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1.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64" r:id="rId2"/>
    <p:sldMasterId id="2147483720" r:id="rId3"/>
    <p:sldMasterId id="2147483683" r:id="rId4"/>
    <p:sldMasterId id="2147483687" r:id="rId5"/>
    <p:sldMasterId id="2147483694" r:id="rId6"/>
    <p:sldMasterId id="2147483696" r:id="rId7"/>
    <p:sldMasterId id="2147483665" r:id="rId8"/>
    <p:sldMasterId id="2147483715" r:id="rId9"/>
    <p:sldMasterId id="2147483703" r:id="rId10"/>
    <p:sldMasterId id="2147483666" r:id="rId11"/>
    <p:sldMasterId id="2147483792" r:id="rId12"/>
  </p:sldMasterIdLst>
  <p:notesMasterIdLst>
    <p:notesMasterId r:id="rId34"/>
  </p:notesMasterIdLst>
  <p:handoutMasterIdLst>
    <p:handoutMasterId r:id="rId35"/>
  </p:handoutMasterIdLst>
  <p:sldIdLst>
    <p:sldId id="374" r:id="rId13"/>
    <p:sldId id="379" r:id="rId14"/>
    <p:sldId id="378" r:id="rId15"/>
    <p:sldId id="381" r:id="rId16"/>
    <p:sldId id="406" r:id="rId17"/>
    <p:sldId id="407" r:id="rId18"/>
    <p:sldId id="408" r:id="rId19"/>
    <p:sldId id="409" r:id="rId20"/>
    <p:sldId id="411" r:id="rId21"/>
    <p:sldId id="412" r:id="rId22"/>
    <p:sldId id="413" r:id="rId23"/>
    <p:sldId id="415" r:id="rId24"/>
    <p:sldId id="417" r:id="rId25"/>
    <p:sldId id="416" r:id="rId26"/>
    <p:sldId id="419" r:id="rId27"/>
    <p:sldId id="420" r:id="rId28"/>
    <p:sldId id="418" r:id="rId29"/>
    <p:sldId id="421" r:id="rId30"/>
    <p:sldId id="422" r:id="rId31"/>
    <p:sldId id="383" r:id="rId32"/>
    <p:sldId id="423" r:id="rId33"/>
  </p:sldIdLst>
  <p:sldSz cx="9144000" cy="5143500" type="screen16x9"/>
  <p:notesSz cx="6797675" cy="9926638"/>
  <p:embeddedFontLst>
    <p:embeddedFont>
      <p:font typeface="Roboto Light" panose="020B0604020202020204" charset="0"/>
      <p:regular r:id="rId36"/>
      <p:italic r:id="rId37"/>
    </p:embeddedFont>
    <p:embeddedFont>
      <p:font typeface="Open Sans"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Roboto Black" panose="020B0604020202020204" charset="0"/>
      <p:bold r:id="rId46"/>
      <p:boldItalic r:id="rId47"/>
    </p:embeddedFont>
    <p:embeddedFont>
      <p:font typeface="Roboto" panose="020B0604020202020204" charset="0"/>
      <p:regular r:id="rId48"/>
      <p:bold r:id="rId49"/>
      <p:italic r:id="rId50"/>
      <p:boldItalic r:id="rId51"/>
    </p:embeddedFont>
    <p:embeddedFont>
      <p:font typeface="Candara" panose="020E0502030303020204" pitchFamily="34" charset="0"/>
      <p:regular r:id="rId52"/>
      <p:bold r:id="rId53"/>
      <p:italic r:id="rId54"/>
      <p:boldItalic r:id="rId55"/>
    </p:embeddedFont>
  </p:embeddedFontLst>
  <p:defaultTextStyle>
    <a:defPPr>
      <a:defRPr lang="en-US"/>
    </a:defPPr>
    <a:lvl1pPr marL="0" algn="l" defTabSz="914147" rtl="0" eaLnBrk="1" latinLnBrk="0" hangingPunct="1">
      <a:defRPr sz="1800" kern="1200">
        <a:solidFill>
          <a:schemeClr val="tx1"/>
        </a:solidFill>
        <a:latin typeface="+mn-lt"/>
        <a:ea typeface="+mn-ea"/>
        <a:cs typeface="+mn-cs"/>
      </a:defRPr>
    </a:lvl1pPr>
    <a:lvl2pPr marL="457073" algn="l" defTabSz="914147" rtl="0" eaLnBrk="1" latinLnBrk="0" hangingPunct="1">
      <a:defRPr sz="1800" kern="1200">
        <a:solidFill>
          <a:schemeClr val="tx1"/>
        </a:solidFill>
        <a:latin typeface="+mn-lt"/>
        <a:ea typeface="+mn-ea"/>
        <a:cs typeface="+mn-cs"/>
      </a:defRPr>
    </a:lvl2pPr>
    <a:lvl3pPr marL="914147" algn="l" defTabSz="914147" rtl="0" eaLnBrk="1" latinLnBrk="0" hangingPunct="1">
      <a:defRPr sz="1800" kern="1200">
        <a:solidFill>
          <a:schemeClr val="tx1"/>
        </a:solidFill>
        <a:latin typeface="+mn-lt"/>
        <a:ea typeface="+mn-ea"/>
        <a:cs typeface="+mn-cs"/>
      </a:defRPr>
    </a:lvl3pPr>
    <a:lvl4pPr marL="1371220" algn="l" defTabSz="914147" rtl="0" eaLnBrk="1" latinLnBrk="0" hangingPunct="1">
      <a:defRPr sz="1800" kern="1200">
        <a:solidFill>
          <a:schemeClr val="tx1"/>
        </a:solidFill>
        <a:latin typeface="+mn-lt"/>
        <a:ea typeface="+mn-ea"/>
        <a:cs typeface="+mn-cs"/>
      </a:defRPr>
    </a:lvl4pPr>
    <a:lvl5pPr marL="1828292" algn="l" defTabSz="914147" rtl="0" eaLnBrk="1" latinLnBrk="0" hangingPunct="1">
      <a:defRPr sz="1800" kern="1200">
        <a:solidFill>
          <a:schemeClr val="tx1"/>
        </a:solidFill>
        <a:latin typeface="+mn-lt"/>
        <a:ea typeface="+mn-ea"/>
        <a:cs typeface="+mn-cs"/>
      </a:defRPr>
    </a:lvl5pPr>
    <a:lvl6pPr marL="2285366" algn="l" defTabSz="914147" rtl="0" eaLnBrk="1" latinLnBrk="0" hangingPunct="1">
      <a:defRPr sz="1800" kern="1200">
        <a:solidFill>
          <a:schemeClr val="tx1"/>
        </a:solidFill>
        <a:latin typeface="+mn-lt"/>
        <a:ea typeface="+mn-ea"/>
        <a:cs typeface="+mn-cs"/>
      </a:defRPr>
    </a:lvl6pPr>
    <a:lvl7pPr marL="2742440" algn="l" defTabSz="914147" rtl="0" eaLnBrk="1" latinLnBrk="0" hangingPunct="1">
      <a:defRPr sz="1800" kern="1200">
        <a:solidFill>
          <a:schemeClr val="tx1"/>
        </a:solidFill>
        <a:latin typeface="+mn-lt"/>
        <a:ea typeface="+mn-ea"/>
        <a:cs typeface="+mn-cs"/>
      </a:defRPr>
    </a:lvl7pPr>
    <a:lvl8pPr marL="3199512" algn="l" defTabSz="914147" rtl="0" eaLnBrk="1" latinLnBrk="0" hangingPunct="1">
      <a:defRPr sz="1800" kern="1200">
        <a:solidFill>
          <a:schemeClr val="tx1"/>
        </a:solidFill>
        <a:latin typeface="+mn-lt"/>
        <a:ea typeface="+mn-ea"/>
        <a:cs typeface="+mn-cs"/>
      </a:defRPr>
    </a:lvl8pPr>
    <a:lvl9pPr marL="3656585" algn="l" defTabSz="91414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68" userDrawn="1">
          <p15:clr>
            <a:srgbClr val="A4A3A4"/>
          </p15:clr>
        </p15:guide>
        <p15:guide id="2" pos="384" userDrawn="1">
          <p15:clr>
            <a:srgbClr val="A4A3A4"/>
          </p15:clr>
        </p15:guide>
        <p15:guide id="3" orient="horz" pos="276">
          <p15:clr>
            <a:srgbClr val="A4A3A4"/>
          </p15:clr>
        </p15:guide>
        <p15:guide id="4" pos="288">
          <p15:clr>
            <a:srgbClr val="A4A3A4"/>
          </p15:clr>
        </p15:guide>
      </p15:sldGuideLst>
    </p:ext>
    <p:ext uri="{2D200454-40CA-4A62-9FC3-DE9A4176ACB9}">
      <p15:notesGuideLst xmlns:p15="http://schemas.microsoft.com/office/powerpoint/2012/main" xmlns="">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C2E"/>
    <a:srgbClr val="FFFFFF"/>
    <a:srgbClr val="C03945"/>
    <a:srgbClr val="473945"/>
    <a:srgbClr val="FACE0E"/>
    <a:srgbClr val="EA3945"/>
    <a:srgbClr val="D6343F"/>
    <a:srgbClr val="EBF1F5"/>
    <a:srgbClr val="EEF1FA"/>
    <a:srgbClr val="EFF2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Teminis stilius 1 – paryškinima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inis stilius 1 – paryškinima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Šviesus stilius 3 – paryškinimas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Vidutinis stilius 4 – paryškinima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Tamsus stilius1 – paryškinima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Tamsus stilius 2 – paryškinimas 5/paryškinima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8603FDC-E32A-4AB5-989C-0864C3EAD2B8}" styleName="Teminis stilius 2 – paryškinima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Šviesus stilius 2 – paryškinima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Šviesus stilius 2 – paryškinima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Šviesus stilius 1 – paryškinima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Šviesus stilius 1 – paryškinimas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660B408-B3CF-4A94-85FC-2B1E0A45F4A2}" styleName="Tamsus stilius 2 – paryškinimas 1/paryškinima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06799F8-075E-4A3A-A7F6-7FBC6576F1A4}" styleName="Teminis stilius 2 – paryškinima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05" autoAdjust="0"/>
    <p:restoredTop sz="72654" autoAdjust="0"/>
  </p:normalViewPr>
  <p:slideViewPr>
    <p:cSldViewPr snapToGrid="0" snapToObjects="1">
      <p:cViewPr>
        <p:scale>
          <a:sx n="100" d="100"/>
          <a:sy n="100" d="100"/>
        </p:scale>
        <p:origin x="-72" y="-72"/>
      </p:cViewPr>
      <p:guideLst>
        <p:guide orient="horz" pos="368"/>
        <p:guide orient="horz" pos="276"/>
        <p:guide pos="384"/>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125" d="100"/>
          <a:sy n="125" d="100"/>
        </p:scale>
        <p:origin x="-2952" y="2664"/>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font" Target="fonts/font4.fntdata"/><Relationship Id="rId21" Type="http://schemas.openxmlformats.org/officeDocument/2006/relationships/slide" Target="slides/slide9.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16.fntdata"/><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view3D>
      <c:rotX val="0"/>
      <c:rotY val="20"/>
      <c:rAngAx val="0"/>
      <c:perspective val="10"/>
    </c:view3D>
    <c:floor>
      <c:thickness val="0"/>
    </c:floor>
    <c:sideWall>
      <c:thickness val="0"/>
    </c:sideWall>
    <c:backWall>
      <c:thickness val="0"/>
    </c:backWall>
    <c:plotArea>
      <c:layout>
        <c:manualLayout>
          <c:layoutTarget val="inner"/>
          <c:xMode val="edge"/>
          <c:yMode val="edge"/>
          <c:x val="0.38005197072348129"/>
          <c:y val="9.5776836686883915E-2"/>
          <c:w val="0.58126876423250418"/>
          <c:h val="0.77533427268959798"/>
        </c:manualLayout>
      </c:layout>
      <c:bar3DChart>
        <c:barDir val="bar"/>
        <c:grouping val="percentStacked"/>
        <c:varyColors val="0"/>
        <c:ser>
          <c:idx val="0"/>
          <c:order val="0"/>
          <c:tx>
            <c:strRef>
              <c:f>Lapas1!$B$1</c:f>
              <c:strCache>
                <c:ptCount val="1"/>
                <c:pt idx="0">
                  <c:v>BendrasSSVP finansavimas</c:v>
                </c:pt>
              </c:strCache>
            </c:strRef>
          </c:tx>
          <c:invertIfNegative val="0"/>
          <c:dLbls>
            <c:dLbl>
              <c:idx val="0"/>
              <c:layout>
                <c:manualLayout>
                  <c:x val="-3.9464994801316371E-2"/>
                  <c:y val="2.5814745640857513E-7"/>
                </c:manualLayout>
              </c:layout>
              <c:tx>
                <c:rich>
                  <a:bodyPr/>
                  <a:lstStyle/>
                  <a:p>
                    <a:r>
                      <a:rPr lang="lt-LT" sz="1800" b="1" i="0" u="none" strike="noStrike" kern="1200" baseline="0" dirty="0">
                        <a:solidFill>
                          <a:schemeClr val="accent2">
                            <a:lumMod val="20000"/>
                            <a:lumOff val="80000"/>
                          </a:schemeClr>
                        </a:solidFill>
                        <a:latin typeface="Times New Roman" panose="02020603050405020304" pitchFamily="18" charset="0"/>
                        <a:ea typeface="+mn-ea"/>
                        <a:cs typeface="Times New Roman" panose="02020603050405020304" pitchFamily="18" charset="0"/>
                      </a:rPr>
                      <a:t>1016</a:t>
                    </a:r>
                    <a:endParaRPr lang="en-US" dirty="0"/>
                  </a:p>
                </c:rich>
              </c:tx>
              <c:showLegendKey val="0"/>
              <c:showVal val="1"/>
              <c:showCatName val="0"/>
              <c:showSerName val="0"/>
              <c:showPercent val="0"/>
              <c:showBubbleSize val="0"/>
            </c:dLbl>
            <c:dLbl>
              <c:idx val="1"/>
              <c:layout>
                <c:manualLayout>
                  <c:x val="-0.16809115431953409"/>
                  <c:y val="-6.5564290978649912E-3"/>
                </c:manualLayout>
              </c:layout>
              <c:tx>
                <c:rich>
                  <a:bodyPr/>
                  <a:lstStyle/>
                  <a:p>
                    <a:r>
                      <a:rPr lang="lt-LT" sz="1800" b="1" i="0" u="none" strike="noStrike" kern="1200" baseline="0" dirty="0">
                        <a:solidFill>
                          <a:schemeClr val="accent2">
                            <a:lumMod val="20000"/>
                            <a:lumOff val="80000"/>
                          </a:schemeClr>
                        </a:solidFill>
                        <a:latin typeface="Times New Roman" panose="02020603050405020304" pitchFamily="18" charset="0"/>
                        <a:ea typeface="+mn-ea"/>
                        <a:cs typeface="Times New Roman" panose="02020603050405020304" pitchFamily="18" charset="0"/>
                      </a:rPr>
                      <a:t>753</a:t>
                    </a:r>
                    <a:endParaRPr lang="en-US" dirty="0"/>
                  </a:p>
                </c:rich>
              </c:tx>
              <c:showLegendKey val="0"/>
              <c:showVal val="1"/>
              <c:showCatName val="0"/>
              <c:showSerName val="0"/>
              <c:showPercent val="0"/>
              <c:showBubbleSize val="0"/>
            </c:dLbl>
            <c:dLbl>
              <c:idx val="2"/>
              <c:layout>
                <c:manualLayout>
                  <c:x val="-2.630991980653577E-2"/>
                  <c:y val="0"/>
                </c:manualLayout>
              </c:layout>
              <c:tx>
                <c:rich>
                  <a:bodyPr/>
                  <a:lstStyle/>
                  <a:p>
                    <a:r>
                      <a:rPr lang="lt-LT" sz="1800" b="1" i="0" u="none" strike="noStrike" kern="1200" baseline="0" dirty="0">
                        <a:solidFill>
                          <a:schemeClr val="accent2">
                            <a:lumMod val="20000"/>
                            <a:lumOff val="80000"/>
                          </a:schemeClr>
                        </a:solidFill>
                        <a:latin typeface="Times New Roman" panose="02020603050405020304" pitchFamily="18" charset="0"/>
                        <a:ea typeface="+mn-ea"/>
                        <a:cs typeface="Times New Roman" panose="02020603050405020304" pitchFamily="18" charset="0"/>
                      </a:rPr>
                      <a:t>1337</a:t>
                    </a:r>
                    <a:endParaRPr lang="en-US" dirty="0"/>
                  </a:p>
                </c:rich>
              </c:tx>
              <c:showLegendKey val="0"/>
              <c:showVal val="1"/>
              <c:showCatName val="0"/>
              <c:showSerName val="0"/>
              <c:showPercent val="0"/>
              <c:showBubbleSize val="0"/>
            </c:dLbl>
            <c:dLbl>
              <c:idx val="3"/>
              <c:layout>
                <c:manualLayout>
                  <c:x val="-0.17385885038770874"/>
                  <c:y val="-9.4249636334770785E-4"/>
                </c:manualLayout>
              </c:layout>
              <c:tx>
                <c:rich>
                  <a:bodyPr/>
                  <a:lstStyle/>
                  <a:p>
                    <a:pPr algn="ctr" rtl="0">
                      <a:defRPr lang="en-US" sz="1800" b="1" i="0" u="none" strike="noStrike" kern="1200" baseline="0">
                        <a:solidFill>
                          <a:schemeClr val="accent2">
                            <a:lumMod val="20000"/>
                            <a:lumOff val="80000"/>
                          </a:schemeClr>
                        </a:solidFill>
                        <a:latin typeface="Times New Roman" panose="02020603050405020304" pitchFamily="18" charset="0"/>
                        <a:ea typeface="+mn-ea"/>
                        <a:cs typeface="Times New Roman" panose="02020603050405020304" pitchFamily="18" charset="0"/>
                      </a:defRPr>
                    </a:pPr>
                    <a:r>
                      <a:rPr lang="lt-LT" sz="1800" b="1" i="0" u="none" strike="noStrike" kern="1200" baseline="0" dirty="0">
                        <a:solidFill>
                          <a:schemeClr val="accent2">
                            <a:lumMod val="20000"/>
                            <a:lumOff val="80000"/>
                          </a:schemeClr>
                        </a:solidFill>
                        <a:latin typeface="Times New Roman" panose="02020603050405020304" pitchFamily="18" charset="0"/>
                        <a:ea typeface="+mn-ea"/>
                        <a:cs typeface="Times New Roman" panose="02020603050405020304" pitchFamily="18" charset="0"/>
                      </a:rPr>
                      <a:t>35</a:t>
                    </a:r>
                    <a:endParaRPr lang="en-US" sz="1800" b="1" i="0" u="none" strike="noStrike" kern="1200" baseline="0" dirty="0">
                      <a:solidFill>
                        <a:schemeClr val="accent2">
                          <a:lumMod val="20000"/>
                          <a:lumOff val="80000"/>
                        </a:schemeClr>
                      </a:solidFill>
                      <a:latin typeface="+mn-lt"/>
                      <a:ea typeface="+mn-ea"/>
                      <a:cs typeface="+mn-cs"/>
                    </a:endParaRPr>
                  </a:p>
                </c:rich>
              </c:tx>
              <c:spPr/>
              <c:showLegendKey val="0"/>
              <c:showVal val="1"/>
              <c:showCatName val="0"/>
              <c:showSerName val="0"/>
              <c:showPercent val="0"/>
              <c:showBubbleSize val="0"/>
            </c:dLbl>
            <c:dLbl>
              <c:idx val="4"/>
              <c:tx>
                <c:rich>
                  <a:bodyPr/>
                  <a:lstStyle/>
                  <a:p>
                    <a:r>
                      <a:rPr lang="lt-LT" sz="1800" b="1" i="0" u="none" strike="noStrike" kern="1200" baseline="0" dirty="0">
                        <a:solidFill>
                          <a:schemeClr val="accent2">
                            <a:lumMod val="20000"/>
                            <a:lumOff val="80000"/>
                          </a:schemeClr>
                        </a:solidFill>
                        <a:latin typeface="Times New Roman" panose="02020603050405020304" pitchFamily="18" charset="0"/>
                        <a:ea typeface="+mn-ea"/>
                        <a:cs typeface="Times New Roman" panose="02020603050405020304" pitchFamily="18" charset="0"/>
                      </a:rPr>
                      <a:t>1 769</a:t>
                    </a:r>
                    <a:endParaRPr lang="en-US" dirty="0"/>
                  </a:p>
                </c:rich>
              </c:tx>
              <c:showLegendKey val="0"/>
              <c:showVal val="1"/>
              <c:showCatName val="0"/>
              <c:showSerName val="0"/>
              <c:showPercent val="0"/>
              <c:showBubbleSize val="0"/>
            </c:dLbl>
            <c:dLbl>
              <c:idx val="5"/>
              <c:tx>
                <c:rich>
                  <a:bodyPr/>
                  <a:lstStyle/>
                  <a:p>
                    <a:r>
                      <a:rPr lang="lt-LT" sz="1800" b="1" i="0" u="none" strike="noStrike" kern="1200" baseline="0" dirty="0">
                        <a:solidFill>
                          <a:schemeClr val="accent2">
                            <a:lumMod val="20000"/>
                            <a:lumOff val="80000"/>
                          </a:schemeClr>
                        </a:solidFill>
                        <a:latin typeface="Times New Roman" panose="02020603050405020304" pitchFamily="18" charset="0"/>
                        <a:ea typeface="+mn-ea"/>
                        <a:cs typeface="Times New Roman" panose="02020603050405020304" pitchFamily="18" charset="0"/>
                      </a:rPr>
                      <a:t>1 373</a:t>
                    </a:r>
                    <a:endParaRPr lang="en-US" dirty="0"/>
                  </a:p>
                </c:rich>
              </c:tx>
              <c:showLegendKey val="0"/>
              <c:showVal val="1"/>
              <c:showCatName val="0"/>
              <c:showSerName val="0"/>
              <c:showPercent val="0"/>
              <c:showBubbleSize val="0"/>
            </c:dLbl>
            <c:txPr>
              <a:bodyPr/>
              <a:lstStyle/>
              <a:p>
                <a:pPr>
                  <a:defRPr b="1">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strRef>
              <c:f>Lapas1!$A$2:$A$5</c:f>
              <c:strCache>
                <c:ptCount val="4"/>
                <c:pt idx="0">
                  <c:v>Vietinė ir urbanistinė plėtra, kultūros paveldo ir gamtos išteklių išsaugojimas bei pritaikymas turizmo plėtrai</c:v>
                </c:pt>
                <c:pt idx="1">
                  <c:v>Viešųjų paslaugų kokybė ir prieinamumas: sveikatos, švietimo ir socialinė infrastruktūra</c:v>
                </c:pt>
                <c:pt idx="2">
                  <c:v>Aplinka ir darnus vystymasis</c:v>
                </c:pt>
                <c:pt idx="3">
                  <c:v>Techninė parama Sanglaudos skatinimo veiksmų programos įgyvendinimui</c:v>
                </c:pt>
              </c:strCache>
            </c:strRef>
          </c:cat>
          <c:val>
            <c:numRef>
              <c:f>Lapas1!$B$2:$B$5</c:f>
              <c:numCache>
                <c:formatCode>_(* #,##0.00_);_(* \(#,##0.00\);_(* "-"??_);_(@_)</c:formatCode>
                <c:ptCount val="4"/>
                <c:pt idx="0">
                  <c:v>1015.920027</c:v>
                </c:pt>
                <c:pt idx="1">
                  <c:v>752.64306599999998</c:v>
                </c:pt>
                <c:pt idx="2">
                  <c:v>1337.2638260000001</c:v>
                </c:pt>
                <c:pt idx="3">
                  <c:v>35.266229989999999</c:v>
                </c:pt>
              </c:numCache>
            </c:numRef>
          </c:val>
        </c:ser>
        <c:ser>
          <c:idx val="1"/>
          <c:order val="1"/>
          <c:tx>
            <c:strRef>
              <c:f>Lapas1!$C$1</c:f>
              <c:strCache>
                <c:ptCount val="1"/>
                <c:pt idx="0">
                  <c:v>Deklaruotų EK išlaidų rezervas</c:v>
                </c:pt>
              </c:strCache>
            </c:strRef>
          </c:tx>
          <c:invertIfNegative val="0"/>
          <c:dPt>
            <c:idx val="3"/>
            <c:invertIfNegative val="0"/>
            <c:bubble3D val="0"/>
          </c:dPt>
          <c:dLbls>
            <c:dLbl>
              <c:idx val="0"/>
              <c:layout>
                <c:manualLayout>
                  <c:x val="6.5204981436889908E-2"/>
                  <c:y val="7.744423692257254E-7"/>
                </c:manualLayout>
              </c:layout>
              <c:tx>
                <c:rich>
                  <a:bodyPr/>
                  <a:lstStyle/>
                  <a:p>
                    <a:r>
                      <a:rPr lang="lt-LT" b="1" dirty="0" smtClean="0">
                        <a:solidFill>
                          <a:schemeClr val="accent1"/>
                        </a:solidFill>
                        <a:latin typeface="Times New Roman" panose="02020603050405020304" pitchFamily="18" charset="0"/>
                        <a:cs typeface="Times New Roman" panose="02020603050405020304" pitchFamily="18" charset="0"/>
                      </a:rPr>
                      <a:t>93</a:t>
                    </a:r>
                    <a:r>
                      <a:rPr lang="en-US" b="1" dirty="0" smtClean="0">
                        <a:solidFill>
                          <a:schemeClr val="accent1"/>
                        </a:solidFill>
                        <a:latin typeface="Times New Roman" panose="02020603050405020304" pitchFamily="18" charset="0"/>
                        <a:cs typeface="Times New Roman" panose="02020603050405020304" pitchFamily="18" charset="0"/>
                      </a:rPr>
                      <a:t> (9%)</a:t>
                    </a:r>
                    <a:endParaRPr lang="en-US" dirty="0"/>
                  </a:p>
                </c:rich>
              </c:tx>
              <c:showLegendKey val="0"/>
              <c:showVal val="1"/>
              <c:showCatName val="0"/>
              <c:showSerName val="0"/>
              <c:showPercent val="0"/>
              <c:showBubbleSize val="0"/>
            </c:dLbl>
            <c:dLbl>
              <c:idx val="1"/>
              <c:layout>
                <c:manualLayout>
                  <c:x val="-7.5557463005559503E-2"/>
                  <c:y val="6.5574616876906255E-3"/>
                </c:manualLayout>
              </c:layout>
              <c:tx>
                <c:rich>
                  <a:bodyPr/>
                  <a:lstStyle/>
                  <a:p>
                    <a:r>
                      <a:rPr lang="lt-LT" b="1" dirty="0" smtClean="0">
                        <a:solidFill>
                          <a:schemeClr val="accent1"/>
                        </a:solidFill>
                        <a:latin typeface="Times New Roman" panose="02020603050405020304" pitchFamily="18" charset="0"/>
                        <a:cs typeface="Times New Roman" panose="02020603050405020304" pitchFamily="18" charset="0"/>
                      </a:rPr>
                      <a:t>4</a:t>
                    </a:r>
                    <a:r>
                      <a:rPr lang="en-US" b="1" dirty="0" smtClean="0">
                        <a:solidFill>
                          <a:schemeClr val="accent1"/>
                        </a:solidFill>
                        <a:latin typeface="Times New Roman" panose="02020603050405020304" pitchFamily="18" charset="0"/>
                        <a:cs typeface="Times New Roman" panose="02020603050405020304" pitchFamily="18" charset="0"/>
                      </a:rPr>
                      <a:t> (1%)</a:t>
                    </a:r>
                    <a:endParaRPr lang="en-US" dirty="0"/>
                  </a:p>
                </c:rich>
              </c:tx>
              <c:showLegendKey val="0"/>
              <c:showVal val="1"/>
              <c:showCatName val="0"/>
              <c:showSerName val="0"/>
              <c:showPercent val="0"/>
              <c:showBubbleSize val="0"/>
            </c:dLbl>
            <c:dLbl>
              <c:idx val="2"/>
              <c:layout>
                <c:manualLayout>
                  <c:x val="8.7499999999999994E-2"/>
                  <c:y val="2.8074595938665562E-3"/>
                </c:manualLayout>
              </c:layout>
              <c:tx>
                <c:rich>
                  <a:bodyPr/>
                  <a:lstStyle/>
                  <a:p>
                    <a:pPr algn="ctr" rtl="0">
                      <a:defRPr lang="en-US" sz="18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r>
                      <a:rPr lang="lt-LT" sz="1800" b="1" i="0" u="none" strike="noStrike" kern="1200" baseline="0" dirty="0">
                        <a:solidFill>
                          <a:schemeClr val="accent1"/>
                        </a:solidFill>
                        <a:latin typeface="Times New Roman" panose="02020603050405020304" pitchFamily="18" charset="0"/>
                        <a:ea typeface="+mn-ea"/>
                        <a:cs typeface="Times New Roman" panose="02020603050405020304" pitchFamily="18" charset="0"/>
                      </a:rPr>
                      <a:t>134</a:t>
                    </a:r>
                    <a:r>
                      <a:rPr lang="en-US" sz="1800" b="1" i="0" u="none" strike="noStrike" kern="1200" baseline="0" dirty="0">
                        <a:solidFill>
                          <a:schemeClr val="accent1"/>
                        </a:solidFill>
                        <a:latin typeface="Times New Roman" panose="02020603050405020304" pitchFamily="18" charset="0"/>
                        <a:ea typeface="+mn-ea"/>
                        <a:cs typeface="Times New Roman" panose="02020603050405020304" pitchFamily="18" charset="0"/>
                      </a:rPr>
                      <a:t> (10%)</a:t>
                    </a:r>
                    <a:endParaRPr lang="en-US" sz="1800" b="1" i="0" u="none" strike="noStrike" kern="1200" baseline="0" dirty="0">
                      <a:solidFill>
                        <a:schemeClr val="accent2">
                          <a:lumMod val="75000"/>
                        </a:schemeClr>
                      </a:solidFill>
                      <a:latin typeface="Times New Roman" panose="02020603050405020304" pitchFamily="18" charset="0"/>
                      <a:ea typeface="+mn-ea"/>
                      <a:cs typeface="Times New Roman" panose="02020603050405020304" pitchFamily="18" charset="0"/>
                    </a:endParaRPr>
                  </a:p>
                </c:rich>
              </c:tx>
              <c:spPr/>
              <c:showLegendKey val="0"/>
              <c:showVal val="1"/>
              <c:showCatName val="0"/>
              <c:showSerName val="0"/>
              <c:showPercent val="0"/>
              <c:showBubbleSize val="0"/>
            </c:dLbl>
            <c:dLbl>
              <c:idx val="3"/>
              <c:layout>
                <c:manualLayout>
                  <c:x val="-8.769892704786357E-2"/>
                  <c:y val="-9.4094747860925642E-4"/>
                </c:manualLayout>
              </c:layout>
              <c:tx>
                <c:rich>
                  <a:bodyPr/>
                  <a:lstStyle/>
                  <a:p>
                    <a:pPr algn="ctr" rtl="0">
                      <a:defRPr lang="en-US" sz="1800" b="1" i="0" u="none" strike="noStrike" kern="1200" baseline="0">
                        <a:solidFill>
                          <a:schemeClr val="accent1"/>
                        </a:solidFill>
                        <a:latin typeface="Times New Roman" panose="02020603050405020304" pitchFamily="18" charset="0"/>
                        <a:ea typeface="+mn-ea"/>
                        <a:cs typeface="Times New Roman" panose="02020603050405020304" pitchFamily="18" charset="0"/>
                      </a:defRPr>
                    </a:pPr>
                    <a:r>
                      <a:rPr lang="lt-LT" sz="1800" b="1" i="0" u="none" strike="noStrike" kern="1200" baseline="0" dirty="0">
                        <a:solidFill>
                          <a:schemeClr val="accent1"/>
                        </a:solidFill>
                        <a:latin typeface="Times New Roman" panose="02020603050405020304" pitchFamily="18" charset="0"/>
                        <a:ea typeface="+mn-ea"/>
                        <a:cs typeface="Times New Roman" panose="02020603050405020304" pitchFamily="18" charset="0"/>
                      </a:rPr>
                      <a:t>-</a:t>
                    </a:r>
                    <a:r>
                      <a:rPr lang="en-US" sz="1800" b="1" i="0" u="none" strike="noStrike" kern="1200" baseline="0" dirty="0" smtClean="0">
                        <a:solidFill>
                          <a:schemeClr val="accent1"/>
                        </a:solidFill>
                        <a:latin typeface="Times New Roman" panose="02020603050405020304" pitchFamily="18" charset="0"/>
                        <a:ea typeface="+mn-ea"/>
                        <a:cs typeface="Times New Roman" panose="02020603050405020304" pitchFamily="18" charset="0"/>
                      </a:rPr>
                      <a:t>0,0</a:t>
                    </a:r>
                    <a:r>
                      <a:rPr lang="lt-LT" sz="1800" b="1" i="0" u="none" strike="noStrike" kern="1200" baseline="0" dirty="0" smtClean="0">
                        <a:solidFill>
                          <a:schemeClr val="accent1"/>
                        </a:solidFill>
                        <a:latin typeface="Times New Roman" panose="02020603050405020304" pitchFamily="18" charset="0"/>
                        <a:ea typeface="+mn-ea"/>
                        <a:cs typeface="Times New Roman" panose="02020603050405020304" pitchFamily="18" charset="0"/>
                      </a:rPr>
                      <a:t>3</a:t>
                    </a:r>
                    <a:r>
                      <a:rPr lang="en-US" sz="1800" b="1" i="0" u="none" strike="noStrike" kern="1200" baseline="0" dirty="0" smtClean="0">
                        <a:solidFill>
                          <a:schemeClr val="accent1"/>
                        </a:solidFill>
                        <a:latin typeface="Times New Roman" panose="02020603050405020304" pitchFamily="18" charset="0"/>
                        <a:ea typeface="+mn-ea"/>
                        <a:cs typeface="Times New Roman" panose="02020603050405020304" pitchFamily="18" charset="0"/>
                      </a:rPr>
                      <a:t> (</a:t>
                    </a:r>
                    <a:r>
                      <a:rPr lang="lt-LT" sz="1800" b="1" i="0" u="none" strike="noStrike" kern="1200" baseline="0" dirty="0" smtClean="0">
                        <a:solidFill>
                          <a:schemeClr val="accent1"/>
                        </a:solidFill>
                        <a:latin typeface="Times New Roman" panose="02020603050405020304" pitchFamily="18" charset="0"/>
                        <a:ea typeface="+mn-ea"/>
                        <a:cs typeface="Times New Roman" panose="02020603050405020304" pitchFamily="18" charset="0"/>
                      </a:rPr>
                      <a:t>-</a:t>
                    </a:r>
                    <a:r>
                      <a:rPr lang="en-US" sz="1800" b="1" i="0" u="none" strike="noStrike" kern="1200" baseline="0" dirty="0" smtClean="0">
                        <a:solidFill>
                          <a:schemeClr val="accent1"/>
                        </a:solidFill>
                        <a:latin typeface="Times New Roman" panose="02020603050405020304" pitchFamily="18" charset="0"/>
                        <a:ea typeface="+mn-ea"/>
                        <a:cs typeface="Times New Roman" panose="02020603050405020304" pitchFamily="18" charset="0"/>
                      </a:rPr>
                      <a:t>0,1</a:t>
                    </a:r>
                    <a:r>
                      <a:rPr lang="en-US" sz="1800" b="1" i="0" u="none" strike="noStrike" kern="1200" baseline="0" dirty="0">
                        <a:solidFill>
                          <a:schemeClr val="accent1"/>
                        </a:solidFill>
                        <a:latin typeface="Times New Roman" panose="02020603050405020304" pitchFamily="18" charset="0"/>
                        <a:ea typeface="+mn-ea"/>
                        <a:cs typeface="Times New Roman" panose="02020603050405020304" pitchFamily="18" charset="0"/>
                      </a:rPr>
                      <a:t>%)</a:t>
                    </a:r>
                    <a:endParaRPr lang="en-US" sz="1800" b="1" i="0" u="none" strike="noStrike" kern="1200" baseline="0" dirty="0">
                      <a:solidFill>
                        <a:schemeClr val="accent2">
                          <a:lumMod val="75000"/>
                        </a:schemeClr>
                      </a:solidFill>
                      <a:latin typeface="Times New Roman" panose="02020603050405020304" pitchFamily="18" charset="0"/>
                      <a:ea typeface="+mn-ea"/>
                      <a:cs typeface="Times New Roman" panose="02020603050405020304" pitchFamily="18" charset="0"/>
                    </a:endParaRPr>
                  </a:p>
                </c:rich>
              </c:tx>
              <c:spPr/>
              <c:showLegendKey val="0"/>
              <c:showVal val="1"/>
              <c:showCatName val="0"/>
              <c:showSerName val="0"/>
              <c:showPercent val="0"/>
              <c:showBubbleSize val="0"/>
            </c:dLbl>
            <c:dLbl>
              <c:idx val="4"/>
              <c:tx>
                <c:rich>
                  <a:bodyPr/>
                  <a:lstStyle/>
                  <a:p>
                    <a:r>
                      <a:rPr lang="lt-LT" b="1" dirty="0" smtClean="0">
                        <a:solidFill>
                          <a:schemeClr val="accent1"/>
                        </a:solidFill>
                        <a:latin typeface="Times New Roman" panose="02020603050405020304" pitchFamily="18" charset="0"/>
                        <a:cs typeface="Times New Roman" panose="02020603050405020304" pitchFamily="18" charset="0"/>
                      </a:rPr>
                      <a:t>97</a:t>
                    </a:r>
                    <a:endParaRPr lang="en-US" dirty="0"/>
                  </a:p>
                </c:rich>
              </c:tx>
              <c:showLegendKey val="0"/>
              <c:showVal val="1"/>
              <c:showCatName val="0"/>
              <c:showSerName val="0"/>
              <c:showPercent val="0"/>
              <c:showBubbleSize val="0"/>
            </c:dLbl>
            <c:dLbl>
              <c:idx val="5"/>
              <c:tx>
                <c:rich>
                  <a:bodyPr/>
                  <a:lstStyle/>
                  <a:p>
                    <a:r>
                      <a:rPr lang="lt-LT" dirty="0" smtClean="0">
                        <a:solidFill>
                          <a:schemeClr val="accent1"/>
                        </a:solidFill>
                        <a:latin typeface="Times New Roman" panose="02020603050405020304" pitchFamily="18" charset="0"/>
                        <a:cs typeface="Times New Roman" panose="02020603050405020304" pitchFamily="18" charset="0"/>
                      </a:rPr>
                      <a:t>134</a:t>
                    </a:r>
                    <a:endParaRPr lang="en-US" dirty="0"/>
                  </a:p>
                </c:rich>
              </c:tx>
              <c:showLegendKey val="0"/>
              <c:showVal val="1"/>
              <c:showCatName val="0"/>
              <c:showSerName val="0"/>
              <c:showPercent val="0"/>
              <c:showBubbleSize val="0"/>
            </c:dLbl>
            <c:txPr>
              <a:bodyPr/>
              <a:lstStyle/>
              <a:p>
                <a:pPr>
                  <a:defRPr>
                    <a:solidFill>
                      <a:schemeClr val="accent1"/>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dLbls>
          <c:cat>
            <c:strRef>
              <c:f>Lapas1!$A$2:$A$5</c:f>
              <c:strCache>
                <c:ptCount val="4"/>
                <c:pt idx="0">
                  <c:v>Vietinė ir urbanistinė plėtra, kultūros paveldo ir gamtos išteklių išsaugojimas bei pritaikymas turizmo plėtrai</c:v>
                </c:pt>
                <c:pt idx="1">
                  <c:v>Viešųjų paslaugų kokybė ir prieinamumas: sveikatos, švietimo ir socialinė infrastruktūra</c:v>
                </c:pt>
                <c:pt idx="2">
                  <c:v>Aplinka ir darnus vystymasis</c:v>
                </c:pt>
                <c:pt idx="3">
                  <c:v>Techninė parama Sanglaudos skatinimo veiksmų programos įgyvendinimui</c:v>
                </c:pt>
              </c:strCache>
            </c:strRef>
          </c:cat>
          <c:val>
            <c:numRef>
              <c:f>Lapas1!$C$2:$C$5</c:f>
              <c:numCache>
                <c:formatCode>_(* #,##0.00_);_(* \(#,##0.00\);_(* "-"??_);_(@_)</c:formatCode>
                <c:ptCount val="4"/>
                <c:pt idx="0">
                  <c:v>92.670793679999747</c:v>
                </c:pt>
                <c:pt idx="1">
                  <c:v>3.8332053099999257</c:v>
                </c:pt>
                <c:pt idx="2">
                  <c:v>134.43982512000002</c:v>
                </c:pt>
                <c:pt idx="3">
                  <c:v>2.427400999999918E-2</c:v>
                </c:pt>
              </c:numCache>
            </c:numRef>
          </c:val>
        </c:ser>
        <c:dLbls>
          <c:showLegendKey val="0"/>
          <c:showVal val="0"/>
          <c:showCatName val="0"/>
          <c:showSerName val="0"/>
          <c:showPercent val="0"/>
          <c:showBubbleSize val="0"/>
        </c:dLbls>
        <c:gapWidth val="68"/>
        <c:gapDepth val="0"/>
        <c:shape val="cylinder"/>
        <c:axId val="134549888"/>
        <c:axId val="134551424"/>
        <c:axId val="0"/>
      </c:bar3DChart>
      <c:catAx>
        <c:axId val="134549888"/>
        <c:scaling>
          <c:orientation val="maxMin"/>
        </c:scaling>
        <c:delete val="0"/>
        <c:axPos val="l"/>
        <c:majorTickMark val="out"/>
        <c:minorTickMark val="none"/>
        <c:tickLblPos val="nextTo"/>
        <c:txPr>
          <a:bodyPr/>
          <a:lstStyle/>
          <a:p>
            <a:pPr>
              <a:defRPr sz="1200" b="1">
                <a:solidFill>
                  <a:schemeClr val="accent2">
                    <a:lumMod val="50000"/>
                  </a:schemeClr>
                </a:solidFill>
              </a:defRPr>
            </a:pPr>
            <a:endParaRPr lang="en-US"/>
          </a:p>
        </c:txPr>
        <c:crossAx val="134551424"/>
        <c:crosses val="autoZero"/>
        <c:auto val="1"/>
        <c:lblAlgn val="ctr"/>
        <c:lblOffset val="100"/>
        <c:noMultiLvlLbl val="0"/>
      </c:catAx>
      <c:valAx>
        <c:axId val="134551424"/>
        <c:scaling>
          <c:orientation val="minMax"/>
        </c:scaling>
        <c:delete val="0"/>
        <c:axPos val="t"/>
        <c:majorGridlines/>
        <c:numFmt formatCode="0%" sourceLinked="0"/>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en-US"/>
          </a:p>
        </c:txPr>
        <c:crossAx val="134549888"/>
        <c:crosses val="autoZero"/>
        <c:crossBetween val="between"/>
      </c:valAx>
    </c:plotArea>
    <c:legend>
      <c:legendPos val="b"/>
      <c:layout/>
      <c:overlay val="0"/>
      <c:txPr>
        <a:bodyPr/>
        <a:lstStyle/>
        <a:p>
          <a:pPr>
            <a:defRPr sz="12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20"/>
      <c:rAngAx val="0"/>
      <c:perspective val="10"/>
    </c:view3D>
    <c:floor>
      <c:thickness val="0"/>
    </c:floor>
    <c:sideWall>
      <c:thickness val="0"/>
    </c:sideWall>
    <c:backWall>
      <c:thickness val="0"/>
    </c:backWall>
    <c:plotArea>
      <c:layout>
        <c:manualLayout>
          <c:layoutTarget val="inner"/>
          <c:xMode val="edge"/>
          <c:yMode val="edge"/>
          <c:x val="0.49075297726617501"/>
          <c:y val="2.6955703980079157E-3"/>
          <c:w val="0.47385049353352793"/>
          <c:h val="0.81571912797407409"/>
        </c:manualLayout>
      </c:layout>
      <c:bar3DChart>
        <c:barDir val="bar"/>
        <c:grouping val="clustered"/>
        <c:varyColors val="0"/>
        <c:ser>
          <c:idx val="0"/>
          <c:order val="0"/>
          <c:tx>
            <c:strRef>
              <c:f>Sheet1!$A$2</c:f>
              <c:strCache>
                <c:ptCount val="1"/>
                <c:pt idx="0">
                  <c:v>Pasiekta</c:v>
                </c:pt>
              </c:strCache>
            </c:strRef>
          </c:tx>
          <c:invertIfNegative val="0"/>
          <c:dLbls>
            <c:txPr>
              <a:bodyPr rot="0" vert="horz"/>
              <a:lstStyle/>
              <a:p>
                <a:pPr>
                  <a:defRPr sz="1600" b="1">
                    <a:solidFill>
                      <a:schemeClr val="accent2">
                        <a:lumMod val="50000"/>
                      </a:schemeClr>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Valstybės užimtumo rėmimo politiką įgyvendinančios institucijos, kurioms skirtos investicijos</c:v>
                </c:pt>
                <c:pt idx="1">
                  <c:v>Asmenys, gavę tiesioginės naudos iš investicijų į valstybės užimtumo rėmimo politiką įgyvendinančių įstaigų infrastruktūrą (tūkst.)</c:v>
                </c:pt>
                <c:pt idx="2">
                  <c:v>Socialines paslaugas ir paslaugas neįgaliesiems teikiančios institucijos, kurioms skirtos investicijos</c:v>
                </c:pt>
                <c:pt idx="3">
                  <c:v>Asmenys, gavę tiesioginės naudos iš investicijų į socialinių paslaugų bei neįgaliesiems skirtos infrastruktūros plėtrą (tūkst.)</c:v>
                </c:pt>
              </c:strCache>
            </c:strRef>
          </c:cat>
          <c:val>
            <c:numRef>
              <c:f>Sheet1!$B$2:$E$2</c:f>
              <c:numCache>
                <c:formatCode>#\ ##0.0</c:formatCode>
                <c:ptCount val="4"/>
                <c:pt idx="0" formatCode="#,##0">
                  <c:v>12</c:v>
                </c:pt>
                <c:pt idx="1">
                  <c:v>98.9</c:v>
                </c:pt>
                <c:pt idx="2" formatCode="#,##0">
                  <c:v>216</c:v>
                </c:pt>
                <c:pt idx="3" formatCode="0.0">
                  <c:v>31.6</c:v>
                </c:pt>
              </c:numCache>
            </c:numRef>
          </c:val>
        </c:ser>
        <c:ser>
          <c:idx val="1"/>
          <c:order val="1"/>
          <c:tx>
            <c:strRef>
              <c:f>Sheet1!$A$3</c:f>
              <c:strCache>
                <c:ptCount val="1"/>
                <c:pt idx="0">
                  <c:v>VP nustatyta</c:v>
                </c:pt>
              </c:strCache>
            </c:strRef>
          </c:tx>
          <c:invertIfNegative val="0"/>
          <c:dLbls>
            <c:txPr>
              <a:bodyPr rot="0" vert="horz"/>
              <a:lstStyle/>
              <a:p>
                <a:pPr>
                  <a:defRPr sz="1600" b="1">
                    <a:solidFill>
                      <a:schemeClr val="accent2">
                        <a:lumMod val="50000"/>
                      </a:schemeClr>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Valstybės užimtumo rėmimo politiką įgyvendinančios institucijos, kurioms skirtos investicijos</c:v>
                </c:pt>
                <c:pt idx="1">
                  <c:v>Asmenys, gavę tiesioginės naudos iš investicijų į valstybės užimtumo rėmimo politiką įgyvendinančių įstaigų infrastruktūrą (tūkst.)</c:v>
                </c:pt>
                <c:pt idx="2">
                  <c:v>Socialines paslaugas ir paslaugas neįgaliesiems teikiančios institucijos, kurioms skirtos investicijos</c:v>
                </c:pt>
                <c:pt idx="3">
                  <c:v>Asmenys, gavę tiesioginės naudos iš investicijų į socialinių paslaugų bei neįgaliesiems skirtos infrastruktūros plėtrą (tūkst.)</c:v>
                </c:pt>
              </c:strCache>
            </c:strRef>
          </c:cat>
          <c:val>
            <c:numRef>
              <c:f>Sheet1!$B$3:$E$3</c:f>
              <c:numCache>
                <c:formatCode>#,##0</c:formatCode>
                <c:ptCount val="4"/>
                <c:pt idx="0">
                  <c:v>12</c:v>
                </c:pt>
                <c:pt idx="1">
                  <c:v>65</c:v>
                </c:pt>
                <c:pt idx="2">
                  <c:v>208</c:v>
                </c:pt>
                <c:pt idx="3" formatCode="General">
                  <c:v>132</c:v>
                </c:pt>
              </c:numCache>
            </c:numRef>
          </c:val>
        </c:ser>
        <c:dLbls>
          <c:showLegendKey val="0"/>
          <c:showVal val="1"/>
          <c:showCatName val="0"/>
          <c:showSerName val="0"/>
          <c:showPercent val="0"/>
          <c:showBubbleSize val="0"/>
        </c:dLbls>
        <c:gapWidth val="100"/>
        <c:shape val="cylinder"/>
        <c:axId val="187817984"/>
        <c:axId val="187819520"/>
        <c:axId val="0"/>
      </c:bar3DChart>
      <c:catAx>
        <c:axId val="187817984"/>
        <c:scaling>
          <c:orientation val="minMax"/>
        </c:scaling>
        <c:delete val="0"/>
        <c:axPos val="l"/>
        <c:numFmt formatCode="General" sourceLinked="1"/>
        <c:majorTickMark val="none"/>
        <c:minorTickMark val="none"/>
        <c:tickLblPos val="nextTo"/>
        <c:txPr>
          <a:bodyPr rot="0"/>
          <a:lstStyle/>
          <a:p>
            <a:pPr>
              <a:defRPr sz="1100" b="1">
                <a:solidFill>
                  <a:schemeClr val="accent2">
                    <a:lumMod val="50000"/>
                  </a:schemeClr>
                </a:solidFill>
              </a:defRPr>
            </a:pPr>
            <a:endParaRPr lang="en-US"/>
          </a:p>
        </c:txPr>
        <c:crossAx val="187819520"/>
        <c:crosses val="autoZero"/>
        <c:auto val="1"/>
        <c:lblAlgn val="l"/>
        <c:lblOffset val="100"/>
        <c:noMultiLvlLbl val="0"/>
      </c:catAx>
      <c:valAx>
        <c:axId val="187819520"/>
        <c:scaling>
          <c:orientation val="minMax"/>
          <c:min val="0"/>
        </c:scaling>
        <c:delete val="0"/>
        <c:axPos val="b"/>
        <c:majorGridlines/>
        <c:numFmt formatCode="#,##0" sourceLinked="1"/>
        <c:majorTickMark val="none"/>
        <c:minorTickMark val="none"/>
        <c:tickLblPos val="nextTo"/>
        <c:txPr>
          <a:bodyPr rot="0"/>
          <a:lstStyle/>
          <a:p>
            <a:pPr>
              <a:defRPr sz="1200" b="1">
                <a:latin typeface="Times New Roman" panose="02020603050405020304" pitchFamily="18" charset="0"/>
                <a:cs typeface="Times New Roman" panose="02020603050405020304" pitchFamily="18" charset="0"/>
              </a:defRPr>
            </a:pPr>
            <a:endParaRPr lang="en-US"/>
          </a:p>
        </c:txPr>
        <c:crossAx val="187817984"/>
        <c:crosses val="autoZero"/>
        <c:crossBetween val="between"/>
      </c:valAx>
    </c:plotArea>
    <c:legend>
      <c:legendPos val="r"/>
      <c:layout>
        <c:manualLayout>
          <c:xMode val="edge"/>
          <c:yMode val="edge"/>
          <c:x val="1.1136695710029841E-2"/>
          <c:y val="0.85454602428292303"/>
          <c:w val="0.49576256164291627"/>
          <c:h val="8.5099549159619425E-2"/>
        </c:manualLayout>
      </c:layout>
      <c:overlay val="0"/>
      <c:txPr>
        <a:bodyPr rot="0" vert="horz"/>
        <a:lstStyle/>
        <a:p>
          <a:pPr>
            <a:defRPr sz="14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20"/>
      <c:rAngAx val="0"/>
      <c:perspective val="10"/>
    </c:view3D>
    <c:floor>
      <c:thickness val="0"/>
    </c:floor>
    <c:sideWall>
      <c:thickness val="0"/>
    </c:sideWall>
    <c:backWall>
      <c:thickness val="0"/>
    </c:backWall>
    <c:plotArea>
      <c:layout>
        <c:manualLayout>
          <c:layoutTarget val="inner"/>
          <c:xMode val="edge"/>
          <c:yMode val="edge"/>
          <c:x val="0.46783493963633671"/>
          <c:y val="5.4309012883025073E-2"/>
          <c:w val="0.47776254027330289"/>
          <c:h val="0.78241236323727115"/>
        </c:manualLayout>
      </c:layout>
      <c:bar3DChart>
        <c:barDir val="bar"/>
        <c:grouping val="stacked"/>
        <c:varyColors val="0"/>
        <c:ser>
          <c:idx val="0"/>
          <c:order val="0"/>
          <c:tx>
            <c:strRef>
              <c:f>Sheet1!$A$2</c:f>
              <c:strCache>
                <c:ptCount val="1"/>
                <c:pt idx="0">
                  <c:v>Pasiekta</c:v>
                </c:pt>
              </c:strCache>
            </c:strRef>
          </c:tx>
          <c:invertIfNegative val="0"/>
          <c:dLbls>
            <c:txPr>
              <a:bodyPr rot="0" vert="horz"/>
              <a:lstStyle/>
              <a:p>
                <a:pPr>
                  <a:defRPr b="1">
                    <a:solidFill>
                      <a:schemeClr val="accent3">
                        <a:lumMod val="20000"/>
                        <a:lumOff val="80000"/>
                      </a:schemeClr>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 Kaimo bendruomeninės ir viešosios infrastruktūros integruotos plėtros projektai</c:v>
                </c:pt>
                <c:pt idx="1">
                  <c:v>Regioninių ekonomikos augimo centrų integruotos urbanistinės plėtros projektai</c:v>
                </c:pt>
                <c:pt idx="2">
                  <c:v>Probleminių teritorijų kompleksiniai plėtros projektai</c:v>
                </c:pt>
              </c:strCache>
            </c:strRef>
          </c:cat>
          <c:val>
            <c:numRef>
              <c:f>Sheet1!$B$2:$D$2</c:f>
              <c:numCache>
                <c:formatCode>#,##0</c:formatCode>
                <c:ptCount val="3"/>
                <c:pt idx="0">
                  <c:v>213</c:v>
                </c:pt>
                <c:pt idx="1">
                  <c:v>75</c:v>
                </c:pt>
                <c:pt idx="2">
                  <c:v>234</c:v>
                </c:pt>
              </c:numCache>
            </c:numRef>
          </c:val>
        </c:ser>
        <c:ser>
          <c:idx val="1"/>
          <c:order val="1"/>
          <c:tx>
            <c:strRef>
              <c:f>Sheet1!$A$3</c:f>
              <c:strCache>
                <c:ptCount val="1"/>
                <c:pt idx="0">
                  <c:v>VP nustatyta</c:v>
                </c:pt>
              </c:strCache>
            </c:strRef>
          </c:tx>
          <c:invertIfNegative val="0"/>
          <c:dLbls>
            <c:txPr>
              <a:bodyPr rot="0" vert="horz"/>
              <a:lstStyle/>
              <a:p>
                <a:pPr>
                  <a:defRPr sz="1800" b="1">
                    <a:solidFill>
                      <a:schemeClr val="accent1"/>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 Kaimo bendruomeninės ir viešosios infrastruktūros integruotos plėtros projektai</c:v>
                </c:pt>
                <c:pt idx="1">
                  <c:v>Regioninių ekonomikos augimo centrų integruotos urbanistinės plėtros projektai</c:v>
                </c:pt>
                <c:pt idx="2">
                  <c:v>Probleminių teritorijų kompleksiniai plėtros projektai</c:v>
                </c:pt>
              </c:strCache>
            </c:strRef>
          </c:cat>
          <c:val>
            <c:numRef>
              <c:f>Sheet1!$B$3:$D$3</c:f>
              <c:numCache>
                <c:formatCode>#,##0</c:formatCode>
                <c:ptCount val="3"/>
                <c:pt idx="0">
                  <c:v>200</c:v>
                </c:pt>
                <c:pt idx="1">
                  <c:v>74</c:v>
                </c:pt>
                <c:pt idx="2">
                  <c:v>200</c:v>
                </c:pt>
              </c:numCache>
            </c:numRef>
          </c:val>
        </c:ser>
        <c:dLbls>
          <c:showLegendKey val="0"/>
          <c:showVal val="1"/>
          <c:showCatName val="0"/>
          <c:showSerName val="0"/>
          <c:showPercent val="0"/>
          <c:showBubbleSize val="0"/>
        </c:dLbls>
        <c:gapWidth val="100"/>
        <c:shape val="cylinder"/>
        <c:axId val="162863360"/>
        <c:axId val="162865152"/>
        <c:axId val="0"/>
      </c:bar3DChart>
      <c:catAx>
        <c:axId val="162863360"/>
        <c:scaling>
          <c:orientation val="minMax"/>
        </c:scaling>
        <c:delete val="0"/>
        <c:axPos val="l"/>
        <c:numFmt formatCode="General" sourceLinked="1"/>
        <c:majorTickMark val="none"/>
        <c:minorTickMark val="none"/>
        <c:tickLblPos val="nextTo"/>
        <c:txPr>
          <a:bodyPr rot="0"/>
          <a:lstStyle/>
          <a:p>
            <a:pPr>
              <a:defRPr sz="1200" b="1">
                <a:solidFill>
                  <a:schemeClr val="accent2">
                    <a:lumMod val="50000"/>
                  </a:schemeClr>
                </a:solidFill>
              </a:defRPr>
            </a:pPr>
            <a:endParaRPr lang="en-US"/>
          </a:p>
        </c:txPr>
        <c:crossAx val="162865152"/>
        <c:crosses val="autoZero"/>
        <c:auto val="1"/>
        <c:lblAlgn val="ctr"/>
        <c:lblOffset val="100"/>
        <c:noMultiLvlLbl val="0"/>
      </c:catAx>
      <c:valAx>
        <c:axId val="162865152"/>
        <c:scaling>
          <c:orientation val="minMax"/>
        </c:scaling>
        <c:delete val="0"/>
        <c:axPos val="b"/>
        <c:majorGridlines/>
        <c:numFmt formatCode="#,##0" sourceLinked="1"/>
        <c:majorTickMark val="none"/>
        <c:minorTickMark val="none"/>
        <c:tickLblPos val="nextTo"/>
        <c:txPr>
          <a:bodyPr rot="0"/>
          <a:lstStyle/>
          <a:p>
            <a:pPr>
              <a:defRPr sz="1200" b="1">
                <a:latin typeface="Times New Roman" panose="02020603050405020304" pitchFamily="18" charset="0"/>
                <a:cs typeface="Times New Roman" panose="02020603050405020304" pitchFamily="18" charset="0"/>
              </a:defRPr>
            </a:pPr>
            <a:endParaRPr lang="en-US"/>
          </a:p>
        </c:txPr>
        <c:crossAx val="162863360"/>
        <c:crosses val="autoZero"/>
        <c:crossBetween val="between"/>
      </c:valAx>
    </c:plotArea>
    <c:legend>
      <c:legendPos val="b"/>
      <c:layout>
        <c:manualLayout>
          <c:xMode val="edge"/>
          <c:yMode val="edge"/>
          <c:x val="2.6198709402658966E-2"/>
          <c:y val="0.87862763110944775"/>
          <c:w val="0.22148025219420064"/>
          <c:h val="0.10612770308409168"/>
        </c:manualLayout>
      </c:layout>
      <c:overlay val="0"/>
      <c:txPr>
        <a:bodyPr rot="0" vert="horz"/>
        <a:lstStyle/>
        <a:p>
          <a:pPr>
            <a:defRPr sz="12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20"/>
      <c:rAngAx val="0"/>
      <c:perspective val="10"/>
    </c:view3D>
    <c:floor>
      <c:thickness val="0"/>
    </c:floor>
    <c:sideWall>
      <c:thickness val="0"/>
    </c:sideWall>
    <c:backWall>
      <c:thickness val="0"/>
    </c:backWall>
    <c:plotArea>
      <c:layout>
        <c:manualLayout>
          <c:layoutTarget val="inner"/>
          <c:xMode val="edge"/>
          <c:yMode val="edge"/>
          <c:x val="0.39566461863126468"/>
          <c:y val="9.1579303891263633E-2"/>
          <c:w val="0.73809523809523814"/>
          <c:h val="0.71328671328671334"/>
        </c:manualLayout>
      </c:layout>
      <c:bar3DChart>
        <c:barDir val="bar"/>
        <c:grouping val="clustered"/>
        <c:varyColors val="0"/>
        <c:ser>
          <c:idx val="0"/>
          <c:order val="0"/>
          <c:tx>
            <c:strRef>
              <c:f>Sheet1!$A$2:$B$2</c:f>
              <c:strCache>
                <c:ptCount val="2"/>
                <c:pt idx="0">
                  <c:v>Pasiekta</c:v>
                </c:pt>
              </c:strCache>
            </c:strRef>
          </c:tx>
          <c:invertIfNegative val="0"/>
          <c:dLbls>
            <c:dLbl>
              <c:idx val="0"/>
              <c:layout>
                <c:manualLayout>
                  <c:x val="1.0311510859041646E-2"/>
                  <c:y val="0"/>
                </c:manualLayout>
              </c:layout>
              <c:showLegendKey val="0"/>
              <c:showVal val="1"/>
              <c:showCatName val="0"/>
              <c:showSerName val="0"/>
              <c:showPercent val="0"/>
              <c:showBubbleSize val="0"/>
            </c:dLbl>
            <c:dLbl>
              <c:idx val="1"/>
              <c:layout>
                <c:manualLayout>
                  <c:x val="7.3653648993154616E-3"/>
                  <c:y val="0"/>
                </c:manualLayout>
              </c:layout>
              <c:showLegendKey val="0"/>
              <c:showVal val="1"/>
              <c:showCatName val="0"/>
              <c:showSerName val="0"/>
              <c:showPercent val="0"/>
              <c:showBubbleSize val="0"/>
            </c:dLbl>
            <c:txPr>
              <a:bodyPr rot="0" vert="horz"/>
              <a:lstStyle/>
              <a:p>
                <a:pPr>
                  <a:defRPr sz="1800" b="1">
                    <a:solidFill>
                      <a:schemeClr val="accent2">
                        <a:lumMod val="50000"/>
                      </a:schemeClr>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Sheet1!$C$1:$D$1</c:f>
              <c:strCache>
                <c:ptCount val="2"/>
                <c:pt idx="0">
                  <c:v>Paskatintos privačios investicijos (mln. EUR)</c:v>
                </c:pt>
                <c:pt idx="1">
                  <c:v>Naujai sukurtų darbo vietų skaičius</c:v>
                </c:pt>
              </c:strCache>
            </c:strRef>
          </c:cat>
          <c:val>
            <c:numRef>
              <c:f>Sheet1!$C$2:$D$2</c:f>
              <c:numCache>
                <c:formatCode>#,##0</c:formatCode>
                <c:ptCount val="2"/>
                <c:pt idx="0">
                  <c:v>120.27</c:v>
                </c:pt>
                <c:pt idx="1">
                  <c:v>1045.8</c:v>
                </c:pt>
              </c:numCache>
            </c:numRef>
          </c:val>
        </c:ser>
        <c:ser>
          <c:idx val="1"/>
          <c:order val="1"/>
          <c:tx>
            <c:strRef>
              <c:f>Sheet1!$A$3:$B$3</c:f>
              <c:strCache>
                <c:ptCount val="2"/>
                <c:pt idx="0">
                  <c:v>VP nustatyta</c:v>
                </c:pt>
              </c:strCache>
            </c:strRef>
          </c:tx>
          <c:invertIfNegative val="0"/>
          <c:dLbls>
            <c:dLbl>
              <c:idx val="0"/>
              <c:layout>
                <c:manualLayout>
                  <c:x val="8.8384378791785539E-3"/>
                  <c:y val="0"/>
                </c:manualLayout>
              </c:layout>
              <c:showLegendKey val="0"/>
              <c:showVal val="1"/>
              <c:showCatName val="0"/>
              <c:showSerName val="0"/>
              <c:showPercent val="0"/>
              <c:showBubbleSize val="0"/>
            </c:dLbl>
            <c:dLbl>
              <c:idx val="1"/>
              <c:layout>
                <c:manualLayout>
                  <c:x val="1.3257656818767831E-2"/>
                  <c:y val="-2.8336285215643593E-2"/>
                </c:manualLayout>
              </c:layout>
              <c:showLegendKey val="0"/>
              <c:showVal val="1"/>
              <c:showCatName val="0"/>
              <c:showSerName val="0"/>
              <c:showPercent val="0"/>
              <c:showBubbleSize val="0"/>
            </c:dLbl>
            <c:txPr>
              <a:bodyPr rot="0" vert="horz"/>
              <a:lstStyle/>
              <a:p>
                <a:pPr>
                  <a:defRPr sz="1800" b="1">
                    <a:solidFill>
                      <a:schemeClr val="accent2">
                        <a:lumMod val="50000"/>
                      </a:schemeClr>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Sheet1!$C$1:$D$1</c:f>
              <c:strCache>
                <c:ptCount val="2"/>
                <c:pt idx="0">
                  <c:v>Paskatintos privačios investicijos (mln. EUR)</c:v>
                </c:pt>
                <c:pt idx="1">
                  <c:v>Naujai sukurtų darbo vietų skaičius</c:v>
                </c:pt>
              </c:strCache>
            </c:strRef>
          </c:cat>
          <c:val>
            <c:numRef>
              <c:f>Sheet1!$C$3:$D$3</c:f>
              <c:numCache>
                <c:formatCode>#,##0</c:formatCode>
                <c:ptCount val="2"/>
                <c:pt idx="0">
                  <c:v>100</c:v>
                </c:pt>
                <c:pt idx="1">
                  <c:v>780</c:v>
                </c:pt>
              </c:numCache>
            </c:numRef>
          </c:val>
        </c:ser>
        <c:dLbls>
          <c:showLegendKey val="0"/>
          <c:showVal val="1"/>
          <c:showCatName val="0"/>
          <c:showSerName val="0"/>
          <c:showPercent val="0"/>
          <c:showBubbleSize val="0"/>
        </c:dLbls>
        <c:gapWidth val="100"/>
        <c:shape val="cylinder"/>
        <c:axId val="175037056"/>
        <c:axId val="175038848"/>
        <c:axId val="0"/>
      </c:bar3DChart>
      <c:catAx>
        <c:axId val="175037056"/>
        <c:scaling>
          <c:orientation val="minMax"/>
        </c:scaling>
        <c:delete val="0"/>
        <c:axPos val="l"/>
        <c:numFmt formatCode="General" sourceLinked="1"/>
        <c:majorTickMark val="none"/>
        <c:minorTickMark val="none"/>
        <c:tickLblPos val="nextTo"/>
        <c:txPr>
          <a:bodyPr rot="0"/>
          <a:lstStyle/>
          <a:p>
            <a:pPr>
              <a:defRPr sz="1200" b="1">
                <a:solidFill>
                  <a:schemeClr val="accent2">
                    <a:lumMod val="50000"/>
                  </a:schemeClr>
                </a:solidFill>
                <a:latin typeface="+mn-lt"/>
                <a:cs typeface="Times New Roman" panose="02020603050405020304" pitchFamily="18" charset="0"/>
              </a:defRPr>
            </a:pPr>
            <a:endParaRPr lang="en-US"/>
          </a:p>
        </c:txPr>
        <c:crossAx val="175038848"/>
        <c:crosses val="autoZero"/>
        <c:auto val="1"/>
        <c:lblAlgn val="ctr"/>
        <c:lblOffset val="100"/>
        <c:noMultiLvlLbl val="0"/>
      </c:catAx>
      <c:valAx>
        <c:axId val="175038848"/>
        <c:scaling>
          <c:orientation val="minMax"/>
        </c:scaling>
        <c:delete val="0"/>
        <c:axPos val="b"/>
        <c:majorGridlines/>
        <c:numFmt formatCode="#,##0" sourceLinked="1"/>
        <c:majorTickMark val="none"/>
        <c:minorTickMark val="none"/>
        <c:tickLblPos val="nextTo"/>
        <c:txPr>
          <a:bodyPr rot="0"/>
          <a:lstStyle/>
          <a:p>
            <a:pPr>
              <a:defRPr sz="1200" b="1">
                <a:solidFill>
                  <a:schemeClr val="accent2">
                    <a:lumMod val="50000"/>
                  </a:schemeClr>
                </a:solidFill>
                <a:latin typeface="Times New Roman" panose="02020603050405020304" pitchFamily="18" charset="0"/>
                <a:cs typeface="Times New Roman" panose="02020603050405020304" pitchFamily="18" charset="0"/>
              </a:defRPr>
            </a:pPr>
            <a:endParaRPr lang="en-US"/>
          </a:p>
        </c:txPr>
        <c:crossAx val="175037056"/>
        <c:crosses val="autoZero"/>
        <c:crossBetween val="between"/>
      </c:valAx>
    </c:plotArea>
    <c:legend>
      <c:legendPos val="b"/>
      <c:layout>
        <c:manualLayout>
          <c:xMode val="edge"/>
          <c:yMode val="edge"/>
          <c:x val="0"/>
          <c:y val="0.8774739027275571"/>
          <c:w val="0.45479631982293428"/>
          <c:h val="0.11899761761187833"/>
        </c:manualLayout>
      </c:layout>
      <c:overlay val="0"/>
      <c:txPr>
        <a:bodyPr rot="0" vert="horz"/>
        <a:lstStyle/>
        <a:p>
          <a:pPr>
            <a:defRPr sz="1200">
              <a:solidFill>
                <a:schemeClr val="accent2">
                  <a:lumMod val="50000"/>
                </a:schemeClr>
              </a:solidFill>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20"/>
      <c:rAngAx val="0"/>
      <c:perspective val="10"/>
    </c:view3D>
    <c:floor>
      <c:thickness val="0"/>
    </c:floor>
    <c:sideWall>
      <c:thickness val="0"/>
    </c:sideWall>
    <c:backWall>
      <c:thickness val="0"/>
    </c:backWall>
    <c:plotArea>
      <c:layout>
        <c:manualLayout>
          <c:layoutTarget val="inner"/>
          <c:xMode val="edge"/>
          <c:yMode val="edge"/>
          <c:x val="0.44264265112240442"/>
          <c:y val="7.5053741245104916E-2"/>
          <c:w val="0.5059163079848954"/>
          <c:h val="0.77812417120461252"/>
        </c:manualLayout>
      </c:layout>
      <c:bar3DChart>
        <c:barDir val="bar"/>
        <c:grouping val="clustered"/>
        <c:varyColors val="0"/>
        <c:ser>
          <c:idx val="0"/>
          <c:order val="0"/>
          <c:tx>
            <c:strRef>
              <c:f>Sheet1!$A$2</c:f>
              <c:strCache>
                <c:ptCount val="1"/>
                <c:pt idx="0">
                  <c:v>Pasiekta</c:v>
                </c:pt>
              </c:strCache>
            </c:strRef>
          </c:tx>
          <c:invertIfNegative val="0"/>
          <c:dLbls>
            <c:dLbl>
              <c:idx val="2"/>
              <c:tx>
                <c:rich>
                  <a:bodyPr/>
                  <a:lstStyle/>
                  <a:p>
                    <a:r>
                      <a:rPr lang="en-US" sz="1400" b="1" dirty="0" smtClean="0">
                        <a:solidFill>
                          <a:schemeClr val="accent2">
                            <a:lumMod val="50000"/>
                          </a:schemeClr>
                        </a:solidFill>
                        <a:latin typeface="Times New Roman" panose="02020603050405020304" pitchFamily="18" charset="0"/>
                        <a:cs typeface="Times New Roman" panose="02020603050405020304" pitchFamily="18" charset="0"/>
                      </a:rPr>
                      <a:t>1046</a:t>
                    </a:r>
                    <a:endParaRPr lang="en-US" dirty="0"/>
                  </a:p>
                </c:rich>
              </c:tx>
              <c:showLegendKey val="0"/>
              <c:showVal val="1"/>
              <c:showCatName val="0"/>
              <c:showSerName val="0"/>
              <c:showPercent val="0"/>
              <c:showBubbleSize val="0"/>
            </c:dLbl>
            <c:txPr>
              <a:bodyPr rot="0" vert="horz"/>
              <a:lstStyle/>
              <a:p>
                <a:pPr>
                  <a:defRPr sz="1400" b="1">
                    <a:solidFill>
                      <a:schemeClr val="accent2">
                        <a:lumMod val="50000"/>
                      </a:schemeClr>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Sutaupytos energijos kiekis renovuotuose viešuosiuose pastatuose (GWh)</c:v>
                </c:pt>
                <c:pt idx="1">
                  <c:v> Renovuoti viešosios paskirties pastatai siekiant sutaupyti energijos</c:v>
                </c:pt>
                <c:pt idx="2">
                  <c:v> Paskolos daugiabučių ir bendrabučių renovacijai (JESSICA)</c:v>
                </c:pt>
                <c:pt idx="3">
                  <c:v>Renovuoti daugiabučiai (VRM)</c:v>
                </c:pt>
              </c:strCache>
            </c:strRef>
          </c:cat>
          <c:val>
            <c:numRef>
              <c:f>Sheet1!$B$2:$E$2</c:f>
              <c:numCache>
                <c:formatCode>#,##0</c:formatCode>
                <c:ptCount val="4"/>
                <c:pt idx="0" formatCode="General">
                  <c:v>262</c:v>
                </c:pt>
                <c:pt idx="1">
                  <c:v>901</c:v>
                </c:pt>
                <c:pt idx="2" formatCode="General">
                  <c:v>1055</c:v>
                </c:pt>
                <c:pt idx="3" formatCode="General">
                  <c:v>368</c:v>
                </c:pt>
              </c:numCache>
            </c:numRef>
          </c:val>
        </c:ser>
        <c:ser>
          <c:idx val="1"/>
          <c:order val="1"/>
          <c:tx>
            <c:strRef>
              <c:f>Sheet1!$A$3</c:f>
              <c:strCache>
                <c:ptCount val="1"/>
                <c:pt idx="0">
                  <c:v>Nustatyta VP</c:v>
                </c:pt>
              </c:strCache>
            </c:strRef>
          </c:tx>
          <c:invertIfNegative val="0"/>
          <c:dLbls>
            <c:txPr>
              <a:bodyPr rot="0" vert="horz"/>
              <a:lstStyle/>
              <a:p>
                <a:pPr>
                  <a:defRPr sz="1400" b="1">
                    <a:solidFill>
                      <a:schemeClr val="accent2">
                        <a:lumMod val="50000"/>
                      </a:schemeClr>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Sutaupytos energijos kiekis renovuotuose viešuosiuose pastatuose (GWh)</c:v>
                </c:pt>
                <c:pt idx="1">
                  <c:v> Renovuoti viešosios paskirties pastatai siekiant sutaupyti energijos</c:v>
                </c:pt>
                <c:pt idx="2">
                  <c:v> Paskolos daugiabučių ir bendrabučių renovacijai (JESSICA)</c:v>
                </c:pt>
                <c:pt idx="3">
                  <c:v>Renovuoti daugiabučiai (VRM)</c:v>
                </c:pt>
              </c:strCache>
            </c:strRef>
          </c:cat>
          <c:val>
            <c:numRef>
              <c:f>Sheet1!$B$3:$E$3</c:f>
              <c:numCache>
                <c:formatCode>#,##0</c:formatCode>
                <c:ptCount val="4"/>
                <c:pt idx="0" formatCode="General">
                  <c:v>200</c:v>
                </c:pt>
                <c:pt idx="1">
                  <c:v>850</c:v>
                </c:pt>
                <c:pt idx="2" formatCode="General">
                  <c:v>1042</c:v>
                </c:pt>
                <c:pt idx="3" formatCode="General">
                  <c:v>300</c:v>
                </c:pt>
              </c:numCache>
            </c:numRef>
          </c:val>
        </c:ser>
        <c:dLbls>
          <c:showLegendKey val="0"/>
          <c:showVal val="1"/>
          <c:showCatName val="0"/>
          <c:showSerName val="0"/>
          <c:showPercent val="0"/>
          <c:showBubbleSize val="0"/>
        </c:dLbls>
        <c:gapWidth val="53"/>
        <c:gapDepth val="57"/>
        <c:shape val="cylinder"/>
        <c:axId val="179433472"/>
        <c:axId val="179435008"/>
        <c:axId val="0"/>
      </c:bar3DChart>
      <c:catAx>
        <c:axId val="179433472"/>
        <c:scaling>
          <c:orientation val="minMax"/>
        </c:scaling>
        <c:delete val="0"/>
        <c:axPos val="l"/>
        <c:numFmt formatCode="General" sourceLinked="1"/>
        <c:majorTickMark val="none"/>
        <c:minorTickMark val="none"/>
        <c:tickLblPos val="nextTo"/>
        <c:txPr>
          <a:bodyPr rot="0"/>
          <a:lstStyle/>
          <a:p>
            <a:pPr>
              <a:defRPr sz="1200" b="1">
                <a:solidFill>
                  <a:schemeClr val="accent2">
                    <a:lumMod val="50000"/>
                  </a:schemeClr>
                </a:solidFill>
              </a:defRPr>
            </a:pPr>
            <a:endParaRPr lang="en-US"/>
          </a:p>
        </c:txPr>
        <c:crossAx val="179435008"/>
        <c:crosses val="autoZero"/>
        <c:auto val="0"/>
        <c:lblAlgn val="r"/>
        <c:lblOffset val="100"/>
        <c:noMultiLvlLbl val="0"/>
      </c:catAx>
      <c:valAx>
        <c:axId val="179435008"/>
        <c:scaling>
          <c:orientation val="minMax"/>
        </c:scaling>
        <c:delete val="0"/>
        <c:axPos val="b"/>
        <c:majorGridlines/>
        <c:numFmt formatCode="General" sourceLinked="1"/>
        <c:majorTickMark val="none"/>
        <c:minorTickMark val="none"/>
        <c:tickLblPos val="nextTo"/>
        <c:txPr>
          <a:bodyPr rot="0"/>
          <a:lstStyle/>
          <a:p>
            <a:pPr>
              <a:defRPr sz="1200" b="1">
                <a:latin typeface="Times New Roman" panose="02020603050405020304" pitchFamily="18" charset="0"/>
                <a:cs typeface="Times New Roman" panose="02020603050405020304" pitchFamily="18" charset="0"/>
              </a:defRPr>
            </a:pPr>
            <a:endParaRPr lang="en-US"/>
          </a:p>
        </c:txPr>
        <c:crossAx val="179433472"/>
        <c:crosses val="autoZero"/>
        <c:crossBetween val="between"/>
      </c:valAx>
    </c:plotArea>
    <c:legend>
      <c:legendPos val="r"/>
      <c:layout>
        <c:manualLayout>
          <c:xMode val="edge"/>
          <c:yMode val="edge"/>
          <c:x val="9.7139680908102898E-3"/>
          <c:y val="0.83572781809524965"/>
          <c:w val="0.39850518906524146"/>
          <c:h val="0.12580454872688762"/>
        </c:manualLayout>
      </c:layout>
      <c:overlay val="0"/>
      <c:txPr>
        <a:bodyPr rot="0" vert="horz"/>
        <a:lstStyle/>
        <a:p>
          <a:pPr>
            <a:defRPr sz="12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20"/>
      <c:rAngAx val="0"/>
      <c:perspective val="10"/>
    </c:view3D>
    <c:floor>
      <c:thickness val="0"/>
    </c:floor>
    <c:sideWall>
      <c:thickness val="0"/>
    </c:sideWall>
    <c:backWall>
      <c:thickness val="0"/>
    </c:backWall>
    <c:plotArea>
      <c:layout>
        <c:manualLayout>
          <c:layoutTarget val="inner"/>
          <c:xMode val="edge"/>
          <c:yMode val="edge"/>
          <c:x val="0.47252258782447842"/>
          <c:y val="0"/>
          <c:w val="0.49017467248908297"/>
          <c:h val="0.82447107978993328"/>
        </c:manualLayout>
      </c:layout>
      <c:bar3DChart>
        <c:barDir val="bar"/>
        <c:grouping val="clustered"/>
        <c:varyColors val="0"/>
        <c:ser>
          <c:idx val="0"/>
          <c:order val="0"/>
          <c:tx>
            <c:strRef>
              <c:f>Sheet1!$A$2</c:f>
              <c:strCache>
                <c:ptCount val="1"/>
                <c:pt idx="0">
                  <c:v>Pasiekta</c:v>
                </c:pt>
              </c:strCache>
            </c:strRef>
          </c:tx>
          <c:invertIfNegative val="0"/>
          <c:dLbls>
            <c:dLbl>
              <c:idx val="0"/>
              <c:layout>
                <c:manualLayout>
                  <c:x val="1.1471173482982469E-2"/>
                  <c:y val="0"/>
                </c:manualLayout>
              </c:layout>
              <c:spPr/>
              <c:txPr>
                <a:bodyPr rot="0" vert="horz"/>
                <a:lstStyle/>
                <a:p>
                  <a:pPr>
                    <a:defRPr sz="1800" b="1">
                      <a:solidFill>
                        <a:schemeClr val="accent2">
                          <a:lumMod val="50000"/>
                        </a:schemeClr>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dLbl>
            <c:dLbl>
              <c:idx val="1"/>
              <c:layout>
                <c:manualLayout>
                  <c:x val="7.1694834268640432E-3"/>
                  <c:y val="0"/>
                </c:manualLayout>
              </c:layout>
              <c:spPr/>
              <c:txPr>
                <a:bodyPr rot="0" vert="horz"/>
                <a:lstStyle/>
                <a:p>
                  <a:pPr>
                    <a:defRPr sz="1800" b="1">
                      <a:solidFill>
                        <a:schemeClr val="accent2">
                          <a:lumMod val="50000"/>
                        </a:schemeClr>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dLbl>
            <c:txPr>
              <a:bodyPr rot="0" vert="horz"/>
              <a:lstStyle/>
              <a:p>
                <a:pPr>
                  <a:defRPr sz="1800" b="1">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Saugomos teritorijos (valstybiniai parkai ir rezervatai), kuriose įrengti lankytojų centrai ir vizualinės informacinės sistemos</c:v>
                </c:pt>
                <c:pt idx="1">
                  <c:v>Saugomų teritorijų, kuriose sudarytos sąlygos lankytis be žalos gamtai, dalis</c:v>
                </c:pt>
              </c:strCache>
            </c:strRef>
          </c:cat>
          <c:val>
            <c:numRef>
              <c:f>Sheet1!$B$2:$C$2</c:f>
              <c:numCache>
                <c:formatCode>#,##0</c:formatCode>
                <c:ptCount val="2"/>
                <c:pt idx="0">
                  <c:v>24</c:v>
                </c:pt>
                <c:pt idx="1">
                  <c:v>97.2</c:v>
                </c:pt>
              </c:numCache>
            </c:numRef>
          </c:val>
        </c:ser>
        <c:ser>
          <c:idx val="1"/>
          <c:order val="1"/>
          <c:tx>
            <c:strRef>
              <c:f>Sheet1!$A$3</c:f>
              <c:strCache>
                <c:ptCount val="1"/>
                <c:pt idx="0">
                  <c:v>VP nustatyta</c:v>
                </c:pt>
              </c:strCache>
            </c:strRef>
          </c:tx>
          <c:invertIfNegative val="0"/>
          <c:dLbls>
            <c:dLbl>
              <c:idx val="0"/>
              <c:layout>
                <c:manualLayout>
                  <c:x val="8.6033801122368525E-3"/>
                  <c:y val="5.5115379925069121E-3"/>
                </c:manualLayout>
              </c:layout>
              <c:showLegendKey val="0"/>
              <c:showVal val="1"/>
              <c:showCatName val="0"/>
              <c:showSerName val="0"/>
              <c:showPercent val="0"/>
              <c:showBubbleSize val="0"/>
            </c:dLbl>
            <c:dLbl>
              <c:idx val="1"/>
              <c:layout>
                <c:manualLayout>
                  <c:x val="1.2905070168355277E-2"/>
                  <c:y val="-2.7557689962534562E-2"/>
                </c:manualLayout>
              </c:layout>
              <c:showLegendKey val="0"/>
              <c:showVal val="1"/>
              <c:showCatName val="0"/>
              <c:showSerName val="0"/>
              <c:showPercent val="0"/>
              <c:showBubbleSize val="0"/>
            </c:dLbl>
            <c:txPr>
              <a:bodyPr rot="0" vert="horz"/>
              <a:lstStyle/>
              <a:p>
                <a:pPr>
                  <a:defRPr sz="1800" b="1">
                    <a:solidFill>
                      <a:schemeClr val="accent2">
                        <a:lumMod val="50000"/>
                      </a:schemeClr>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Saugomos teritorijos (valstybiniai parkai ir rezervatai), kuriose įrengti lankytojų centrai ir vizualinės informacinės sistemos</c:v>
                </c:pt>
                <c:pt idx="1">
                  <c:v>Saugomų teritorijų, kuriose sudarytos sąlygos lankytis be žalos gamtai, dalis</c:v>
                </c:pt>
              </c:strCache>
            </c:strRef>
          </c:cat>
          <c:val>
            <c:numRef>
              <c:f>Sheet1!$B$3:$C$3</c:f>
              <c:numCache>
                <c:formatCode>#,##0</c:formatCode>
                <c:ptCount val="2"/>
                <c:pt idx="0">
                  <c:v>25</c:v>
                </c:pt>
                <c:pt idx="1">
                  <c:v>100</c:v>
                </c:pt>
              </c:numCache>
            </c:numRef>
          </c:val>
        </c:ser>
        <c:dLbls>
          <c:showLegendKey val="0"/>
          <c:showVal val="1"/>
          <c:showCatName val="0"/>
          <c:showSerName val="0"/>
          <c:showPercent val="0"/>
          <c:showBubbleSize val="0"/>
        </c:dLbls>
        <c:gapWidth val="100"/>
        <c:shape val="cylinder"/>
        <c:axId val="181750400"/>
        <c:axId val="181785344"/>
        <c:axId val="0"/>
      </c:bar3DChart>
      <c:catAx>
        <c:axId val="181750400"/>
        <c:scaling>
          <c:orientation val="minMax"/>
        </c:scaling>
        <c:delete val="0"/>
        <c:axPos val="l"/>
        <c:numFmt formatCode="General" sourceLinked="1"/>
        <c:majorTickMark val="none"/>
        <c:minorTickMark val="none"/>
        <c:tickLblPos val="nextTo"/>
        <c:txPr>
          <a:bodyPr rot="0"/>
          <a:lstStyle/>
          <a:p>
            <a:pPr>
              <a:defRPr sz="1200" b="1">
                <a:solidFill>
                  <a:schemeClr val="accent2">
                    <a:lumMod val="50000"/>
                  </a:schemeClr>
                </a:solidFill>
              </a:defRPr>
            </a:pPr>
            <a:endParaRPr lang="en-US"/>
          </a:p>
        </c:txPr>
        <c:crossAx val="181785344"/>
        <c:crosses val="autoZero"/>
        <c:auto val="1"/>
        <c:lblAlgn val="ctr"/>
        <c:lblOffset val="100"/>
        <c:noMultiLvlLbl val="0"/>
      </c:catAx>
      <c:valAx>
        <c:axId val="181785344"/>
        <c:scaling>
          <c:orientation val="minMax"/>
          <c:min val="0"/>
        </c:scaling>
        <c:delete val="0"/>
        <c:axPos val="b"/>
        <c:majorGridlines/>
        <c:numFmt formatCode="#,##0" sourceLinked="1"/>
        <c:majorTickMark val="none"/>
        <c:minorTickMark val="none"/>
        <c:tickLblPos val="nextTo"/>
        <c:txPr>
          <a:bodyPr rot="0"/>
          <a:lstStyle/>
          <a:p>
            <a:pPr>
              <a:defRPr sz="1200" b="1">
                <a:latin typeface="Times New Roman" panose="02020603050405020304" pitchFamily="18" charset="0"/>
                <a:cs typeface="Times New Roman" panose="02020603050405020304" pitchFamily="18" charset="0"/>
              </a:defRPr>
            </a:pPr>
            <a:endParaRPr lang="en-US"/>
          </a:p>
        </c:txPr>
        <c:crossAx val="181750400"/>
        <c:crosses val="autoZero"/>
        <c:crossBetween val="between"/>
        <c:majorUnit val="25"/>
      </c:valAx>
    </c:plotArea>
    <c:legend>
      <c:legendPos val="r"/>
      <c:layout>
        <c:manualLayout>
          <c:xMode val="edge"/>
          <c:yMode val="edge"/>
          <c:x val="3.2899461035494688E-2"/>
          <c:y val="0.79874380331707795"/>
          <c:w val="0.36585749731511313"/>
          <c:h val="0.14780729753668967"/>
        </c:manualLayout>
      </c:layout>
      <c:overlay val="0"/>
      <c:txPr>
        <a:bodyPr rot="0" vert="horz"/>
        <a:lstStyle/>
        <a:p>
          <a:pPr>
            <a:defRPr sz="12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20"/>
      <c:rAngAx val="0"/>
      <c:perspective val="10"/>
    </c:view3D>
    <c:floor>
      <c:thickness val="0"/>
    </c:floor>
    <c:sideWall>
      <c:thickness val="0"/>
    </c:sideWall>
    <c:backWall>
      <c:thickness val="0"/>
    </c:backWall>
    <c:plotArea>
      <c:layout>
        <c:manualLayout>
          <c:layoutTarget val="inner"/>
          <c:xMode val="edge"/>
          <c:yMode val="edge"/>
          <c:x val="0.42630562418118367"/>
          <c:y val="0"/>
          <c:w val="0.51701312254545895"/>
          <c:h val="0.8446646827902855"/>
        </c:manualLayout>
      </c:layout>
      <c:bar3DChart>
        <c:barDir val="bar"/>
        <c:grouping val="clustered"/>
        <c:varyColors val="0"/>
        <c:ser>
          <c:idx val="0"/>
          <c:order val="0"/>
          <c:tx>
            <c:strRef>
              <c:f>Sheet1!$A$2</c:f>
              <c:strCache>
                <c:ptCount val="1"/>
                <c:pt idx="0">
                  <c:v>Pasiekta</c:v>
                </c:pt>
              </c:strCache>
            </c:strRef>
          </c:tx>
          <c:invertIfNegative val="0"/>
          <c:dLbls>
            <c:dLbl>
              <c:idx val="0"/>
              <c:layout>
                <c:manualLayout>
                  <c:x val="8.9461494633895269E-3"/>
                  <c:y val="-1.9385120266609004E-2"/>
                </c:manualLayout>
              </c:layout>
              <c:spPr/>
              <c:txPr>
                <a:bodyPr rot="0" vert="horz"/>
                <a:lstStyle/>
                <a:p>
                  <a:pPr>
                    <a:defRPr sz="1600" b="1">
                      <a:solidFill>
                        <a:schemeClr val="accent2">
                          <a:lumMod val="50000"/>
                        </a:schemeClr>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dLbl>
            <c:dLbl>
              <c:idx val="1"/>
              <c:layout>
                <c:manualLayout>
                  <c:x val="1.0437174373954557E-2"/>
                  <c:y val="2.5846827022145337E-2"/>
                </c:manualLayout>
              </c:layout>
              <c:spPr/>
              <c:txPr>
                <a:bodyPr rot="0" vert="horz"/>
                <a:lstStyle/>
                <a:p>
                  <a:pPr>
                    <a:defRPr sz="1600" b="1">
                      <a:solidFill>
                        <a:schemeClr val="accent2">
                          <a:lumMod val="50000"/>
                        </a:schemeClr>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dLbl>
            <c:txPr>
              <a:bodyPr rot="0" vert="horz"/>
              <a:lstStyle/>
              <a:p>
                <a:pPr>
                  <a:defRPr sz="1400" b="1">
                    <a:solidFill>
                      <a:schemeClr val="accent2">
                        <a:lumMod val="50000"/>
                      </a:schemeClr>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Gyvenamosios vietovės, kuriose renuovuotos vandens tiekimo ir nuotekų sistemos</c:v>
                </c:pt>
                <c:pt idx="1">
                  <c:v>Uždaryti ir sutvarkyti savartynai / šiukšlynai</c:v>
                </c:pt>
              </c:strCache>
            </c:strRef>
          </c:cat>
          <c:val>
            <c:numRef>
              <c:f>Sheet1!$B$2:$C$2</c:f>
              <c:numCache>
                <c:formatCode>General</c:formatCode>
                <c:ptCount val="2"/>
                <c:pt idx="0" formatCode="#,##0">
                  <c:v>344</c:v>
                </c:pt>
                <c:pt idx="1">
                  <c:v>341</c:v>
                </c:pt>
              </c:numCache>
            </c:numRef>
          </c:val>
        </c:ser>
        <c:ser>
          <c:idx val="1"/>
          <c:order val="1"/>
          <c:tx>
            <c:strRef>
              <c:f>Sheet1!$A$3</c:f>
              <c:strCache>
                <c:ptCount val="1"/>
                <c:pt idx="0">
                  <c:v>VP nustatyta</c:v>
                </c:pt>
              </c:strCache>
            </c:strRef>
          </c:tx>
          <c:invertIfNegative val="0"/>
          <c:dLbls>
            <c:dLbl>
              <c:idx val="0"/>
              <c:layout>
                <c:manualLayout>
                  <c:x val="1.3419224195084291E-2"/>
                  <c:y val="-2.5846827022145337E-2"/>
                </c:manualLayout>
              </c:layout>
              <c:showLegendKey val="0"/>
              <c:showVal val="1"/>
              <c:showCatName val="0"/>
              <c:showSerName val="0"/>
              <c:showPercent val="0"/>
              <c:showBubbleSize val="0"/>
            </c:dLbl>
            <c:dLbl>
              <c:idx val="1"/>
              <c:layout>
                <c:manualLayout>
                  <c:x val="1.4910249105649321E-2"/>
                  <c:y val="0"/>
                </c:manualLayout>
              </c:layout>
              <c:showLegendKey val="0"/>
              <c:showVal val="1"/>
              <c:showCatName val="0"/>
              <c:showSerName val="0"/>
              <c:showPercent val="0"/>
              <c:showBubbleSize val="0"/>
            </c:dLbl>
            <c:txPr>
              <a:bodyPr rot="0" vert="horz"/>
              <a:lstStyle/>
              <a:p>
                <a:pPr>
                  <a:defRPr sz="1600" b="1">
                    <a:solidFill>
                      <a:schemeClr val="accent2">
                        <a:lumMod val="50000"/>
                      </a:schemeClr>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Gyvenamosios vietovės, kuriose renuovuotos vandens tiekimo ir nuotekų sistemos</c:v>
                </c:pt>
                <c:pt idx="1">
                  <c:v>Uždaryti ir sutvarkyti savartynai / šiukšlynai</c:v>
                </c:pt>
              </c:strCache>
            </c:strRef>
          </c:cat>
          <c:val>
            <c:numRef>
              <c:f>Sheet1!$B$3:$C$3</c:f>
              <c:numCache>
                <c:formatCode>General</c:formatCode>
                <c:ptCount val="2"/>
                <c:pt idx="0" formatCode="#,##0">
                  <c:v>316</c:v>
                </c:pt>
                <c:pt idx="1">
                  <c:v>341</c:v>
                </c:pt>
              </c:numCache>
            </c:numRef>
          </c:val>
        </c:ser>
        <c:dLbls>
          <c:showLegendKey val="0"/>
          <c:showVal val="1"/>
          <c:showCatName val="0"/>
          <c:showSerName val="0"/>
          <c:showPercent val="0"/>
          <c:showBubbleSize val="0"/>
        </c:dLbls>
        <c:gapWidth val="100"/>
        <c:shape val="cylinder"/>
        <c:axId val="182337920"/>
        <c:axId val="182339456"/>
        <c:axId val="0"/>
      </c:bar3DChart>
      <c:catAx>
        <c:axId val="182337920"/>
        <c:scaling>
          <c:orientation val="minMax"/>
        </c:scaling>
        <c:delete val="0"/>
        <c:axPos val="l"/>
        <c:numFmt formatCode="General" sourceLinked="1"/>
        <c:majorTickMark val="none"/>
        <c:minorTickMark val="none"/>
        <c:tickLblPos val="nextTo"/>
        <c:txPr>
          <a:bodyPr rot="0"/>
          <a:lstStyle/>
          <a:p>
            <a:pPr>
              <a:defRPr sz="1200" b="1">
                <a:solidFill>
                  <a:schemeClr val="accent2">
                    <a:lumMod val="50000"/>
                  </a:schemeClr>
                </a:solidFill>
              </a:defRPr>
            </a:pPr>
            <a:endParaRPr lang="en-US"/>
          </a:p>
        </c:txPr>
        <c:crossAx val="182339456"/>
        <c:crosses val="autoZero"/>
        <c:auto val="1"/>
        <c:lblAlgn val="ctr"/>
        <c:lblOffset val="100"/>
        <c:noMultiLvlLbl val="0"/>
      </c:catAx>
      <c:valAx>
        <c:axId val="182339456"/>
        <c:scaling>
          <c:orientation val="minMax"/>
          <c:max val="500"/>
          <c:min val="0"/>
        </c:scaling>
        <c:delete val="0"/>
        <c:axPos val="b"/>
        <c:majorGridlines/>
        <c:numFmt formatCode="#,##0" sourceLinked="1"/>
        <c:majorTickMark val="none"/>
        <c:minorTickMark val="none"/>
        <c:tickLblPos val="nextTo"/>
        <c:txPr>
          <a:bodyPr rot="0"/>
          <a:lstStyle/>
          <a:p>
            <a:pPr>
              <a:defRPr sz="1600">
                <a:latin typeface="Times New Roman" panose="02020603050405020304" pitchFamily="18" charset="0"/>
                <a:cs typeface="Times New Roman" panose="02020603050405020304" pitchFamily="18" charset="0"/>
              </a:defRPr>
            </a:pPr>
            <a:endParaRPr lang="en-US"/>
          </a:p>
        </c:txPr>
        <c:crossAx val="182337920"/>
        <c:crosses val="autoZero"/>
        <c:crossBetween val="between"/>
        <c:majorUnit val="100"/>
      </c:valAx>
    </c:plotArea>
    <c:legend>
      <c:legendPos val="r"/>
      <c:layout>
        <c:manualLayout>
          <c:xMode val="edge"/>
          <c:yMode val="edge"/>
          <c:x val="8.2460721766416181E-3"/>
          <c:y val="0.8365971736392892"/>
          <c:w val="0.36850551520722136"/>
          <c:h val="0.16036531538980117"/>
        </c:manualLayout>
      </c:layout>
      <c:overlay val="0"/>
      <c:txPr>
        <a:bodyPr rot="0" vert="horz"/>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20"/>
      <c:rAngAx val="0"/>
      <c:perspective val="10"/>
    </c:view3D>
    <c:floor>
      <c:thickness val="0"/>
    </c:floor>
    <c:sideWall>
      <c:thickness val="0"/>
    </c:sideWall>
    <c:backWall>
      <c:thickness val="0"/>
    </c:backWall>
    <c:plotArea>
      <c:layout>
        <c:manualLayout>
          <c:layoutTarget val="inner"/>
          <c:xMode val="edge"/>
          <c:yMode val="edge"/>
          <c:x val="0.51963999614077971"/>
          <c:y val="0"/>
          <c:w val="0.40648344592528135"/>
          <c:h val="0.78062471320668048"/>
        </c:manualLayout>
      </c:layout>
      <c:bar3DChart>
        <c:barDir val="bar"/>
        <c:grouping val="clustered"/>
        <c:varyColors val="0"/>
        <c:ser>
          <c:idx val="0"/>
          <c:order val="0"/>
          <c:tx>
            <c:strRef>
              <c:f>Sheet1!$A$2</c:f>
              <c:strCache>
                <c:ptCount val="1"/>
                <c:pt idx="0">
                  <c:v>Pasiekta</c:v>
                </c:pt>
              </c:strCache>
            </c:strRef>
          </c:tx>
          <c:invertIfNegative val="0"/>
          <c:dLbls>
            <c:dLbl>
              <c:idx val="1"/>
              <c:layout>
                <c:manualLayout>
                  <c:x val="1.2376792442165295E-2"/>
                  <c:y val="-4.5841090027775118E-7"/>
                </c:manualLayout>
              </c:layout>
              <c:showLegendKey val="0"/>
              <c:showVal val="1"/>
              <c:showCatName val="0"/>
              <c:showSerName val="0"/>
              <c:showPercent val="0"/>
              <c:showBubbleSize val="0"/>
            </c:dLbl>
            <c:dLbl>
              <c:idx val="2"/>
              <c:layout>
                <c:manualLayout>
                  <c:x val="1.701808960797728E-2"/>
                  <c:y val="5.8218184335274399E-3"/>
                </c:manualLayout>
              </c:layout>
              <c:showLegendKey val="0"/>
              <c:showVal val="1"/>
              <c:showCatName val="0"/>
              <c:showSerName val="0"/>
              <c:showPercent val="0"/>
              <c:showBubbleSize val="0"/>
            </c:dLbl>
            <c:txPr>
              <a:bodyPr rot="0" vert="horz"/>
              <a:lstStyle/>
              <a:p>
                <a:pPr>
                  <a:defRPr sz="1600" b="1">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Atnaujintų viešojo transporto priemonių skaičius</c:v>
                </c:pt>
                <c:pt idx="1">
                  <c:v>Nutiestas naujas troleibusų kontaktinis tinklas (km)</c:v>
                </c:pt>
                <c:pt idx="2">
                  <c:v>Padidėjusi švaresnių degalų ir elektros energijos dalis sąlyginiais vnt. bendrame viešojo transporto sunaudojamų degalų kiekyje (%)</c:v>
                </c:pt>
              </c:strCache>
            </c:strRef>
          </c:cat>
          <c:val>
            <c:numRef>
              <c:f>Sheet1!$B$2:$D$2</c:f>
              <c:numCache>
                <c:formatCode>General</c:formatCode>
                <c:ptCount val="3"/>
                <c:pt idx="0" formatCode="#,##0">
                  <c:v>87</c:v>
                </c:pt>
                <c:pt idx="1">
                  <c:v>2.1</c:v>
                </c:pt>
                <c:pt idx="2">
                  <c:v>11</c:v>
                </c:pt>
              </c:numCache>
            </c:numRef>
          </c:val>
        </c:ser>
        <c:ser>
          <c:idx val="1"/>
          <c:order val="1"/>
          <c:tx>
            <c:strRef>
              <c:f>Sheet1!$A$3</c:f>
              <c:strCache>
                <c:ptCount val="1"/>
                <c:pt idx="0">
                  <c:v>VP nustatyta</c:v>
                </c:pt>
              </c:strCache>
            </c:strRef>
          </c:tx>
          <c:invertIfNegative val="0"/>
          <c:dLbls>
            <c:dLbl>
              <c:idx val="1"/>
              <c:layout>
                <c:manualLayout>
                  <c:x val="9.2825943316239713E-3"/>
                  <c:y val="0"/>
                </c:manualLayout>
              </c:layout>
              <c:showLegendKey val="0"/>
              <c:showVal val="1"/>
              <c:showCatName val="0"/>
              <c:showSerName val="0"/>
              <c:showPercent val="0"/>
              <c:showBubbleSize val="0"/>
            </c:dLbl>
            <c:dLbl>
              <c:idx val="2"/>
              <c:layout>
                <c:manualLayout>
                  <c:x val="7.7354952763533094E-3"/>
                  <c:y val="-1.7465455300582328E-2"/>
                </c:manualLayout>
              </c:layout>
              <c:showLegendKey val="0"/>
              <c:showVal val="1"/>
              <c:showCatName val="0"/>
              <c:showSerName val="0"/>
              <c:showPercent val="0"/>
              <c:showBubbleSize val="0"/>
            </c:dLbl>
            <c:txPr>
              <a:bodyPr rot="0" vert="horz"/>
              <a:lstStyle/>
              <a:p>
                <a:pPr>
                  <a:defRPr sz="1600" b="1">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Atnaujintų viešojo transporto priemonių skaičius</c:v>
                </c:pt>
                <c:pt idx="1">
                  <c:v>Nutiestas naujas troleibusų kontaktinis tinklas (km)</c:v>
                </c:pt>
                <c:pt idx="2">
                  <c:v>Padidėjusi švaresnių degalų ir elektros energijos dalis sąlyginiais vnt. bendrame viešojo transporto sunaudojamų degalų kiekyje (%)</c:v>
                </c:pt>
              </c:strCache>
            </c:strRef>
          </c:cat>
          <c:val>
            <c:numRef>
              <c:f>Sheet1!$B$3:$D$3</c:f>
              <c:numCache>
                <c:formatCode>General</c:formatCode>
                <c:ptCount val="3"/>
                <c:pt idx="0" formatCode="#,##0">
                  <c:v>85</c:v>
                </c:pt>
                <c:pt idx="1">
                  <c:v>2</c:v>
                </c:pt>
                <c:pt idx="2">
                  <c:v>3</c:v>
                </c:pt>
              </c:numCache>
            </c:numRef>
          </c:val>
        </c:ser>
        <c:dLbls>
          <c:showLegendKey val="0"/>
          <c:showVal val="1"/>
          <c:showCatName val="0"/>
          <c:showSerName val="0"/>
          <c:showPercent val="0"/>
          <c:showBubbleSize val="0"/>
        </c:dLbls>
        <c:gapWidth val="52"/>
        <c:shape val="cylinder"/>
        <c:axId val="185059584"/>
        <c:axId val="186392576"/>
        <c:axId val="0"/>
      </c:bar3DChart>
      <c:catAx>
        <c:axId val="185059584"/>
        <c:scaling>
          <c:orientation val="minMax"/>
        </c:scaling>
        <c:delete val="0"/>
        <c:axPos val="l"/>
        <c:numFmt formatCode="General" sourceLinked="1"/>
        <c:majorTickMark val="none"/>
        <c:minorTickMark val="none"/>
        <c:tickLblPos val="nextTo"/>
        <c:txPr>
          <a:bodyPr rot="0"/>
          <a:lstStyle/>
          <a:p>
            <a:pPr>
              <a:defRPr sz="1200" b="1">
                <a:solidFill>
                  <a:schemeClr val="accent2">
                    <a:lumMod val="50000"/>
                  </a:schemeClr>
                </a:solidFill>
              </a:defRPr>
            </a:pPr>
            <a:endParaRPr lang="en-US"/>
          </a:p>
        </c:txPr>
        <c:crossAx val="186392576"/>
        <c:crosses val="autoZero"/>
        <c:auto val="1"/>
        <c:lblAlgn val="ctr"/>
        <c:lblOffset val="100"/>
        <c:noMultiLvlLbl val="0"/>
      </c:catAx>
      <c:valAx>
        <c:axId val="186392576"/>
        <c:scaling>
          <c:orientation val="minMax"/>
          <c:min val="0"/>
        </c:scaling>
        <c:delete val="0"/>
        <c:axPos val="b"/>
        <c:majorGridlines/>
        <c:numFmt formatCode="#,##0" sourceLinked="1"/>
        <c:majorTickMark val="none"/>
        <c:minorTickMark val="none"/>
        <c:tickLblPos val="nextTo"/>
        <c:txPr>
          <a:bodyPr rot="0"/>
          <a:lstStyle/>
          <a:p>
            <a:pPr>
              <a:defRPr sz="1200" b="1">
                <a:latin typeface="Times New Roman" panose="02020603050405020304" pitchFamily="18" charset="0"/>
                <a:cs typeface="Times New Roman" panose="02020603050405020304" pitchFamily="18" charset="0"/>
              </a:defRPr>
            </a:pPr>
            <a:endParaRPr lang="en-US"/>
          </a:p>
        </c:txPr>
        <c:crossAx val="185059584"/>
        <c:crosses val="autoZero"/>
        <c:crossBetween val="between"/>
        <c:majorUnit val="25"/>
      </c:valAx>
    </c:plotArea>
    <c:legend>
      <c:legendPos val="r"/>
      <c:layout>
        <c:manualLayout>
          <c:xMode val="edge"/>
          <c:yMode val="edge"/>
          <c:x val="0"/>
          <c:y val="0.76498785898730615"/>
          <c:w val="0.36582119530578472"/>
          <c:h val="0.15699839877072533"/>
        </c:manualLayout>
      </c:layout>
      <c:overlay val="0"/>
      <c:txPr>
        <a:bodyPr rot="0" vert="horz"/>
        <a:lstStyle/>
        <a:p>
          <a:pPr>
            <a:defRPr sz="12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20"/>
      <c:rAngAx val="0"/>
      <c:perspective val="10"/>
    </c:view3D>
    <c:floor>
      <c:thickness val="0"/>
    </c:floor>
    <c:sideWall>
      <c:thickness val="0"/>
    </c:sideWall>
    <c:backWall>
      <c:thickness val="0"/>
    </c:backWall>
    <c:plotArea>
      <c:layout>
        <c:manualLayout>
          <c:layoutTarget val="inner"/>
          <c:xMode val="edge"/>
          <c:yMode val="edge"/>
          <c:x val="0.45662931394891371"/>
          <c:y val="1.3888888888888888E-2"/>
          <c:w val="0.51701312254545895"/>
          <c:h val="0.8446646827902855"/>
        </c:manualLayout>
      </c:layout>
      <c:bar3DChart>
        <c:barDir val="bar"/>
        <c:grouping val="clustered"/>
        <c:varyColors val="0"/>
        <c:ser>
          <c:idx val="0"/>
          <c:order val="0"/>
          <c:tx>
            <c:strRef>
              <c:f>Sheet1!$A$2</c:f>
              <c:strCache>
                <c:ptCount val="1"/>
                <c:pt idx="0">
                  <c:v>Pasiekta</c:v>
                </c:pt>
              </c:strCache>
            </c:strRef>
          </c:tx>
          <c:invertIfNegative val="0"/>
          <c:dLbls>
            <c:txPr>
              <a:bodyPr rot="0" vert="horz"/>
              <a:lstStyle/>
              <a:p>
                <a:pPr>
                  <a:defRPr sz="1400" b="1">
                    <a:solidFill>
                      <a:schemeClr val="accent2">
                        <a:lumMod val="50000"/>
                      </a:schemeClr>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Projektai</c:v>
                </c:pt>
                <c:pt idx="1">
                  <c:v>Švietimo paslaugas teikiantys objektai (įstaigos), gavę paramą</c:v>
                </c:pt>
                <c:pt idx="2">
                  <c:v>Tiesioginės naudos gavėjai iš investicijų į švietimo infrastruktūrą (tūkst.)</c:v>
                </c:pt>
              </c:strCache>
            </c:strRef>
          </c:cat>
          <c:val>
            <c:numRef>
              <c:f>Sheet1!$B$2:$D$2</c:f>
              <c:numCache>
                <c:formatCode>General</c:formatCode>
                <c:ptCount val="3"/>
                <c:pt idx="0" formatCode="#,##0">
                  <c:v>321</c:v>
                </c:pt>
                <c:pt idx="1">
                  <c:v>2818</c:v>
                </c:pt>
                <c:pt idx="2">
                  <c:v>650.20000000000005</c:v>
                </c:pt>
              </c:numCache>
            </c:numRef>
          </c:val>
        </c:ser>
        <c:ser>
          <c:idx val="1"/>
          <c:order val="1"/>
          <c:tx>
            <c:strRef>
              <c:f>Sheet1!$A$3</c:f>
              <c:strCache>
                <c:ptCount val="1"/>
                <c:pt idx="0">
                  <c:v>VP nustatyta</c:v>
                </c:pt>
              </c:strCache>
            </c:strRef>
          </c:tx>
          <c:invertIfNegative val="0"/>
          <c:dLbls>
            <c:txPr>
              <a:bodyPr rot="0" vert="horz"/>
              <a:lstStyle/>
              <a:p>
                <a:pPr>
                  <a:defRPr sz="1600" b="1">
                    <a:solidFill>
                      <a:schemeClr val="accent2">
                        <a:lumMod val="50000"/>
                      </a:schemeClr>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Projektai</c:v>
                </c:pt>
                <c:pt idx="1">
                  <c:v>Švietimo paslaugas teikiantys objektai (įstaigos), gavę paramą</c:v>
                </c:pt>
                <c:pt idx="2">
                  <c:v>Tiesioginės naudos gavėjai iš investicijų į švietimo infrastruktūrą (tūkst.)</c:v>
                </c:pt>
              </c:strCache>
            </c:strRef>
          </c:cat>
          <c:val>
            <c:numRef>
              <c:f>Sheet1!$B$3:$D$3</c:f>
              <c:numCache>
                <c:formatCode>General</c:formatCode>
                <c:ptCount val="3"/>
                <c:pt idx="0" formatCode="#,##0">
                  <c:v>300</c:v>
                </c:pt>
                <c:pt idx="1">
                  <c:v>1600</c:v>
                </c:pt>
                <c:pt idx="2">
                  <c:v>550</c:v>
                </c:pt>
              </c:numCache>
            </c:numRef>
          </c:val>
        </c:ser>
        <c:dLbls>
          <c:showLegendKey val="0"/>
          <c:showVal val="1"/>
          <c:showCatName val="0"/>
          <c:showSerName val="0"/>
          <c:showPercent val="0"/>
          <c:showBubbleSize val="0"/>
        </c:dLbls>
        <c:gapWidth val="100"/>
        <c:shape val="cylinder"/>
        <c:axId val="185127680"/>
        <c:axId val="185128832"/>
        <c:axId val="0"/>
      </c:bar3DChart>
      <c:catAx>
        <c:axId val="185127680"/>
        <c:scaling>
          <c:orientation val="minMax"/>
        </c:scaling>
        <c:delete val="0"/>
        <c:axPos val="l"/>
        <c:numFmt formatCode="General" sourceLinked="1"/>
        <c:majorTickMark val="none"/>
        <c:minorTickMark val="none"/>
        <c:tickLblPos val="nextTo"/>
        <c:txPr>
          <a:bodyPr rot="0"/>
          <a:lstStyle/>
          <a:p>
            <a:pPr>
              <a:defRPr sz="1200" b="1">
                <a:solidFill>
                  <a:schemeClr val="accent2">
                    <a:lumMod val="50000"/>
                  </a:schemeClr>
                </a:solidFill>
              </a:defRPr>
            </a:pPr>
            <a:endParaRPr lang="en-US"/>
          </a:p>
        </c:txPr>
        <c:crossAx val="185128832"/>
        <c:crosses val="autoZero"/>
        <c:auto val="1"/>
        <c:lblAlgn val="ctr"/>
        <c:lblOffset val="100"/>
        <c:noMultiLvlLbl val="0"/>
      </c:catAx>
      <c:valAx>
        <c:axId val="185128832"/>
        <c:scaling>
          <c:orientation val="minMax"/>
          <c:max val="3000"/>
          <c:min val="0"/>
        </c:scaling>
        <c:delete val="0"/>
        <c:axPos val="b"/>
        <c:majorGridlines/>
        <c:numFmt formatCode="#,##0" sourceLinked="1"/>
        <c:majorTickMark val="none"/>
        <c:minorTickMark val="none"/>
        <c:tickLblPos val="nextTo"/>
        <c:txPr>
          <a:bodyPr rot="0"/>
          <a:lstStyle/>
          <a:p>
            <a:pPr>
              <a:defRPr sz="1200" b="1">
                <a:latin typeface="Times New Roman" panose="02020603050405020304" pitchFamily="18" charset="0"/>
                <a:cs typeface="Times New Roman" panose="02020603050405020304" pitchFamily="18" charset="0"/>
              </a:defRPr>
            </a:pPr>
            <a:endParaRPr lang="en-US"/>
          </a:p>
        </c:txPr>
        <c:crossAx val="185127680"/>
        <c:crosses val="autoZero"/>
        <c:crossBetween val="between"/>
        <c:majorUnit val="500"/>
      </c:valAx>
    </c:plotArea>
    <c:legend>
      <c:legendPos val="r"/>
      <c:layout>
        <c:manualLayout>
          <c:xMode val="edge"/>
          <c:yMode val="edge"/>
          <c:x val="9.2792232957732024E-3"/>
          <c:y val="0.83288347304018229"/>
          <c:w val="0.37492748864091435"/>
          <c:h val="0.16682702214533748"/>
        </c:manualLayout>
      </c:layout>
      <c:overlay val="0"/>
      <c:txPr>
        <a:bodyPr rot="0" vert="horz"/>
        <a:lstStyle/>
        <a:p>
          <a:pPr>
            <a:defRPr sz="12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0"/>
      <c:rotY val="20"/>
      <c:rAngAx val="0"/>
      <c:perspective val="10"/>
    </c:view3D>
    <c:floor>
      <c:thickness val="0"/>
    </c:floor>
    <c:sideWall>
      <c:thickness val="0"/>
    </c:sideWall>
    <c:backWall>
      <c:thickness val="0"/>
    </c:backWall>
    <c:plotArea>
      <c:layout>
        <c:manualLayout>
          <c:layoutTarget val="inner"/>
          <c:xMode val="edge"/>
          <c:yMode val="edge"/>
          <c:x val="0.45662931394891371"/>
          <c:y val="1.3888888888888888E-2"/>
          <c:w val="0.51701312254545895"/>
          <c:h val="0.8446646827902855"/>
        </c:manualLayout>
      </c:layout>
      <c:bar3DChart>
        <c:barDir val="bar"/>
        <c:grouping val="clustered"/>
        <c:varyColors val="0"/>
        <c:ser>
          <c:idx val="0"/>
          <c:order val="0"/>
          <c:tx>
            <c:strRef>
              <c:f>Sheet1!$A$2</c:f>
              <c:strCache>
                <c:ptCount val="1"/>
                <c:pt idx="0">
                  <c:v>Pasiekta</c:v>
                </c:pt>
              </c:strCache>
            </c:strRef>
          </c:tx>
          <c:invertIfNegative val="0"/>
          <c:dLbls>
            <c:txPr>
              <a:bodyPr rot="0" vert="horz"/>
              <a:lstStyle/>
              <a:p>
                <a:pPr>
                  <a:defRPr sz="1600" b="1">
                    <a:solidFill>
                      <a:schemeClr val="accent2">
                        <a:lumMod val="50000"/>
                      </a:schemeClr>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Paramą gavusios sveikatos priežiūros įstaigos </c:v>
                </c:pt>
                <c:pt idx="1">
                  <c:v>Pacientai, kuriems pagerėjo sveikatos priežiūros paslaugų kokybė ir prieinamumas (mln.)</c:v>
                </c:pt>
              </c:strCache>
            </c:strRef>
          </c:cat>
          <c:val>
            <c:numRef>
              <c:f>Sheet1!$B$2:$C$2</c:f>
              <c:numCache>
                <c:formatCode>General</c:formatCode>
                <c:ptCount val="2"/>
                <c:pt idx="0" formatCode="#,##0">
                  <c:v>218</c:v>
                </c:pt>
                <c:pt idx="1">
                  <c:v>1340.6</c:v>
                </c:pt>
              </c:numCache>
            </c:numRef>
          </c:val>
        </c:ser>
        <c:ser>
          <c:idx val="1"/>
          <c:order val="1"/>
          <c:tx>
            <c:strRef>
              <c:f>Sheet1!$A$3</c:f>
              <c:strCache>
                <c:ptCount val="1"/>
                <c:pt idx="0">
                  <c:v>VP nustatyta</c:v>
                </c:pt>
              </c:strCache>
            </c:strRef>
          </c:tx>
          <c:invertIfNegative val="0"/>
          <c:dLbls>
            <c:txPr>
              <a:bodyPr rot="0" vert="horz"/>
              <a:lstStyle/>
              <a:p>
                <a:pPr>
                  <a:defRPr sz="1600" b="1">
                    <a:solidFill>
                      <a:schemeClr val="accent2">
                        <a:lumMod val="50000"/>
                      </a:schemeClr>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Paramą gavusios sveikatos priežiūros įstaigos </c:v>
                </c:pt>
                <c:pt idx="1">
                  <c:v>Pacientai, kuriems pagerėjo sveikatos priežiūros paslaugų kokybė ir prieinamumas (mln.)</c:v>
                </c:pt>
              </c:strCache>
            </c:strRef>
          </c:cat>
          <c:val>
            <c:numRef>
              <c:f>Sheet1!$B$3:$C$3</c:f>
              <c:numCache>
                <c:formatCode>General</c:formatCode>
                <c:ptCount val="2"/>
                <c:pt idx="0" formatCode="#,##0">
                  <c:v>210</c:v>
                </c:pt>
                <c:pt idx="1">
                  <c:v>1050.5</c:v>
                </c:pt>
              </c:numCache>
            </c:numRef>
          </c:val>
        </c:ser>
        <c:dLbls>
          <c:showLegendKey val="0"/>
          <c:showVal val="1"/>
          <c:showCatName val="0"/>
          <c:showSerName val="0"/>
          <c:showPercent val="0"/>
          <c:showBubbleSize val="0"/>
        </c:dLbls>
        <c:gapWidth val="100"/>
        <c:shape val="cylinder"/>
        <c:axId val="186602240"/>
        <c:axId val="186603776"/>
        <c:axId val="0"/>
      </c:bar3DChart>
      <c:catAx>
        <c:axId val="186602240"/>
        <c:scaling>
          <c:orientation val="minMax"/>
        </c:scaling>
        <c:delete val="0"/>
        <c:axPos val="l"/>
        <c:numFmt formatCode="General" sourceLinked="1"/>
        <c:majorTickMark val="none"/>
        <c:minorTickMark val="none"/>
        <c:tickLblPos val="nextTo"/>
        <c:txPr>
          <a:bodyPr rot="0"/>
          <a:lstStyle/>
          <a:p>
            <a:pPr>
              <a:defRPr sz="1300" b="1">
                <a:solidFill>
                  <a:schemeClr val="accent2">
                    <a:lumMod val="50000"/>
                  </a:schemeClr>
                </a:solidFill>
              </a:defRPr>
            </a:pPr>
            <a:endParaRPr lang="en-US"/>
          </a:p>
        </c:txPr>
        <c:crossAx val="186603776"/>
        <c:crosses val="autoZero"/>
        <c:auto val="1"/>
        <c:lblAlgn val="ctr"/>
        <c:lblOffset val="100"/>
        <c:noMultiLvlLbl val="0"/>
      </c:catAx>
      <c:valAx>
        <c:axId val="186603776"/>
        <c:scaling>
          <c:orientation val="minMax"/>
          <c:max val="1500"/>
          <c:min val="0"/>
        </c:scaling>
        <c:delete val="0"/>
        <c:axPos val="b"/>
        <c:majorGridlines/>
        <c:numFmt formatCode="#,##0" sourceLinked="1"/>
        <c:majorTickMark val="none"/>
        <c:minorTickMark val="none"/>
        <c:tickLblPos val="nextTo"/>
        <c:txPr>
          <a:bodyPr rot="0"/>
          <a:lstStyle/>
          <a:p>
            <a:pPr>
              <a:defRPr sz="1200" b="1">
                <a:latin typeface="Times New Roman" panose="02020603050405020304" pitchFamily="18" charset="0"/>
                <a:cs typeface="Times New Roman" panose="02020603050405020304" pitchFamily="18" charset="0"/>
              </a:defRPr>
            </a:pPr>
            <a:endParaRPr lang="en-US"/>
          </a:p>
        </c:txPr>
        <c:crossAx val="186602240"/>
        <c:crosses val="autoZero"/>
        <c:crossBetween val="between"/>
        <c:majorUnit val="200"/>
      </c:valAx>
    </c:plotArea>
    <c:legend>
      <c:legendPos val="r"/>
      <c:layout>
        <c:manualLayout>
          <c:xMode val="edge"/>
          <c:yMode val="edge"/>
          <c:x val="1.9716397669727687E-2"/>
          <c:y val="0.78118981899589146"/>
          <c:w val="0.3898377377465635"/>
          <c:h val="0.14098019512319215"/>
        </c:manualLayout>
      </c:layout>
      <c:overlay val="0"/>
      <c:txPr>
        <a:bodyPr rot="0" vert="horz"/>
        <a:lstStyle/>
        <a:p>
          <a:pPr>
            <a:defRPr sz="12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16.png"/></Relationships>
</file>

<file path=ppt/diagrams/_rels/data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25.png"/></Relationships>
</file>

<file path=ppt/diagrams/_rels/data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29.png"/></Relationships>
</file>

<file path=ppt/diagrams/_rels/data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4.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337E59-FA1D-4B69-B900-772E591E2CF0}" type="doc">
      <dgm:prSet loTypeId="urn:microsoft.com/office/officeart/2005/8/layout/chevron2" loCatId="process" qsTypeId="urn:microsoft.com/office/officeart/2005/8/quickstyle/3d4" qsCatId="3D" csTypeId="urn:microsoft.com/office/officeart/2005/8/colors/accent2_1" csCatId="accent2" phldr="1"/>
      <dgm:spPr/>
    </dgm:pt>
    <dgm:pt modelId="{24EB432E-9971-4871-8458-9BFEA9F664FD}">
      <dgm:prSet phldrT="[Text]" custT="1"/>
      <dgm:spPr>
        <a:blipFill rotWithShape="0">
          <a:blip xmlns:r="http://schemas.openxmlformats.org/officeDocument/2006/relationships" r:embed="rId1"/>
          <a:stretch>
            <a:fillRect/>
          </a:stretch>
        </a:blipFill>
      </dgm:spPr>
      <dgm:t>
        <a:bodyPr/>
        <a:lstStyle/>
        <a:p>
          <a:pPr algn="ctr"/>
          <a:endParaRPr lang="en-US" sz="1800" dirty="0"/>
        </a:p>
      </dgm:t>
    </dgm:pt>
    <dgm:pt modelId="{CD943F08-F708-4715-B2C5-90B63B3E2674}" type="parTrans" cxnId="{CBCE113D-0D4E-458E-A3F2-6265189FEFFE}">
      <dgm:prSet/>
      <dgm:spPr/>
      <dgm:t>
        <a:bodyPr/>
        <a:lstStyle/>
        <a:p>
          <a:endParaRPr lang="en-US"/>
        </a:p>
      </dgm:t>
    </dgm:pt>
    <dgm:pt modelId="{03DE23A7-D800-4B33-B3D5-5922F9AC0AFE}" type="sibTrans" cxnId="{CBCE113D-0D4E-458E-A3F2-6265189FEFFE}">
      <dgm:prSet/>
      <dgm:spPr/>
      <dgm:t>
        <a:bodyPr/>
        <a:lstStyle/>
        <a:p>
          <a:endParaRPr lang="en-US"/>
        </a:p>
      </dgm:t>
    </dgm:pt>
    <dgm:pt modelId="{5B7714FF-CA1A-432A-8B0A-4F4E49E47A4B}">
      <dgm:prSet phldrT="[Text]" custT="1"/>
      <dgm:spPr>
        <a:blipFill rotWithShape="0">
          <a:blip xmlns:r="http://schemas.openxmlformats.org/officeDocument/2006/relationships" r:embed="rId2"/>
          <a:stretch>
            <a:fillRect/>
          </a:stretch>
        </a:blipFill>
      </dgm:spPr>
      <dgm:t>
        <a:bodyPr/>
        <a:lstStyle/>
        <a:p>
          <a:endParaRPr lang="en-US" sz="1050" dirty="0"/>
        </a:p>
      </dgm:t>
    </dgm:pt>
    <dgm:pt modelId="{A5B8123D-080A-4F44-B054-39667200CD3F}" type="parTrans" cxnId="{1839E8B4-D479-4C73-A006-C9C382EB144A}">
      <dgm:prSet/>
      <dgm:spPr/>
      <dgm:t>
        <a:bodyPr/>
        <a:lstStyle/>
        <a:p>
          <a:endParaRPr lang="en-US"/>
        </a:p>
      </dgm:t>
    </dgm:pt>
    <dgm:pt modelId="{BEFBDF2A-4D24-45CC-A5CE-BB70F9421A1E}" type="sibTrans" cxnId="{1839E8B4-D479-4C73-A006-C9C382EB144A}">
      <dgm:prSet/>
      <dgm:spPr/>
      <dgm:t>
        <a:bodyPr/>
        <a:lstStyle/>
        <a:p>
          <a:endParaRPr lang="en-US"/>
        </a:p>
      </dgm:t>
    </dgm:pt>
    <dgm:pt modelId="{BA19E90E-5EF9-4F62-B9E0-EE0200A75FE0}">
      <dgm:prSet custT="1"/>
      <dgm:spPr>
        <a:blipFill rotWithShape="0">
          <a:blip xmlns:r="http://schemas.openxmlformats.org/officeDocument/2006/relationships" r:embed="rId3"/>
          <a:stretch>
            <a:fillRect/>
          </a:stretch>
        </a:blipFill>
      </dgm:spPr>
      <dgm:t>
        <a:bodyPr/>
        <a:lstStyle/>
        <a:p>
          <a:r>
            <a:rPr lang="lt-LT" sz="2000" b="1" dirty="0" smtClean="0">
              <a:solidFill>
                <a:schemeClr val="accent2">
                  <a:lumMod val="50000"/>
                </a:schemeClr>
              </a:solidFill>
            </a:rPr>
            <a:t>REKREACINĖ</a:t>
          </a:r>
          <a:r>
            <a:rPr lang="lt-LT" sz="2600" b="1" dirty="0" smtClean="0">
              <a:solidFill>
                <a:schemeClr val="accent2">
                  <a:lumMod val="50000"/>
                </a:schemeClr>
              </a:solidFill>
            </a:rPr>
            <a:t> </a:t>
          </a:r>
          <a:r>
            <a:rPr lang="lt-LT" sz="2000" b="1" dirty="0" smtClean="0">
              <a:solidFill>
                <a:schemeClr val="accent2">
                  <a:lumMod val="50000"/>
                </a:schemeClr>
              </a:solidFill>
            </a:rPr>
            <a:t>ZONA</a:t>
          </a:r>
          <a:endParaRPr lang="lt-LT" sz="2600" b="1" dirty="0">
            <a:solidFill>
              <a:schemeClr val="accent2">
                <a:lumMod val="50000"/>
              </a:schemeClr>
            </a:solidFill>
          </a:endParaRPr>
        </a:p>
      </dgm:t>
    </dgm:pt>
    <dgm:pt modelId="{411D0B47-BC62-41D3-9DCA-84DAF045AE11}" type="parTrans" cxnId="{BA374CD5-D1E8-47E5-BA8D-7465FC03184B}">
      <dgm:prSet/>
      <dgm:spPr/>
      <dgm:t>
        <a:bodyPr/>
        <a:lstStyle/>
        <a:p>
          <a:endParaRPr lang="lt-LT"/>
        </a:p>
      </dgm:t>
    </dgm:pt>
    <dgm:pt modelId="{EA06E037-E5DE-4835-82DB-EA93971B154D}" type="sibTrans" cxnId="{BA374CD5-D1E8-47E5-BA8D-7465FC03184B}">
      <dgm:prSet/>
      <dgm:spPr/>
      <dgm:t>
        <a:bodyPr/>
        <a:lstStyle/>
        <a:p>
          <a:endParaRPr lang="lt-LT"/>
        </a:p>
      </dgm:t>
    </dgm:pt>
    <dgm:pt modelId="{F6D67C61-3E60-49F3-AE8C-45E0064D1B55}">
      <dgm:prSet custT="1"/>
      <dgm:spPr>
        <a:blipFill rotWithShape="0">
          <a:blip xmlns:r="http://schemas.openxmlformats.org/officeDocument/2006/relationships" r:embed="rId4"/>
          <a:stretch>
            <a:fillRect/>
          </a:stretch>
        </a:blipFill>
      </dgm:spPr>
      <dgm:t>
        <a:bodyPr/>
        <a:lstStyle/>
        <a:p>
          <a:pPr marL="228600" indent="0" defTabSz="1111250">
            <a:lnSpc>
              <a:spcPct val="90000"/>
            </a:lnSpc>
            <a:spcBef>
              <a:spcPct val="0"/>
            </a:spcBef>
            <a:spcAft>
              <a:spcPct val="15000"/>
            </a:spcAft>
            <a:buNone/>
          </a:pPr>
          <a:endParaRPr lang="lt-LT" dirty="0"/>
        </a:p>
      </dgm:t>
    </dgm:pt>
    <dgm:pt modelId="{A53B7A35-69F9-4E4D-AA5C-88E0E171BD11}" type="parTrans" cxnId="{722F3627-F48C-404F-8566-A21A1D622E96}">
      <dgm:prSet/>
      <dgm:spPr/>
      <dgm:t>
        <a:bodyPr/>
        <a:lstStyle/>
        <a:p>
          <a:endParaRPr lang="lt-LT"/>
        </a:p>
      </dgm:t>
    </dgm:pt>
    <dgm:pt modelId="{175EBE8C-A553-47D8-8977-A1BA40001C58}" type="sibTrans" cxnId="{722F3627-F48C-404F-8566-A21A1D622E96}">
      <dgm:prSet/>
      <dgm:spPr/>
      <dgm:t>
        <a:bodyPr/>
        <a:lstStyle/>
        <a:p>
          <a:endParaRPr lang="lt-LT"/>
        </a:p>
      </dgm:t>
    </dgm:pt>
    <dgm:pt modelId="{8A9D7B78-B74D-4493-9637-A1B6E21DB0CC}">
      <dgm:prSet custT="1"/>
      <dgm:spPr/>
      <dgm:t>
        <a:bodyPr/>
        <a:lstStyle/>
        <a:p>
          <a:pPr>
            <a:lnSpc>
              <a:spcPct val="150000"/>
            </a:lnSpc>
          </a:pPr>
          <a:r>
            <a:rPr lang="lt-LT" sz="2000" b="1" dirty="0" smtClean="0">
              <a:solidFill>
                <a:schemeClr val="accent2">
                  <a:lumMod val="50000"/>
                </a:schemeClr>
              </a:solidFill>
            </a:rPr>
            <a:t>INVESTICINĖ</a:t>
          </a:r>
          <a:r>
            <a:rPr lang="lt-LT" sz="2000" dirty="0" smtClean="0">
              <a:solidFill>
                <a:schemeClr val="accent2">
                  <a:lumMod val="50000"/>
                </a:schemeClr>
              </a:solidFill>
            </a:rPr>
            <a:t> </a:t>
          </a:r>
          <a:r>
            <a:rPr lang="lt-LT" sz="2000" b="1" dirty="0" smtClean="0">
              <a:solidFill>
                <a:schemeClr val="accent2">
                  <a:lumMod val="50000"/>
                </a:schemeClr>
              </a:solidFill>
            </a:rPr>
            <a:t>APLINKA</a:t>
          </a:r>
          <a:endParaRPr lang="lt-LT" sz="2000" b="1" dirty="0">
            <a:solidFill>
              <a:schemeClr val="accent2">
                <a:lumMod val="50000"/>
              </a:schemeClr>
            </a:solidFill>
          </a:endParaRPr>
        </a:p>
      </dgm:t>
    </dgm:pt>
    <dgm:pt modelId="{FDA86936-CB20-4B67-882E-9DBA889B4D12}" type="parTrans" cxnId="{E5B9C7DF-8A98-44CE-B906-C6E0741F3AC4}">
      <dgm:prSet/>
      <dgm:spPr/>
      <dgm:t>
        <a:bodyPr/>
        <a:lstStyle/>
        <a:p>
          <a:endParaRPr lang="lt-LT"/>
        </a:p>
      </dgm:t>
    </dgm:pt>
    <dgm:pt modelId="{CE5AB8CC-284B-447F-BD08-E709640F020C}" type="sibTrans" cxnId="{E5B9C7DF-8A98-44CE-B906-C6E0741F3AC4}">
      <dgm:prSet/>
      <dgm:spPr/>
      <dgm:t>
        <a:bodyPr/>
        <a:lstStyle/>
        <a:p>
          <a:endParaRPr lang="lt-LT"/>
        </a:p>
      </dgm:t>
    </dgm:pt>
    <dgm:pt modelId="{4582E149-3ADC-4532-92B4-DDF0B8844588}">
      <dgm:prSet/>
      <dgm:spPr/>
      <dgm:t>
        <a:bodyPr/>
        <a:lstStyle/>
        <a:p>
          <a:pPr>
            <a:lnSpc>
              <a:spcPct val="150000"/>
            </a:lnSpc>
          </a:pPr>
          <a:endParaRPr lang="lt-LT" sz="2600" dirty="0"/>
        </a:p>
      </dgm:t>
    </dgm:pt>
    <dgm:pt modelId="{B7E200FC-DCCC-4043-8F10-6B8FC0688879}" type="parTrans" cxnId="{A09A885F-1F16-47B3-92A9-4095303965E1}">
      <dgm:prSet/>
      <dgm:spPr/>
      <dgm:t>
        <a:bodyPr/>
        <a:lstStyle/>
        <a:p>
          <a:endParaRPr lang="lt-LT"/>
        </a:p>
      </dgm:t>
    </dgm:pt>
    <dgm:pt modelId="{BA0D1673-B2B0-4052-A5F3-0301E35FEB5C}" type="sibTrans" cxnId="{A09A885F-1F16-47B3-92A9-4095303965E1}">
      <dgm:prSet/>
      <dgm:spPr/>
      <dgm:t>
        <a:bodyPr/>
        <a:lstStyle/>
        <a:p>
          <a:endParaRPr lang="lt-LT"/>
        </a:p>
      </dgm:t>
    </dgm:pt>
    <dgm:pt modelId="{882A06B6-9CAC-4F59-A0F9-EDE61FE7DAE2}">
      <dgm:prSet custT="1"/>
      <dgm:spPr/>
      <dgm:t>
        <a:bodyPr/>
        <a:lstStyle/>
        <a:p>
          <a:pPr>
            <a:lnSpc>
              <a:spcPct val="150000"/>
            </a:lnSpc>
          </a:pPr>
          <a:endParaRPr lang="lt-LT" sz="2000" dirty="0"/>
        </a:p>
      </dgm:t>
    </dgm:pt>
    <dgm:pt modelId="{8F742961-41C4-4C8A-9149-7FEC81D59322}" type="parTrans" cxnId="{089E56EA-0F11-4FDE-B36D-C8138506E6D0}">
      <dgm:prSet/>
      <dgm:spPr/>
      <dgm:t>
        <a:bodyPr/>
        <a:lstStyle/>
        <a:p>
          <a:endParaRPr lang="lt-LT"/>
        </a:p>
      </dgm:t>
    </dgm:pt>
    <dgm:pt modelId="{A4468A54-BFF8-4E6A-BA93-DD97682BFDFC}" type="sibTrans" cxnId="{089E56EA-0F11-4FDE-B36D-C8138506E6D0}">
      <dgm:prSet/>
      <dgm:spPr/>
      <dgm:t>
        <a:bodyPr/>
        <a:lstStyle/>
        <a:p>
          <a:endParaRPr lang="lt-LT"/>
        </a:p>
      </dgm:t>
    </dgm:pt>
    <dgm:pt modelId="{90D21789-4AB7-422A-A27F-88DEC30CA09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lt-LT" sz="1800" b="1" dirty="0" smtClean="0">
              <a:solidFill>
                <a:schemeClr val="accent2">
                  <a:lumMod val="50000"/>
                </a:schemeClr>
              </a:solidFill>
            </a:rPr>
            <a:t>GALIMYBĖS VERSLO PLĖTRAI</a:t>
          </a:r>
          <a:endParaRPr lang="en-US" sz="1800" b="1" dirty="0" smtClean="0">
            <a:solidFill>
              <a:schemeClr val="accent2">
                <a:lumMod val="50000"/>
              </a:schemeClr>
            </a:solidFill>
          </a:endParaRPr>
        </a:p>
        <a:p>
          <a:pPr marL="228600" indent="0" defTabSz="1111250">
            <a:lnSpc>
              <a:spcPct val="90000"/>
            </a:lnSpc>
            <a:spcBef>
              <a:spcPct val="0"/>
            </a:spcBef>
            <a:spcAft>
              <a:spcPct val="15000"/>
            </a:spcAft>
            <a:buNone/>
          </a:pPr>
          <a:endParaRPr lang="lt-LT" b="1" dirty="0"/>
        </a:p>
      </dgm:t>
    </dgm:pt>
    <dgm:pt modelId="{6422AD7A-D9DD-4B9F-A1CF-62D76728E322}" type="parTrans" cxnId="{BC9B975F-0D07-4EAD-9B5A-0ECDC20FA60D}">
      <dgm:prSet/>
      <dgm:spPr/>
      <dgm:t>
        <a:bodyPr/>
        <a:lstStyle/>
        <a:p>
          <a:endParaRPr lang="lt-LT"/>
        </a:p>
      </dgm:t>
    </dgm:pt>
    <dgm:pt modelId="{F1A6070E-4AB3-4DE8-AD82-DDD2D0890218}" type="sibTrans" cxnId="{BC9B975F-0D07-4EAD-9B5A-0ECDC20FA60D}">
      <dgm:prSet/>
      <dgm:spPr/>
      <dgm:t>
        <a:bodyPr/>
        <a:lstStyle/>
        <a:p>
          <a:endParaRPr lang="lt-LT"/>
        </a:p>
      </dgm:t>
    </dgm:pt>
    <dgm:pt modelId="{0CB26A17-D03B-43B4-B7A5-26D536DA5C4F}" type="pres">
      <dgm:prSet presAssocID="{42337E59-FA1D-4B69-B900-772E591E2CF0}" presName="linearFlow" presStyleCnt="0">
        <dgm:presLayoutVars>
          <dgm:dir/>
          <dgm:animLvl val="lvl"/>
          <dgm:resizeHandles val="exact"/>
        </dgm:presLayoutVars>
      </dgm:prSet>
      <dgm:spPr/>
    </dgm:pt>
    <dgm:pt modelId="{AF597803-436F-4042-B05E-662587272B9F}" type="pres">
      <dgm:prSet presAssocID="{24EB432E-9971-4871-8458-9BFEA9F664FD}" presName="composite" presStyleCnt="0"/>
      <dgm:spPr/>
    </dgm:pt>
    <dgm:pt modelId="{6007AFF0-18E2-40C1-BA0C-8C50A1453139}" type="pres">
      <dgm:prSet presAssocID="{24EB432E-9971-4871-8458-9BFEA9F664FD}" presName="parentText" presStyleLbl="alignNode1" presStyleIdx="0" presStyleCnt="3" custLinFactNeighborY="-144">
        <dgm:presLayoutVars>
          <dgm:chMax val="1"/>
          <dgm:bulletEnabled val="1"/>
        </dgm:presLayoutVars>
      </dgm:prSet>
      <dgm:spPr/>
      <dgm:t>
        <a:bodyPr/>
        <a:lstStyle/>
        <a:p>
          <a:endParaRPr lang="lt-LT"/>
        </a:p>
      </dgm:t>
    </dgm:pt>
    <dgm:pt modelId="{6DD31DD4-8906-461A-A1F4-3106CA1A742E}" type="pres">
      <dgm:prSet presAssocID="{24EB432E-9971-4871-8458-9BFEA9F664FD}" presName="descendantText" presStyleLbl="alignAcc1" presStyleIdx="0" presStyleCnt="3" custScaleX="100049" custScaleY="100000" custLinFactNeighborX="564" custLinFactNeighborY="-221">
        <dgm:presLayoutVars>
          <dgm:bulletEnabled val="1"/>
        </dgm:presLayoutVars>
      </dgm:prSet>
      <dgm:spPr/>
      <dgm:t>
        <a:bodyPr/>
        <a:lstStyle/>
        <a:p>
          <a:endParaRPr lang="lt-LT"/>
        </a:p>
      </dgm:t>
    </dgm:pt>
    <dgm:pt modelId="{9D040AAF-4110-446A-B21E-776946F1848C}" type="pres">
      <dgm:prSet presAssocID="{03DE23A7-D800-4B33-B3D5-5922F9AC0AFE}" presName="sp" presStyleCnt="0"/>
      <dgm:spPr/>
    </dgm:pt>
    <dgm:pt modelId="{5404715B-85CD-4494-BAB7-CB547B3FE17C}" type="pres">
      <dgm:prSet presAssocID="{F6D67C61-3E60-49F3-AE8C-45E0064D1B55}" presName="composite" presStyleCnt="0"/>
      <dgm:spPr/>
    </dgm:pt>
    <dgm:pt modelId="{B69131DB-4853-44F7-85A7-C9E3881A310A}" type="pres">
      <dgm:prSet presAssocID="{F6D67C61-3E60-49F3-AE8C-45E0064D1B55}" presName="parentText" presStyleLbl="alignNode1" presStyleIdx="1" presStyleCnt="3">
        <dgm:presLayoutVars>
          <dgm:chMax val="1"/>
          <dgm:bulletEnabled val="1"/>
        </dgm:presLayoutVars>
      </dgm:prSet>
      <dgm:spPr/>
      <dgm:t>
        <a:bodyPr/>
        <a:lstStyle/>
        <a:p>
          <a:endParaRPr lang="lt-LT"/>
        </a:p>
      </dgm:t>
    </dgm:pt>
    <dgm:pt modelId="{B6A610B7-88EC-41C5-9A27-4427B0A1F8DE}" type="pres">
      <dgm:prSet presAssocID="{F6D67C61-3E60-49F3-AE8C-45E0064D1B55}" presName="descendantText" presStyleLbl="alignAcc1" presStyleIdx="1" presStyleCnt="3">
        <dgm:presLayoutVars>
          <dgm:bulletEnabled val="1"/>
        </dgm:presLayoutVars>
      </dgm:prSet>
      <dgm:spPr/>
      <dgm:t>
        <a:bodyPr/>
        <a:lstStyle/>
        <a:p>
          <a:endParaRPr lang="lt-LT"/>
        </a:p>
      </dgm:t>
    </dgm:pt>
    <dgm:pt modelId="{2857DBA8-C29B-4489-8651-451663B47227}" type="pres">
      <dgm:prSet presAssocID="{175EBE8C-A553-47D8-8977-A1BA40001C58}" presName="sp" presStyleCnt="0"/>
      <dgm:spPr/>
    </dgm:pt>
    <dgm:pt modelId="{07A84E4C-79F7-47F5-BCE8-C03FBF84BCFB}" type="pres">
      <dgm:prSet presAssocID="{5B7714FF-CA1A-432A-8B0A-4F4E49E47A4B}" presName="composite" presStyleCnt="0"/>
      <dgm:spPr/>
    </dgm:pt>
    <dgm:pt modelId="{47168443-48E3-4EAF-A350-4C5117000700}" type="pres">
      <dgm:prSet presAssocID="{5B7714FF-CA1A-432A-8B0A-4F4E49E47A4B}" presName="parentText" presStyleLbl="alignNode1" presStyleIdx="2" presStyleCnt="3" custLinFactNeighborX="1234" custLinFactNeighborY="69">
        <dgm:presLayoutVars>
          <dgm:chMax val="1"/>
          <dgm:bulletEnabled val="1"/>
        </dgm:presLayoutVars>
      </dgm:prSet>
      <dgm:spPr/>
      <dgm:t>
        <a:bodyPr/>
        <a:lstStyle/>
        <a:p>
          <a:endParaRPr lang="lt-LT"/>
        </a:p>
      </dgm:t>
    </dgm:pt>
    <dgm:pt modelId="{D711840A-FF6E-459A-9747-90A393DF1B72}" type="pres">
      <dgm:prSet presAssocID="{5B7714FF-CA1A-432A-8B0A-4F4E49E47A4B}" presName="descendantText" presStyleLbl="alignAcc1" presStyleIdx="2" presStyleCnt="3">
        <dgm:presLayoutVars>
          <dgm:bulletEnabled val="1"/>
        </dgm:presLayoutVars>
      </dgm:prSet>
      <dgm:spPr/>
      <dgm:t>
        <a:bodyPr/>
        <a:lstStyle/>
        <a:p>
          <a:endParaRPr lang="lt-LT"/>
        </a:p>
      </dgm:t>
    </dgm:pt>
  </dgm:ptLst>
  <dgm:cxnLst>
    <dgm:cxn modelId="{CBCE113D-0D4E-458E-A3F2-6265189FEFFE}" srcId="{42337E59-FA1D-4B69-B900-772E591E2CF0}" destId="{24EB432E-9971-4871-8458-9BFEA9F664FD}" srcOrd="0" destOrd="0" parTransId="{CD943F08-F708-4715-B2C5-90B63B3E2674}" sibTransId="{03DE23A7-D800-4B33-B3D5-5922F9AC0AFE}"/>
    <dgm:cxn modelId="{7740A629-3D04-4A6C-B6FB-F0625A541C61}" type="presOf" srcId="{F6D67C61-3E60-49F3-AE8C-45E0064D1B55}" destId="{B69131DB-4853-44F7-85A7-C9E3881A310A}" srcOrd="0" destOrd="0" presId="urn:microsoft.com/office/officeart/2005/8/layout/chevron2"/>
    <dgm:cxn modelId="{6E305F14-0379-4D76-B1BD-E8FCB1554B7F}" type="presOf" srcId="{5B7714FF-CA1A-432A-8B0A-4F4E49E47A4B}" destId="{47168443-48E3-4EAF-A350-4C5117000700}" srcOrd="0" destOrd="0" presId="urn:microsoft.com/office/officeart/2005/8/layout/chevron2"/>
    <dgm:cxn modelId="{1CC5CF74-A49A-4E7E-A2F6-2D8ACBEAB600}" type="presOf" srcId="{882A06B6-9CAC-4F59-A0F9-EDE61FE7DAE2}" destId="{B6A610B7-88EC-41C5-9A27-4427B0A1F8DE}" srcOrd="0" destOrd="0" presId="urn:microsoft.com/office/officeart/2005/8/layout/chevron2"/>
    <dgm:cxn modelId="{1839E8B4-D479-4C73-A006-C9C382EB144A}" srcId="{42337E59-FA1D-4B69-B900-772E591E2CF0}" destId="{5B7714FF-CA1A-432A-8B0A-4F4E49E47A4B}" srcOrd="2" destOrd="0" parTransId="{A5B8123D-080A-4F44-B054-39667200CD3F}" sibTransId="{BEFBDF2A-4D24-45CC-A5CE-BB70F9421A1E}"/>
    <dgm:cxn modelId="{2F38B8C3-CE1B-4966-A261-3212524F8911}" type="presOf" srcId="{4582E149-3ADC-4532-92B4-DDF0B8844588}" destId="{B6A610B7-88EC-41C5-9A27-4427B0A1F8DE}" srcOrd="0" destOrd="2" presId="urn:microsoft.com/office/officeart/2005/8/layout/chevron2"/>
    <dgm:cxn modelId="{A09A885F-1F16-47B3-92A9-4095303965E1}" srcId="{F6D67C61-3E60-49F3-AE8C-45E0064D1B55}" destId="{4582E149-3ADC-4532-92B4-DDF0B8844588}" srcOrd="2" destOrd="0" parTransId="{B7E200FC-DCCC-4043-8F10-6B8FC0688879}" sibTransId="{BA0D1673-B2B0-4052-A5F3-0301E35FEB5C}"/>
    <dgm:cxn modelId="{E5B9C7DF-8A98-44CE-B906-C6E0741F3AC4}" srcId="{F6D67C61-3E60-49F3-AE8C-45E0064D1B55}" destId="{8A9D7B78-B74D-4493-9637-A1B6E21DB0CC}" srcOrd="1" destOrd="0" parTransId="{FDA86936-CB20-4B67-882E-9DBA889B4D12}" sibTransId="{CE5AB8CC-284B-447F-BD08-E709640F020C}"/>
    <dgm:cxn modelId="{722F3627-F48C-404F-8566-A21A1D622E96}" srcId="{42337E59-FA1D-4B69-B900-772E591E2CF0}" destId="{F6D67C61-3E60-49F3-AE8C-45E0064D1B55}" srcOrd="1" destOrd="0" parTransId="{A53B7A35-69F9-4E4D-AA5C-88E0E171BD11}" sibTransId="{175EBE8C-A553-47D8-8977-A1BA40001C58}"/>
    <dgm:cxn modelId="{6975303F-7667-4642-B0AE-AB85C6914C45}" type="presOf" srcId="{42337E59-FA1D-4B69-B900-772E591E2CF0}" destId="{0CB26A17-D03B-43B4-B7A5-26D536DA5C4F}" srcOrd="0" destOrd="0" presId="urn:microsoft.com/office/officeart/2005/8/layout/chevron2"/>
    <dgm:cxn modelId="{565A2C61-A0C2-4563-9DE3-BC6ED6875D9F}" type="presOf" srcId="{8A9D7B78-B74D-4493-9637-A1B6E21DB0CC}" destId="{B6A610B7-88EC-41C5-9A27-4427B0A1F8DE}" srcOrd="0" destOrd="1" presId="urn:microsoft.com/office/officeart/2005/8/layout/chevron2"/>
    <dgm:cxn modelId="{985F3DA7-6671-44D9-B234-557AE9B56AA2}" type="presOf" srcId="{24EB432E-9971-4871-8458-9BFEA9F664FD}" destId="{6007AFF0-18E2-40C1-BA0C-8C50A1453139}" srcOrd="0" destOrd="0" presId="urn:microsoft.com/office/officeart/2005/8/layout/chevron2"/>
    <dgm:cxn modelId="{BC9B975F-0D07-4EAD-9B5A-0ECDC20FA60D}" srcId="{5B7714FF-CA1A-432A-8B0A-4F4E49E47A4B}" destId="{90D21789-4AB7-422A-A27F-88DEC30CA091}" srcOrd="0" destOrd="0" parTransId="{6422AD7A-D9DD-4B9F-A1CF-62D76728E322}" sibTransId="{F1A6070E-4AB3-4DE8-AD82-DDD2D0890218}"/>
    <dgm:cxn modelId="{089E56EA-0F11-4FDE-B36D-C8138506E6D0}" srcId="{F6D67C61-3E60-49F3-AE8C-45E0064D1B55}" destId="{882A06B6-9CAC-4F59-A0F9-EDE61FE7DAE2}" srcOrd="0" destOrd="0" parTransId="{8F742961-41C4-4C8A-9149-7FEC81D59322}" sibTransId="{A4468A54-BFF8-4E6A-BA93-DD97682BFDFC}"/>
    <dgm:cxn modelId="{ADA62C14-9E5D-430C-8D63-833086653287}" type="presOf" srcId="{BA19E90E-5EF9-4F62-B9E0-EE0200A75FE0}" destId="{6DD31DD4-8906-461A-A1F4-3106CA1A742E}" srcOrd="0" destOrd="0" presId="urn:microsoft.com/office/officeart/2005/8/layout/chevron2"/>
    <dgm:cxn modelId="{EA5D62E4-5A9A-4A3F-B548-79D0D1961456}" type="presOf" srcId="{90D21789-4AB7-422A-A27F-88DEC30CA091}" destId="{D711840A-FF6E-459A-9747-90A393DF1B72}" srcOrd="0" destOrd="0" presId="urn:microsoft.com/office/officeart/2005/8/layout/chevron2"/>
    <dgm:cxn modelId="{BA374CD5-D1E8-47E5-BA8D-7465FC03184B}" srcId="{24EB432E-9971-4871-8458-9BFEA9F664FD}" destId="{BA19E90E-5EF9-4F62-B9E0-EE0200A75FE0}" srcOrd="0" destOrd="0" parTransId="{411D0B47-BC62-41D3-9DCA-84DAF045AE11}" sibTransId="{EA06E037-E5DE-4835-82DB-EA93971B154D}"/>
    <dgm:cxn modelId="{1C9826D2-4A7A-4761-8B9D-8921E9A2BA44}" type="presParOf" srcId="{0CB26A17-D03B-43B4-B7A5-26D536DA5C4F}" destId="{AF597803-436F-4042-B05E-662587272B9F}" srcOrd="0" destOrd="0" presId="urn:microsoft.com/office/officeart/2005/8/layout/chevron2"/>
    <dgm:cxn modelId="{1C4DCEB2-D722-4F8F-984D-2E5260074423}" type="presParOf" srcId="{AF597803-436F-4042-B05E-662587272B9F}" destId="{6007AFF0-18E2-40C1-BA0C-8C50A1453139}" srcOrd="0" destOrd="0" presId="urn:microsoft.com/office/officeart/2005/8/layout/chevron2"/>
    <dgm:cxn modelId="{6FFFDB4E-78E3-45F8-ADFC-54D57F124D52}" type="presParOf" srcId="{AF597803-436F-4042-B05E-662587272B9F}" destId="{6DD31DD4-8906-461A-A1F4-3106CA1A742E}" srcOrd="1" destOrd="0" presId="urn:microsoft.com/office/officeart/2005/8/layout/chevron2"/>
    <dgm:cxn modelId="{D745DF55-A67B-4F31-8459-95DAE6D61124}" type="presParOf" srcId="{0CB26A17-D03B-43B4-B7A5-26D536DA5C4F}" destId="{9D040AAF-4110-446A-B21E-776946F1848C}" srcOrd="1" destOrd="0" presId="urn:microsoft.com/office/officeart/2005/8/layout/chevron2"/>
    <dgm:cxn modelId="{A0415A40-5EDE-4031-A187-7C29416CC37D}" type="presParOf" srcId="{0CB26A17-D03B-43B4-B7A5-26D536DA5C4F}" destId="{5404715B-85CD-4494-BAB7-CB547B3FE17C}" srcOrd="2" destOrd="0" presId="urn:microsoft.com/office/officeart/2005/8/layout/chevron2"/>
    <dgm:cxn modelId="{0CE76C3E-DA17-4912-BC62-6DF42D683367}" type="presParOf" srcId="{5404715B-85CD-4494-BAB7-CB547B3FE17C}" destId="{B69131DB-4853-44F7-85A7-C9E3881A310A}" srcOrd="0" destOrd="0" presId="urn:microsoft.com/office/officeart/2005/8/layout/chevron2"/>
    <dgm:cxn modelId="{1F1F0B4B-AA63-4F26-A989-F7969978CC2B}" type="presParOf" srcId="{5404715B-85CD-4494-BAB7-CB547B3FE17C}" destId="{B6A610B7-88EC-41C5-9A27-4427B0A1F8DE}" srcOrd="1" destOrd="0" presId="urn:microsoft.com/office/officeart/2005/8/layout/chevron2"/>
    <dgm:cxn modelId="{E5112415-DEB0-4620-8A37-8C4EACC24C52}" type="presParOf" srcId="{0CB26A17-D03B-43B4-B7A5-26D536DA5C4F}" destId="{2857DBA8-C29B-4489-8651-451663B47227}" srcOrd="3" destOrd="0" presId="urn:microsoft.com/office/officeart/2005/8/layout/chevron2"/>
    <dgm:cxn modelId="{1A896E06-AB0A-4988-8500-B5FECA9692F7}" type="presParOf" srcId="{0CB26A17-D03B-43B4-B7A5-26D536DA5C4F}" destId="{07A84E4C-79F7-47F5-BCE8-C03FBF84BCFB}" srcOrd="4" destOrd="0" presId="urn:microsoft.com/office/officeart/2005/8/layout/chevron2"/>
    <dgm:cxn modelId="{68AEBA1D-4CA1-4236-B270-1F6AD04068E7}" type="presParOf" srcId="{07A84E4C-79F7-47F5-BCE8-C03FBF84BCFB}" destId="{47168443-48E3-4EAF-A350-4C5117000700}" srcOrd="0" destOrd="0" presId="urn:microsoft.com/office/officeart/2005/8/layout/chevron2"/>
    <dgm:cxn modelId="{4A0FCC62-9465-4DF3-A069-44AB4DD71AE5}" type="presParOf" srcId="{07A84E4C-79F7-47F5-BCE8-C03FBF84BCFB}" destId="{D711840A-FF6E-459A-9747-90A393DF1B7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337E59-FA1D-4B69-B900-772E591E2CF0}" type="doc">
      <dgm:prSet loTypeId="urn:microsoft.com/office/officeart/2005/8/layout/chevron2" loCatId="process" qsTypeId="urn:microsoft.com/office/officeart/2005/8/quickstyle/3d4" qsCatId="3D" csTypeId="urn:microsoft.com/office/officeart/2005/8/colors/accent2_1" csCatId="accent2" phldr="1"/>
      <dgm:spPr/>
    </dgm:pt>
    <dgm:pt modelId="{BA19E90E-5EF9-4F62-B9E0-EE0200A75FE0}">
      <dgm:prSet custT="1"/>
      <dgm:spPr>
        <a:blipFill rotWithShape="0">
          <a:blip xmlns:r="http://schemas.openxmlformats.org/officeDocument/2006/relationships" r:embed="rId1"/>
          <a:stretch>
            <a:fillRect/>
          </a:stretch>
        </a:blipFill>
      </dgm:spPr>
      <dgm:t>
        <a:bodyPr/>
        <a:lstStyle/>
        <a:p>
          <a:endParaRPr lang="lt-LT" sz="2600" b="1" dirty="0"/>
        </a:p>
      </dgm:t>
    </dgm:pt>
    <dgm:pt modelId="{411D0B47-BC62-41D3-9DCA-84DAF045AE11}" type="parTrans" cxnId="{BA374CD5-D1E8-47E5-BA8D-7465FC03184B}">
      <dgm:prSet/>
      <dgm:spPr/>
      <dgm:t>
        <a:bodyPr/>
        <a:lstStyle/>
        <a:p>
          <a:endParaRPr lang="lt-LT"/>
        </a:p>
      </dgm:t>
    </dgm:pt>
    <dgm:pt modelId="{EA06E037-E5DE-4835-82DB-EA93971B154D}" type="sibTrans" cxnId="{BA374CD5-D1E8-47E5-BA8D-7465FC03184B}">
      <dgm:prSet/>
      <dgm:spPr/>
      <dgm:t>
        <a:bodyPr/>
        <a:lstStyle/>
        <a:p>
          <a:endParaRPr lang="lt-LT"/>
        </a:p>
      </dgm:t>
    </dgm:pt>
    <dgm:pt modelId="{882A06B6-9CAC-4F59-A0F9-EDE61FE7DAE2}">
      <dgm:prSet custT="1"/>
      <dgm:spPr/>
      <dgm:t>
        <a:bodyPr/>
        <a:lstStyle/>
        <a:p>
          <a:pPr>
            <a:lnSpc>
              <a:spcPct val="100000"/>
            </a:lnSpc>
          </a:pPr>
          <a:r>
            <a:rPr lang="lt-LT" sz="2000" b="1" dirty="0" smtClean="0"/>
            <a:t>Bendruomenės poreikiai</a:t>
          </a:r>
          <a:endParaRPr lang="lt-LT" sz="2000" b="1" dirty="0"/>
        </a:p>
      </dgm:t>
    </dgm:pt>
    <dgm:pt modelId="{8F742961-41C4-4C8A-9149-7FEC81D59322}" type="parTrans" cxnId="{089E56EA-0F11-4FDE-B36D-C8138506E6D0}">
      <dgm:prSet/>
      <dgm:spPr/>
      <dgm:t>
        <a:bodyPr/>
        <a:lstStyle/>
        <a:p>
          <a:endParaRPr lang="lt-LT"/>
        </a:p>
      </dgm:t>
    </dgm:pt>
    <dgm:pt modelId="{A4468A54-BFF8-4E6A-BA93-DD97682BFDFC}" type="sibTrans" cxnId="{089E56EA-0F11-4FDE-B36D-C8138506E6D0}">
      <dgm:prSet/>
      <dgm:spPr/>
      <dgm:t>
        <a:bodyPr/>
        <a:lstStyle/>
        <a:p>
          <a:endParaRPr lang="lt-LT"/>
        </a:p>
      </dgm:t>
    </dgm:pt>
    <dgm:pt modelId="{90D21789-4AB7-422A-A27F-88DEC30CA09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lt-LT" sz="2000" b="1" dirty="0" smtClean="0"/>
            <a:t>Smulkusis verslas</a:t>
          </a:r>
          <a:endParaRPr lang="en-US" sz="2000" b="1" dirty="0" smtClean="0"/>
        </a:p>
        <a:p>
          <a:pPr marL="228600" indent="0" defTabSz="1111250">
            <a:lnSpc>
              <a:spcPct val="90000"/>
            </a:lnSpc>
            <a:spcBef>
              <a:spcPct val="0"/>
            </a:spcBef>
            <a:spcAft>
              <a:spcPct val="15000"/>
            </a:spcAft>
            <a:buNone/>
          </a:pPr>
          <a:endParaRPr lang="lt-LT" b="1" dirty="0"/>
        </a:p>
      </dgm:t>
    </dgm:pt>
    <dgm:pt modelId="{6422AD7A-D9DD-4B9F-A1CF-62D76728E322}" type="parTrans" cxnId="{BC9B975F-0D07-4EAD-9B5A-0ECDC20FA60D}">
      <dgm:prSet/>
      <dgm:spPr/>
      <dgm:t>
        <a:bodyPr/>
        <a:lstStyle/>
        <a:p>
          <a:endParaRPr lang="lt-LT"/>
        </a:p>
      </dgm:t>
    </dgm:pt>
    <dgm:pt modelId="{F1A6070E-4AB3-4DE8-AD82-DDD2D0890218}" type="sibTrans" cxnId="{BC9B975F-0D07-4EAD-9B5A-0ECDC20FA60D}">
      <dgm:prSet/>
      <dgm:spPr/>
      <dgm:t>
        <a:bodyPr/>
        <a:lstStyle/>
        <a:p>
          <a:endParaRPr lang="lt-LT"/>
        </a:p>
      </dgm:t>
    </dgm:pt>
    <dgm:pt modelId="{17654149-218E-4804-8DC5-455BD911A36E}">
      <dgm:prSet custT="1"/>
      <dgm:spPr/>
      <dgm:t>
        <a:bodyPr/>
        <a:lstStyle/>
        <a:p>
          <a:r>
            <a:rPr lang="en-US" sz="2000" b="1" dirty="0" smtClean="0"/>
            <a:t>Kult</a:t>
          </a:r>
          <a:r>
            <a:rPr lang="lt-LT" sz="2000" b="1" dirty="0" smtClean="0"/>
            <a:t>ū</a:t>
          </a:r>
          <a:r>
            <a:rPr lang="en-US" sz="2000" b="1" dirty="0" smtClean="0"/>
            <a:t>rinis pa</a:t>
          </a:r>
          <a:r>
            <a:rPr lang="lt-LT" sz="2000" b="1" dirty="0" smtClean="0"/>
            <a:t>ž</a:t>
          </a:r>
          <a:r>
            <a:rPr lang="en-US" sz="2000" b="1" dirty="0" smtClean="0"/>
            <a:t>intinis turizmas</a:t>
          </a:r>
          <a:endParaRPr lang="lt-LT" sz="2000" b="1" dirty="0"/>
        </a:p>
      </dgm:t>
    </dgm:pt>
    <dgm:pt modelId="{63986202-F8B5-47F2-8C72-B2134705F136}" type="parTrans" cxnId="{17F8D834-8CCF-4F53-AB04-AAA280684A90}">
      <dgm:prSet/>
      <dgm:spPr/>
      <dgm:t>
        <a:bodyPr/>
        <a:lstStyle/>
        <a:p>
          <a:endParaRPr lang="lt-LT"/>
        </a:p>
      </dgm:t>
    </dgm:pt>
    <dgm:pt modelId="{6BAEA48C-3526-4FA7-BFBE-6500C1A3673C}" type="sibTrans" cxnId="{17F8D834-8CCF-4F53-AB04-AAA280684A90}">
      <dgm:prSet/>
      <dgm:spPr/>
      <dgm:t>
        <a:bodyPr/>
        <a:lstStyle/>
        <a:p>
          <a:endParaRPr lang="lt-LT"/>
        </a:p>
      </dgm:t>
    </dgm:pt>
    <dgm:pt modelId="{F6D67C61-3E60-49F3-AE8C-45E0064D1B55}">
      <dgm:prSet custT="1"/>
      <dgm:spPr>
        <a:blipFill rotWithShape="0">
          <a:blip xmlns:r="http://schemas.openxmlformats.org/officeDocument/2006/relationships" r:embed="rId2"/>
          <a:stretch>
            <a:fillRect/>
          </a:stretch>
        </a:blipFill>
      </dgm:spPr>
      <dgm:t>
        <a:bodyPr/>
        <a:lstStyle/>
        <a:p>
          <a:pPr marL="228600" indent="0" defTabSz="1111250">
            <a:lnSpc>
              <a:spcPct val="90000"/>
            </a:lnSpc>
            <a:spcBef>
              <a:spcPct val="0"/>
            </a:spcBef>
            <a:spcAft>
              <a:spcPct val="15000"/>
            </a:spcAft>
            <a:buNone/>
          </a:pPr>
          <a:endParaRPr lang="lt-LT" dirty="0"/>
        </a:p>
      </dgm:t>
    </dgm:pt>
    <dgm:pt modelId="{175EBE8C-A553-47D8-8977-A1BA40001C58}" type="sibTrans" cxnId="{722F3627-F48C-404F-8566-A21A1D622E96}">
      <dgm:prSet/>
      <dgm:spPr/>
      <dgm:t>
        <a:bodyPr/>
        <a:lstStyle/>
        <a:p>
          <a:endParaRPr lang="lt-LT"/>
        </a:p>
      </dgm:t>
    </dgm:pt>
    <dgm:pt modelId="{A53B7A35-69F9-4E4D-AA5C-88E0E171BD11}" type="parTrans" cxnId="{722F3627-F48C-404F-8566-A21A1D622E96}">
      <dgm:prSet/>
      <dgm:spPr/>
      <dgm:t>
        <a:bodyPr/>
        <a:lstStyle/>
        <a:p>
          <a:endParaRPr lang="lt-LT"/>
        </a:p>
      </dgm:t>
    </dgm:pt>
    <dgm:pt modelId="{5B7714FF-CA1A-432A-8B0A-4F4E49E47A4B}">
      <dgm:prSet phldrT="[Text]" custT="1"/>
      <dgm:spPr>
        <a:blipFill rotWithShape="0">
          <a:blip xmlns:r="http://schemas.openxmlformats.org/officeDocument/2006/relationships" r:embed="rId3"/>
          <a:stretch>
            <a:fillRect/>
          </a:stretch>
        </a:blipFill>
      </dgm:spPr>
      <dgm:t>
        <a:bodyPr/>
        <a:lstStyle/>
        <a:p>
          <a:endParaRPr lang="en-US" sz="1050" dirty="0"/>
        </a:p>
      </dgm:t>
    </dgm:pt>
    <dgm:pt modelId="{BEFBDF2A-4D24-45CC-A5CE-BB70F9421A1E}" type="sibTrans" cxnId="{1839E8B4-D479-4C73-A006-C9C382EB144A}">
      <dgm:prSet/>
      <dgm:spPr/>
      <dgm:t>
        <a:bodyPr/>
        <a:lstStyle/>
        <a:p>
          <a:endParaRPr lang="en-US"/>
        </a:p>
      </dgm:t>
    </dgm:pt>
    <dgm:pt modelId="{A5B8123D-080A-4F44-B054-39667200CD3F}" type="parTrans" cxnId="{1839E8B4-D479-4C73-A006-C9C382EB144A}">
      <dgm:prSet/>
      <dgm:spPr/>
      <dgm:t>
        <a:bodyPr/>
        <a:lstStyle/>
        <a:p>
          <a:endParaRPr lang="en-US"/>
        </a:p>
      </dgm:t>
    </dgm:pt>
    <dgm:pt modelId="{0CB26A17-D03B-43B4-B7A5-26D536DA5C4F}" type="pres">
      <dgm:prSet presAssocID="{42337E59-FA1D-4B69-B900-772E591E2CF0}" presName="linearFlow" presStyleCnt="0">
        <dgm:presLayoutVars>
          <dgm:dir/>
          <dgm:animLvl val="lvl"/>
          <dgm:resizeHandles val="exact"/>
        </dgm:presLayoutVars>
      </dgm:prSet>
      <dgm:spPr/>
    </dgm:pt>
    <dgm:pt modelId="{6F77F553-2158-423E-9A09-DF4EBF26C8AF}" type="pres">
      <dgm:prSet presAssocID="{BA19E90E-5EF9-4F62-B9E0-EE0200A75FE0}" presName="composite" presStyleCnt="0"/>
      <dgm:spPr/>
    </dgm:pt>
    <dgm:pt modelId="{030B6F0B-02BE-4126-BC0C-06DFE1497323}" type="pres">
      <dgm:prSet presAssocID="{BA19E90E-5EF9-4F62-B9E0-EE0200A75FE0}" presName="parentText" presStyleLbl="alignNode1" presStyleIdx="0" presStyleCnt="3" custLinFactNeighborX="0" custLinFactNeighborY="-202">
        <dgm:presLayoutVars>
          <dgm:chMax val="1"/>
          <dgm:bulletEnabled val="1"/>
        </dgm:presLayoutVars>
      </dgm:prSet>
      <dgm:spPr/>
      <dgm:t>
        <a:bodyPr/>
        <a:lstStyle/>
        <a:p>
          <a:endParaRPr lang="lt-LT"/>
        </a:p>
      </dgm:t>
    </dgm:pt>
    <dgm:pt modelId="{A1F84F10-5CA5-494D-AB67-C26F5D274ED5}" type="pres">
      <dgm:prSet presAssocID="{BA19E90E-5EF9-4F62-B9E0-EE0200A75FE0}" presName="descendantText" presStyleLbl="alignAcc1" presStyleIdx="0" presStyleCnt="3">
        <dgm:presLayoutVars>
          <dgm:bulletEnabled val="1"/>
        </dgm:presLayoutVars>
      </dgm:prSet>
      <dgm:spPr/>
      <dgm:t>
        <a:bodyPr/>
        <a:lstStyle/>
        <a:p>
          <a:endParaRPr lang="lt-LT"/>
        </a:p>
      </dgm:t>
    </dgm:pt>
    <dgm:pt modelId="{11B9116E-F071-47C1-85E7-9AFB23CA6260}" type="pres">
      <dgm:prSet presAssocID="{EA06E037-E5DE-4835-82DB-EA93971B154D}" presName="sp" presStyleCnt="0"/>
      <dgm:spPr/>
    </dgm:pt>
    <dgm:pt modelId="{5404715B-85CD-4494-BAB7-CB547B3FE17C}" type="pres">
      <dgm:prSet presAssocID="{F6D67C61-3E60-49F3-AE8C-45E0064D1B55}" presName="composite" presStyleCnt="0"/>
      <dgm:spPr/>
    </dgm:pt>
    <dgm:pt modelId="{B69131DB-4853-44F7-85A7-C9E3881A310A}" type="pres">
      <dgm:prSet presAssocID="{F6D67C61-3E60-49F3-AE8C-45E0064D1B55}" presName="parentText" presStyleLbl="alignNode1" presStyleIdx="1" presStyleCnt="3" custLinFactNeighborX="0" custLinFactNeighborY="196">
        <dgm:presLayoutVars>
          <dgm:chMax val="1"/>
          <dgm:bulletEnabled val="1"/>
        </dgm:presLayoutVars>
      </dgm:prSet>
      <dgm:spPr/>
      <dgm:t>
        <a:bodyPr/>
        <a:lstStyle/>
        <a:p>
          <a:endParaRPr lang="lt-LT"/>
        </a:p>
      </dgm:t>
    </dgm:pt>
    <dgm:pt modelId="{B6A610B7-88EC-41C5-9A27-4427B0A1F8DE}" type="pres">
      <dgm:prSet presAssocID="{F6D67C61-3E60-49F3-AE8C-45E0064D1B55}" presName="descendantText" presStyleLbl="alignAcc1" presStyleIdx="1" presStyleCnt="3" custLinFactNeighborX="0" custLinFactNeighborY="-3254">
        <dgm:presLayoutVars>
          <dgm:bulletEnabled val="1"/>
        </dgm:presLayoutVars>
      </dgm:prSet>
      <dgm:spPr/>
      <dgm:t>
        <a:bodyPr/>
        <a:lstStyle/>
        <a:p>
          <a:endParaRPr lang="lt-LT"/>
        </a:p>
      </dgm:t>
    </dgm:pt>
    <dgm:pt modelId="{2857DBA8-C29B-4489-8651-451663B47227}" type="pres">
      <dgm:prSet presAssocID="{175EBE8C-A553-47D8-8977-A1BA40001C58}" presName="sp" presStyleCnt="0"/>
      <dgm:spPr/>
    </dgm:pt>
    <dgm:pt modelId="{07A84E4C-79F7-47F5-BCE8-C03FBF84BCFB}" type="pres">
      <dgm:prSet presAssocID="{5B7714FF-CA1A-432A-8B0A-4F4E49E47A4B}" presName="composite" presStyleCnt="0"/>
      <dgm:spPr/>
    </dgm:pt>
    <dgm:pt modelId="{47168443-48E3-4EAF-A350-4C5117000700}" type="pres">
      <dgm:prSet presAssocID="{5B7714FF-CA1A-432A-8B0A-4F4E49E47A4B}" presName="parentText" presStyleLbl="alignNode1" presStyleIdx="2" presStyleCnt="3" custLinFactNeighborX="1234" custLinFactNeighborY="69">
        <dgm:presLayoutVars>
          <dgm:chMax val="1"/>
          <dgm:bulletEnabled val="1"/>
        </dgm:presLayoutVars>
      </dgm:prSet>
      <dgm:spPr/>
      <dgm:t>
        <a:bodyPr/>
        <a:lstStyle/>
        <a:p>
          <a:endParaRPr lang="lt-LT"/>
        </a:p>
      </dgm:t>
    </dgm:pt>
    <dgm:pt modelId="{D711840A-FF6E-459A-9747-90A393DF1B72}" type="pres">
      <dgm:prSet presAssocID="{5B7714FF-CA1A-432A-8B0A-4F4E49E47A4B}" presName="descendantText" presStyleLbl="alignAcc1" presStyleIdx="2" presStyleCnt="3">
        <dgm:presLayoutVars>
          <dgm:bulletEnabled val="1"/>
        </dgm:presLayoutVars>
      </dgm:prSet>
      <dgm:spPr/>
      <dgm:t>
        <a:bodyPr/>
        <a:lstStyle/>
        <a:p>
          <a:endParaRPr lang="lt-LT"/>
        </a:p>
      </dgm:t>
    </dgm:pt>
  </dgm:ptLst>
  <dgm:cxnLst>
    <dgm:cxn modelId="{722F3627-F48C-404F-8566-A21A1D622E96}" srcId="{42337E59-FA1D-4B69-B900-772E591E2CF0}" destId="{F6D67C61-3E60-49F3-AE8C-45E0064D1B55}" srcOrd="1" destOrd="0" parTransId="{A53B7A35-69F9-4E4D-AA5C-88E0E171BD11}" sibTransId="{175EBE8C-A553-47D8-8977-A1BA40001C58}"/>
    <dgm:cxn modelId="{7F8C2AEC-01D5-49A3-8B2A-DCD81E7C376F}" type="presOf" srcId="{5B7714FF-CA1A-432A-8B0A-4F4E49E47A4B}" destId="{47168443-48E3-4EAF-A350-4C5117000700}" srcOrd="0" destOrd="0" presId="urn:microsoft.com/office/officeart/2005/8/layout/chevron2"/>
    <dgm:cxn modelId="{17F8D834-8CCF-4F53-AB04-AAA280684A90}" srcId="{BA19E90E-5EF9-4F62-B9E0-EE0200A75FE0}" destId="{17654149-218E-4804-8DC5-455BD911A36E}" srcOrd="0" destOrd="0" parTransId="{63986202-F8B5-47F2-8C72-B2134705F136}" sibTransId="{6BAEA48C-3526-4FA7-BFBE-6500C1A3673C}"/>
    <dgm:cxn modelId="{FF0E9B07-482B-4C57-9C53-E4621602180A}" type="presOf" srcId="{BA19E90E-5EF9-4F62-B9E0-EE0200A75FE0}" destId="{030B6F0B-02BE-4126-BC0C-06DFE1497323}" srcOrd="0" destOrd="0" presId="urn:microsoft.com/office/officeart/2005/8/layout/chevron2"/>
    <dgm:cxn modelId="{BC9B975F-0D07-4EAD-9B5A-0ECDC20FA60D}" srcId="{5B7714FF-CA1A-432A-8B0A-4F4E49E47A4B}" destId="{90D21789-4AB7-422A-A27F-88DEC30CA091}" srcOrd="0" destOrd="0" parTransId="{6422AD7A-D9DD-4B9F-A1CF-62D76728E322}" sibTransId="{F1A6070E-4AB3-4DE8-AD82-DDD2D0890218}"/>
    <dgm:cxn modelId="{62D901CC-B2FA-4754-AE16-94AFF5385EA5}" type="presOf" srcId="{90D21789-4AB7-422A-A27F-88DEC30CA091}" destId="{D711840A-FF6E-459A-9747-90A393DF1B72}" srcOrd="0" destOrd="0" presId="urn:microsoft.com/office/officeart/2005/8/layout/chevron2"/>
    <dgm:cxn modelId="{95312FA4-E7F9-40E4-BC34-4BEE60CFED4F}" type="presOf" srcId="{17654149-218E-4804-8DC5-455BD911A36E}" destId="{A1F84F10-5CA5-494D-AB67-C26F5D274ED5}" srcOrd="0" destOrd="0" presId="urn:microsoft.com/office/officeart/2005/8/layout/chevron2"/>
    <dgm:cxn modelId="{FF2DB7F7-F5D0-4518-9711-3B6A0A7348C9}" type="presOf" srcId="{42337E59-FA1D-4B69-B900-772E591E2CF0}" destId="{0CB26A17-D03B-43B4-B7A5-26D536DA5C4F}" srcOrd="0" destOrd="0" presId="urn:microsoft.com/office/officeart/2005/8/layout/chevron2"/>
    <dgm:cxn modelId="{5F41B57C-37F1-46C8-B1D7-FC7F7F36D22E}" type="presOf" srcId="{F6D67C61-3E60-49F3-AE8C-45E0064D1B55}" destId="{B69131DB-4853-44F7-85A7-C9E3881A310A}" srcOrd="0" destOrd="0" presId="urn:microsoft.com/office/officeart/2005/8/layout/chevron2"/>
    <dgm:cxn modelId="{1839E8B4-D479-4C73-A006-C9C382EB144A}" srcId="{42337E59-FA1D-4B69-B900-772E591E2CF0}" destId="{5B7714FF-CA1A-432A-8B0A-4F4E49E47A4B}" srcOrd="2" destOrd="0" parTransId="{A5B8123D-080A-4F44-B054-39667200CD3F}" sibTransId="{BEFBDF2A-4D24-45CC-A5CE-BB70F9421A1E}"/>
    <dgm:cxn modelId="{6E0527BB-777E-4E3E-A44A-98131F36FDCC}" type="presOf" srcId="{882A06B6-9CAC-4F59-A0F9-EDE61FE7DAE2}" destId="{B6A610B7-88EC-41C5-9A27-4427B0A1F8DE}" srcOrd="0" destOrd="0" presId="urn:microsoft.com/office/officeart/2005/8/layout/chevron2"/>
    <dgm:cxn modelId="{BA374CD5-D1E8-47E5-BA8D-7465FC03184B}" srcId="{42337E59-FA1D-4B69-B900-772E591E2CF0}" destId="{BA19E90E-5EF9-4F62-B9E0-EE0200A75FE0}" srcOrd="0" destOrd="0" parTransId="{411D0B47-BC62-41D3-9DCA-84DAF045AE11}" sibTransId="{EA06E037-E5DE-4835-82DB-EA93971B154D}"/>
    <dgm:cxn modelId="{089E56EA-0F11-4FDE-B36D-C8138506E6D0}" srcId="{F6D67C61-3E60-49F3-AE8C-45E0064D1B55}" destId="{882A06B6-9CAC-4F59-A0F9-EDE61FE7DAE2}" srcOrd="0" destOrd="0" parTransId="{8F742961-41C4-4C8A-9149-7FEC81D59322}" sibTransId="{A4468A54-BFF8-4E6A-BA93-DD97682BFDFC}"/>
    <dgm:cxn modelId="{47A26C8D-EEFB-473F-AEC4-49B688525E63}" type="presParOf" srcId="{0CB26A17-D03B-43B4-B7A5-26D536DA5C4F}" destId="{6F77F553-2158-423E-9A09-DF4EBF26C8AF}" srcOrd="0" destOrd="0" presId="urn:microsoft.com/office/officeart/2005/8/layout/chevron2"/>
    <dgm:cxn modelId="{AFC13674-8ED3-43FB-B147-7C37B10A5146}" type="presParOf" srcId="{6F77F553-2158-423E-9A09-DF4EBF26C8AF}" destId="{030B6F0B-02BE-4126-BC0C-06DFE1497323}" srcOrd="0" destOrd="0" presId="urn:microsoft.com/office/officeart/2005/8/layout/chevron2"/>
    <dgm:cxn modelId="{3513D40D-5093-49E4-91E6-5FE693D72B4E}" type="presParOf" srcId="{6F77F553-2158-423E-9A09-DF4EBF26C8AF}" destId="{A1F84F10-5CA5-494D-AB67-C26F5D274ED5}" srcOrd="1" destOrd="0" presId="urn:microsoft.com/office/officeart/2005/8/layout/chevron2"/>
    <dgm:cxn modelId="{6D0E22D0-8255-4F5A-AB75-FAC3E16D47B3}" type="presParOf" srcId="{0CB26A17-D03B-43B4-B7A5-26D536DA5C4F}" destId="{11B9116E-F071-47C1-85E7-9AFB23CA6260}" srcOrd="1" destOrd="0" presId="urn:microsoft.com/office/officeart/2005/8/layout/chevron2"/>
    <dgm:cxn modelId="{1C537440-287A-4BEF-9F3C-118F02105086}" type="presParOf" srcId="{0CB26A17-D03B-43B4-B7A5-26D536DA5C4F}" destId="{5404715B-85CD-4494-BAB7-CB547B3FE17C}" srcOrd="2" destOrd="0" presId="urn:microsoft.com/office/officeart/2005/8/layout/chevron2"/>
    <dgm:cxn modelId="{ED55D9CE-7740-4658-AC4D-9AA1ECBD9B54}" type="presParOf" srcId="{5404715B-85CD-4494-BAB7-CB547B3FE17C}" destId="{B69131DB-4853-44F7-85A7-C9E3881A310A}" srcOrd="0" destOrd="0" presId="urn:microsoft.com/office/officeart/2005/8/layout/chevron2"/>
    <dgm:cxn modelId="{24A7CC83-8D27-40EB-8999-13BA72816747}" type="presParOf" srcId="{5404715B-85CD-4494-BAB7-CB547B3FE17C}" destId="{B6A610B7-88EC-41C5-9A27-4427B0A1F8DE}" srcOrd="1" destOrd="0" presId="urn:microsoft.com/office/officeart/2005/8/layout/chevron2"/>
    <dgm:cxn modelId="{52E9AB23-918C-4E12-ADDB-13B12195F3FB}" type="presParOf" srcId="{0CB26A17-D03B-43B4-B7A5-26D536DA5C4F}" destId="{2857DBA8-C29B-4489-8651-451663B47227}" srcOrd="3" destOrd="0" presId="urn:microsoft.com/office/officeart/2005/8/layout/chevron2"/>
    <dgm:cxn modelId="{F9F1770A-646C-4028-AEC2-9D747C2148C7}" type="presParOf" srcId="{0CB26A17-D03B-43B4-B7A5-26D536DA5C4F}" destId="{07A84E4C-79F7-47F5-BCE8-C03FBF84BCFB}" srcOrd="4" destOrd="0" presId="urn:microsoft.com/office/officeart/2005/8/layout/chevron2"/>
    <dgm:cxn modelId="{E3C77298-7FB4-4652-8097-30C57FCE811A}" type="presParOf" srcId="{07A84E4C-79F7-47F5-BCE8-C03FBF84BCFB}" destId="{47168443-48E3-4EAF-A350-4C5117000700}" srcOrd="0" destOrd="0" presId="urn:microsoft.com/office/officeart/2005/8/layout/chevron2"/>
    <dgm:cxn modelId="{97F955B8-F771-4EAF-8AC2-0DA7C285E12A}" type="presParOf" srcId="{07A84E4C-79F7-47F5-BCE8-C03FBF84BCFB}" destId="{D711840A-FF6E-459A-9747-90A393DF1B7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337E59-FA1D-4B69-B900-772E591E2CF0}" type="doc">
      <dgm:prSet loTypeId="urn:microsoft.com/office/officeart/2005/8/layout/chevron2" loCatId="process" qsTypeId="urn:microsoft.com/office/officeart/2005/8/quickstyle/3d4" qsCatId="3D" csTypeId="urn:microsoft.com/office/officeart/2005/8/colors/accent2_1" csCatId="accent2" phldr="1"/>
      <dgm:spPr/>
    </dgm:pt>
    <dgm:pt modelId="{882A06B6-9CAC-4F59-A0F9-EDE61FE7DAE2}">
      <dgm:prSet custT="1"/>
      <dgm:spPr/>
      <dgm:t>
        <a:bodyPr/>
        <a:lstStyle/>
        <a:p>
          <a:pPr>
            <a:lnSpc>
              <a:spcPct val="100000"/>
            </a:lnSpc>
          </a:pPr>
          <a:r>
            <a:rPr lang="lt-LT" sz="2000" b="1" dirty="0" smtClean="0"/>
            <a:t>Sutaupoma ~6 mln. eurų /m.</a:t>
          </a:r>
          <a:endParaRPr lang="lt-LT" sz="2000" b="1" dirty="0"/>
        </a:p>
      </dgm:t>
    </dgm:pt>
    <dgm:pt modelId="{8F742961-41C4-4C8A-9149-7FEC81D59322}" type="parTrans" cxnId="{089E56EA-0F11-4FDE-B36D-C8138506E6D0}">
      <dgm:prSet/>
      <dgm:spPr/>
      <dgm:t>
        <a:bodyPr/>
        <a:lstStyle/>
        <a:p>
          <a:endParaRPr lang="lt-LT"/>
        </a:p>
      </dgm:t>
    </dgm:pt>
    <dgm:pt modelId="{A4468A54-BFF8-4E6A-BA93-DD97682BFDFC}" type="sibTrans" cxnId="{089E56EA-0F11-4FDE-B36D-C8138506E6D0}">
      <dgm:prSet/>
      <dgm:spPr/>
      <dgm:t>
        <a:bodyPr/>
        <a:lstStyle/>
        <a:p>
          <a:endParaRPr lang="lt-LT"/>
        </a:p>
      </dgm:t>
    </dgm:pt>
    <dgm:pt modelId="{17654149-218E-4804-8DC5-455BD911A36E}">
      <dgm:prSet custT="1"/>
      <dgm:spPr/>
      <dgm:t>
        <a:bodyPr/>
        <a:lstStyle/>
        <a:p>
          <a:r>
            <a:rPr lang="lt-LT" sz="2000" b="1" dirty="0" smtClean="0"/>
            <a:t>Varto</a:t>
          </a:r>
          <a:r>
            <a:rPr lang="en-US" sz="2000" b="1" dirty="0" smtClean="0"/>
            <a:t>t</a:t>
          </a:r>
          <a:r>
            <a:rPr lang="lt-LT" sz="2000" b="1" dirty="0" smtClean="0"/>
            <a:t>ojai moka 16,6 </a:t>
          </a:r>
          <a:r>
            <a:rPr lang="en-US" sz="2000" b="1" dirty="0" smtClean="0"/>
            <a:t> % ma</a:t>
          </a:r>
          <a:r>
            <a:rPr lang="lt-LT" sz="2000" b="1" dirty="0" smtClean="0"/>
            <a:t>ž</a:t>
          </a:r>
          <a:r>
            <a:rPr lang="en-US" sz="2000" b="1" dirty="0" smtClean="0"/>
            <a:t>iau</a:t>
          </a:r>
          <a:endParaRPr lang="lt-LT" sz="2000" b="1" dirty="0"/>
        </a:p>
      </dgm:t>
    </dgm:pt>
    <dgm:pt modelId="{63986202-F8B5-47F2-8C72-B2134705F136}" type="parTrans" cxnId="{17F8D834-8CCF-4F53-AB04-AAA280684A90}">
      <dgm:prSet/>
      <dgm:spPr/>
      <dgm:t>
        <a:bodyPr/>
        <a:lstStyle/>
        <a:p>
          <a:endParaRPr lang="lt-LT"/>
        </a:p>
      </dgm:t>
    </dgm:pt>
    <dgm:pt modelId="{6BAEA48C-3526-4FA7-BFBE-6500C1A3673C}" type="sibTrans" cxnId="{17F8D834-8CCF-4F53-AB04-AAA280684A90}">
      <dgm:prSet/>
      <dgm:spPr/>
      <dgm:t>
        <a:bodyPr/>
        <a:lstStyle/>
        <a:p>
          <a:endParaRPr lang="lt-LT"/>
        </a:p>
      </dgm:t>
    </dgm:pt>
    <dgm:pt modelId="{F6D67C61-3E60-49F3-AE8C-45E0064D1B55}">
      <dgm:prSet custT="1"/>
      <dgm:spPr>
        <a:blipFill rotWithShape="0">
          <a:blip xmlns:r="http://schemas.openxmlformats.org/officeDocument/2006/relationships" r:embed="rId1"/>
          <a:stretch>
            <a:fillRect/>
          </a:stretch>
        </a:blipFill>
      </dgm:spPr>
      <dgm:t>
        <a:bodyPr/>
        <a:lstStyle/>
        <a:p>
          <a:pPr marL="228600" indent="0" defTabSz="1111250">
            <a:lnSpc>
              <a:spcPct val="90000"/>
            </a:lnSpc>
            <a:spcBef>
              <a:spcPct val="0"/>
            </a:spcBef>
            <a:spcAft>
              <a:spcPct val="15000"/>
            </a:spcAft>
            <a:buNone/>
          </a:pPr>
          <a:endParaRPr lang="lt-LT" dirty="0"/>
        </a:p>
      </dgm:t>
    </dgm:pt>
    <dgm:pt modelId="{175EBE8C-A553-47D8-8977-A1BA40001C58}" type="sibTrans" cxnId="{722F3627-F48C-404F-8566-A21A1D622E96}">
      <dgm:prSet/>
      <dgm:spPr/>
      <dgm:t>
        <a:bodyPr/>
        <a:lstStyle/>
        <a:p>
          <a:endParaRPr lang="lt-LT"/>
        </a:p>
      </dgm:t>
    </dgm:pt>
    <dgm:pt modelId="{A53B7A35-69F9-4E4D-AA5C-88E0E171BD11}" type="parTrans" cxnId="{722F3627-F48C-404F-8566-A21A1D622E96}">
      <dgm:prSet/>
      <dgm:spPr/>
      <dgm:t>
        <a:bodyPr/>
        <a:lstStyle/>
        <a:p>
          <a:endParaRPr lang="lt-LT"/>
        </a:p>
      </dgm:t>
    </dgm:pt>
    <dgm:pt modelId="{BA19E90E-5EF9-4F62-B9E0-EE0200A75FE0}">
      <dgm:prSet custT="1"/>
      <dgm:spPr>
        <a:blipFill rotWithShape="0">
          <a:blip xmlns:r="http://schemas.openxmlformats.org/officeDocument/2006/relationships" r:embed="rId2"/>
          <a:stretch>
            <a:fillRect/>
          </a:stretch>
        </a:blipFill>
      </dgm:spPr>
      <dgm:t>
        <a:bodyPr/>
        <a:lstStyle/>
        <a:p>
          <a:endParaRPr lang="lt-LT" sz="2600" b="1" dirty="0"/>
        </a:p>
      </dgm:t>
    </dgm:pt>
    <dgm:pt modelId="{EA06E037-E5DE-4835-82DB-EA93971B154D}" type="sibTrans" cxnId="{BA374CD5-D1E8-47E5-BA8D-7465FC03184B}">
      <dgm:prSet/>
      <dgm:spPr/>
      <dgm:t>
        <a:bodyPr/>
        <a:lstStyle/>
        <a:p>
          <a:endParaRPr lang="lt-LT"/>
        </a:p>
      </dgm:t>
    </dgm:pt>
    <dgm:pt modelId="{411D0B47-BC62-41D3-9DCA-84DAF045AE11}" type="parTrans" cxnId="{BA374CD5-D1E8-47E5-BA8D-7465FC03184B}">
      <dgm:prSet/>
      <dgm:spPr/>
      <dgm:t>
        <a:bodyPr/>
        <a:lstStyle/>
        <a:p>
          <a:endParaRPr lang="lt-LT"/>
        </a:p>
      </dgm:t>
    </dgm:pt>
    <dgm:pt modelId="{0CB26A17-D03B-43B4-B7A5-26D536DA5C4F}" type="pres">
      <dgm:prSet presAssocID="{42337E59-FA1D-4B69-B900-772E591E2CF0}" presName="linearFlow" presStyleCnt="0">
        <dgm:presLayoutVars>
          <dgm:dir/>
          <dgm:animLvl val="lvl"/>
          <dgm:resizeHandles val="exact"/>
        </dgm:presLayoutVars>
      </dgm:prSet>
      <dgm:spPr/>
    </dgm:pt>
    <dgm:pt modelId="{6F77F553-2158-423E-9A09-DF4EBF26C8AF}" type="pres">
      <dgm:prSet presAssocID="{BA19E90E-5EF9-4F62-B9E0-EE0200A75FE0}" presName="composite" presStyleCnt="0"/>
      <dgm:spPr/>
    </dgm:pt>
    <dgm:pt modelId="{030B6F0B-02BE-4126-BC0C-06DFE1497323}" type="pres">
      <dgm:prSet presAssocID="{BA19E90E-5EF9-4F62-B9E0-EE0200A75FE0}" presName="parentText" presStyleLbl="alignNode1" presStyleIdx="0" presStyleCnt="2" custLinFactNeighborX="0" custLinFactNeighborY="-202">
        <dgm:presLayoutVars>
          <dgm:chMax val="1"/>
          <dgm:bulletEnabled val="1"/>
        </dgm:presLayoutVars>
      </dgm:prSet>
      <dgm:spPr/>
      <dgm:t>
        <a:bodyPr/>
        <a:lstStyle/>
        <a:p>
          <a:endParaRPr lang="lt-LT"/>
        </a:p>
      </dgm:t>
    </dgm:pt>
    <dgm:pt modelId="{A1F84F10-5CA5-494D-AB67-C26F5D274ED5}" type="pres">
      <dgm:prSet presAssocID="{BA19E90E-5EF9-4F62-B9E0-EE0200A75FE0}" presName="descendantText" presStyleLbl="alignAcc1" presStyleIdx="0" presStyleCnt="2" custLinFactNeighborX="0" custLinFactNeighborY="-108">
        <dgm:presLayoutVars>
          <dgm:bulletEnabled val="1"/>
        </dgm:presLayoutVars>
      </dgm:prSet>
      <dgm:spPr/>
      <dgm:t>
        <a:bodyPr/>
        <a:lstStyle/>
        <a:p>
          <a:endParaRPr lang="lt-LT"/>
        </a:p>
      </dgm:t>
    </dgm:pt>
    <dgm:pt modelId="{11B9116E-F071-47C1-85E7-9AFB23CA6260}" type="pres">
      <dgm:prSet presAssocID="{EA06E037-E5DE-4835-82DB-EA93971B154D}" presName="sp" presStyleCnt="0"/>
      <dgm:spPr/>
    </dgm:pt>
    <dgm:pt modelId="{5404715B-85CD-4494-BAB7-CB547B3FE17C}" type="pres">
      <dgm:prSet presAssocID="{F6D67C61-3E60-49F3-AE8C-45E0064D1B55}" presName="composite" presStyleCnt="0"/>
      <dgm:spPr/>
    </dgm:pt>
    <dgm:pt modelId="{B69131DB-4853-44F7-85A7-C9E3881A310A}" type="pres">
      <dgm:prSet presAssocID="{F6D67C61-3E60-49F3-AE8C-45E0064D1B55}" presName="parentText" presStyleLbl="alignNode1" presStyleIdx="1" presStyleCnt="2" custLinFactNeighborX="0" custLinFactNeighborY="196">
        <dgm:presLayoutVars>
          <dgm:chMax val="1"/>
          <dgm:bulletEnabled val="1"/>
        </dgm:presLayoutVars>
      </dgm:prSet>
      <dgm:spPr/>
      <dgm:t>
        <a:bodyPr/>
        <a:lstStyle/>
        <a:p>
          <a:endParaRPr lang="lt-LT"/>
        </a:p>
      </dgm:t>
    </dgm:pt>
    <dgm:pt modelId="{B6A610B7-88EC-41C5-9A27-4427B0A1F8DE}" type="pres">
      <dgm:prSet presAssocID="{F6D67C61-3E60-49F3-AE8C-45E0064D1B55}" presName="descendantText" presStyleLbl="alignAcc1" presStyleIdx="1" presStyleCnt="2" custLinFactNeighborX="0" custLinFactNeighborY="-1770">
        <dgm:presLayoutVars>
          <dgm:bulletEnabled val="1"/>
        </dgm:presLayoutVars>
      </dgm:prSet>
      <dgm:spPr/>
      <dgm:t>
        <a:bodyPr/>
        <a:lstStyle/>
        <a:p>
          <a:endParaRPr lang="lt-LT"/>
        </a:p>
      </dgm:t>
    </dgm:pt>
  </dgm:ptLst>
  <dgm:cxnLst>
    <dgm:cxn modelId="{D6AE9D02-9063-4FE8-9D8B-A8D1E1D2557F}" type="presOf" srcId="{BA19E90E-5EF9-4F62-B9E0-EE0200A75FE0}" destId="{030B6F0B-02BE-4126-BC0C-06DFE1497323}" srcOrd="0" destOrd="0" presId="urn:microsoft.com/office/officeart/2005/8/layout/chevron2"/>
    <dgm:cxn modelId="{9368C705-EBE0-414A-A9EE-F14453A63D01}" type="presOf" srcId="{42337E59-FA1D-4B69-B900-772E591E2CF0}" destId="{0CB26A17-D03B-43B4-B7A5-26D536DA5C4F}" srcOrd="0" destOrd="0" presId="urn:microsoft.com/office/officeart/2005/8/layout/chevron2"/>
    <dgm:cxn modelId="{CDCA0523-B479-4A05-970B-6FC1CA85D5F8}" type="presOf" srcId="{17654149-218E-4804-8DC5-455BD911A36E}" destId="{A1F84F10-5CA5-494D-AB67-C26F5D274ED5}" srcOrd="0" destOrd="0" presId="urn:microsoft.com/office/officeart/2005/8/layout/chevron2"/>
    <dgm:cxn modelId="{8A55145B-FF9A-42F1-B977-197575EB29B4}" type="presOf" srcId="{882A06B6-9CAC-4F59-A0F9-EDE61FE7DAE2}" destId="{B6A610B7-88EC-41C5-9A27-4427B0A1F8DE}" srcOrd="0" destOrd="0" presId="urn:microsoft.com/office/officeart/2005/8/layout/chevron2"/>
    <dgm:cxn modelId="{7E31EA0B-923F-41AB-9284-D246C860D834}" type="presOf" srcId="{F6D67C61-3E60-49F3-AE8C-45E0064D1B55}" destId="{B69131DB-4853-44F7-85A7-C9E3881A310A}" srcOrd="0" destOrd="0" presId="urn:microsoft.com/office/officeart/2005/8/layout/chevron2"/>
    <dgm:cxn modelId="{722F3627-F48C-404F-8566-A21A1D622E96}" srcId="{42337E59-FA1D-4B69-B900-772E591E2CF0}" destId="{F6D67C61-3E60-49F3-AE8C-45E0064D1B55}" srcOrd="1" destOrd="0" parTransId="{A53B7A35-69F9-4E4D-AA5C-88E0E171BD11}" sibTransId="{175EBE8C-A553-47D8-8977-A1BA40001C58}"/>
    <dgm:cxn modelId="{089E56EA-0F11-4FDE-B36D-C8138506E6D0}" srcId="{F6D67C61-3E60-49F3-AE8C-45E0064D1B55}" destId="{882A06B6-9CAC-4F59-A0F9-EDE61FE7DAE2}" srcOrd="0" destOrd="0" parTransId="{8F742961-41C4-4C8A-9149-7FEC81D59322}" sibTransId="{A4468A54-BFF8-4E6A-BA93-DD97682BFDFC}"/>
    <dgm:cxn modelId="{BA374CD5-D1E8-47E5-BA8D-7465FC03184B}" srcId="{42337E59-FA1D-4B69-B900-772E591E2CF0}" destId="{BA19E90E-5EF9-4F62-B9E0-EE0200A75FE0}" srcOrd="0" destOrd="0" parTransId="{411D0B47-BC62-41D3-9DCA-84DAF045AE11}" sibTransId="{EA06E037-E5DE-4835-82DB-EA93971B154D}"/>
    <dgm:cxn modelId="{17F8D834-8CCF-4F53-AB04-AAA280684A90}" srcId="{BA19E90E-5EF9-4F62-B9E0-EE0200A75FE0}" destId="{17654149-218E-4804-8DC5-455BD911A36E}" srcOrd="0" destOrd="0" parTransId="{63986202-F8B5-47F2-8C72-B2134705F136}" sibTransId="{6BAEA48C-3526-4FA7-BFBE-6500C1A3673C}"/>
    <dgm:cxn modelId="{6811D591-046F-4413-8368-BEB90D8B0321}" type="presParOf" srcId="{0CB26A17-D03B-43B4-B7A5-26D536DA5C4F}" destId="{6F77F553-2158-423E-9A09-DF4EBF26C8AF}" srcOrd="0" destOrd="0" presId="urn:microsoft.com/office/officeart/2005/8/layout/chevron2"/>
    <dgm:cxn modelId="{E1E80998-1673-495F-B168-53FD5FF5AF7D}" type="presParOf" srcId="{6F77F553-2158-423E-9A09-DF4EBF26C8AF}" destId="{030B6F0B-02BE-4126-BC0C-06DFE1497323}" srcOrd="0" destOrd="0" presId="urn:microsoft.com/office/officeart/2005/8/layout/chevron2"/>
    <dgm:cxn modelId="{A4FEA128-29A9-47C8-8659-A43B80B960D1}" type="presParOf" srcId="{6F77F553-2158-423E-9A09-DF4EBF26C8AF}" destId="{A1F84F10-5CA5-494D-AB67-C26F5D274ED5}" srcOrd="1" destOrd="0" presId="urn:microsoft.com/office/officeart/2005/8/layout/chevron2"/>
    <dgm:cxn modelId="{B9FD258A-B130-4F20-A2DD-E52C4360B0FD}" type="presParOf" srcId="{0CB26A17-D03B-43B4-B7A5-26D536DA5C4F}" destId="{11B9116E-F071-47C1-85E7-9AFB23CA6260}" srcOrd="1" destOrd="0" presId="urn:microsoft.com/office/officeart/2005/8/layout/chevron2"/>
    <dgm:cxn modelId="{06486077-0CD2-424B-A313-E9CF43478A99}" type="presParOf" srcId="{0CB26A17-D03B-43B4-B7A5-26D536DA5C4F}" destId="{5404715B-85CD-4494-BAB7-CB547B3FE17C}" srcOrd="2" destOrd="0" presId="urn:microsoft.com/office/officeart/2005/8/layout/chevron2"/>
    <dgm:cxn modelId="{8AD8B6CD-6720-4FE7-AF49-97BC3EE417DE}" type="presParOf" srcId="{5404715B-85CD-4494-BAB7-CB547B3FE17C}" destId="{B69131DB-4853-44F7-85A7-C9E3881A310A}" srcOrd="0" destOrd="0" presId="urn:microsoft.com/office/officeart/2005/8/layout/chevron2"/>
    <dgm:cxn modelId="{922E8F54-7E6F-43AF-B1B4-D5D12EB8D69D}" type="presParOf" srcId="{5404715B-85CD-4494-BAB7-CB547B3FE17C}" destId="{B6A610B7-88EC-41C5-9A27-4427B0A1F8D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337E59-FA1D-4B69-B900-772E591E2CF0}" type="doc">
      <dgm:prSet loTypeId="urn:microsoft.com/office/officeart/2005/8/layout/chevron2" loCatId="process" qsTypeId="urn:microsoft.com/office/officeart/2005/8/quickstyle/3d4" qsCatId="3D" csTypeId="urn:microsoft.com/office/officeart/2005/8/colors/accent2_1" csCatId="accent2" phldr="1"/>
      <dgm:spPr/>
    </dgm:pt>
    <dgm:pt modelId="{882A06B6-9CAC-4F59-A0F9-EDE61FE7DAE2}">
      <dgm:prSet custT="1"/>
      <dgm:spPr/>
      <dgm:t>
        <a:bodyPr/>
        <a:lstStyle/>
        <a:p>
          <a:pPr>
            <a:lnSpc>
              <a:spcPct val="100000"/>
            </a:lnSpc>
          </a:pPr>
          <a:r>
            <a:rPr lang="lt-LT" sz="2000" b="1" dirty="0" smtClean="0"/>
            <a:t>17,9 mln. € ES lėšų</a:t>
          </a:r>
          <a:endParaRPr lang="lt-LT" sz="2000" b="1" dirty="0"/>
        </a:p>
      </dgm:t>
    </dgm:pt>
    <dgm:pt modelId="{8F742961-41C4-4C8A-9149-7FEC81D59322}" type="parTrans" cxnId="{089E56EA-0F11-4FDE-B36D-C8138506E6D0}">
      <dgm:prSet/>
      <dgm:spPr/>
      <dgm:t>
        <a:bodyPr/>
        <a:lstStyle/>
        <a:p>
          <a:endParaRPr lang="lt-LT"/>
        </a:p>
      </dgm:t>
    </dgm:pt>
    <dgm:pt modelId="{A4468A54-BFF8-4E6A-BA93-DD97682BFDFC}" type="sibTrans" cxnId="{089E56EA-0F11-4FDE-B36D-C8138506E6D0}">
      <dgm:prSet/>
      <dgm:spPr/>
      <dgm:t>
        <a:bodyPr/>
        <a:lstStyle/>
        <a:p>
          <a:endParaRPr lang="lt-LT"/>
        </a:p>
      </dgm:t>
    </dgm:pt>
    <dgm:pt modelId="{17654149-218E-4804-8DC5-455BD911A36E}">
      <dgm:prSet custT="1"/>
      <dgm:spPr>
        <a:blipFill rotWithShape="0">
          <a:blip xmlns:r="http://schemas.openxmlformats.org/officeDocument/2006/relationships" r:embed="rId1"/>
          <a:stretch>
            <a:fillRect/>
          </a:stretch>
        </a:blipFill>
      </dgm:spPr>
      <dgm:t>
        <a:bodyPr/>
        <a:lstStyle/>
        <a:p>
          <a:pPr rtl="0"/>
          <a:endParaRPr lang="lt-LT" sz="1600" b="1" dirty="0"/>
        </a:p>
      </dgm:t>
    </dgm:pt>
    <dgm:pt modelId="{63986202-F8B5-47F2-8C72-B2134705F136}" type="parTrans" cxnId="{17F8D834-8CCF-4F53-AB04-AAA280684A90}">
      <dgm:prSet/>
      <dgm:spPr/>
      <dgm:t>
        <a:bodyPr/>
        <a:lstStyle/>
        <a:p>
          <a:endParaRPr lang="lt-LT"/>
        </a:p>
      </dgm:t>
    </dgm:pt>
    <dgm:pt modelId="{6BAEA48C-3526-4FA7-BFBE-6500C1A3673C}" type="sibTrans" cxnId="{17F8D834-8CCF-4F53-AB04-AAA280684A90}">
      <dgm:prSet/>
      <dgm:spPr/>
      <dgm:t>
        <a:bodyPr/>
        <a:lstStyle/>
        <a:p>
          <a:endParaRPr lang="lt-LT"/>
        </a:p>
      </dgm:t>
    </dgm:pt>
    <dgm:pt modelId="{F6D67C61-3E60-49F3-AE8C-45E0064D1B55}">
      <dgm:prSet custT="1"/>
      <dgm:spPr>
        <a:blipFill rotWithShape="0">
          <a:blip xmlns:r="http://schemas.openxmlformats.org/officeDocument/2006/relationships" r:embed="rId2"/>
          <a:stretch>
            <a:fillRect/>
          </a:stretch>
        </a:blipFill>
      </dgm:spPr>
      <dgm:t>
        <a:bodyPr/>
        <a:lstStyle/>
        <a:p>
          <a:pPr marL="228600" indent="0" defTabSz="1111250">
            <a:lnSpc>
              <a:spcPct val="90000"/>
            </a:lnSpc>
            <a:spcBef>
              <a:spcPct val="0"/>
            </a:spcBef>
            <a:spcAft>
              <a:spcPct val="15000"/>
            </a:spcAft>
            <a:buNone/>
          </a:pPr>
          <a:endParaRPr lang="lt-LT" dirty="0"/>
        </a:p>
      </dgm:t>
    </dgm:pt>
    <dgm:pt modelId="{175EBE8C-A553-47D8-8977-A1BA40001C58}" type="sibTrans" cxnId="{722F3627-F48C-404F-8566-A21A1D622E96}">
      <dgm:prSet/>
      <dgm:spPr/>
      <dgm:t>
        <a:bodyPr/>
        <a:lstStyle/>
        <a:p>
          <a:endParaRPr lang="lt-LT"/>
        </a:p>
      </dgm:t>
    </dgm:pt>
    <dgm:pt modelId="{A53B7A35-69F9-4E4D-AA5C-88E0E171BD11}" type="parTrans" cxnId="{722F3627-F48C-404F-8566-A21A1D622E96}">
      <dgm:prSet/>
      <dgm:spPr/>
      <dgm:t>
        <a:bodyPr/>
        <a:lstStyle/>
        <a:p>
          <a:endParaRPr lang="lt-LT"/>
        </a:p>
      </dgm:t>
    </dgm:pt>
    <dgm:pt modelId="{1AE35C7D-2C9A-4142-A6F5-A2BEB3A7D592}">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600" b="1" dirty="0" smtClean="0"/>
            <a:t>Konkurso “Pasieki</a:t>
          </a:r>
          <a:r>
            <a:rPr lang="lt-LT" sz="1600" b="1" dirty="0" smtClean="0"/>
            <a:t>mai aplinkosaugoje 2012“, prizas nominacijoje „Palankiausias aplinkai procesas“</a:t>
          </a:r>
          <a:endParaRPr lang="lt-LT" dirty="0"/>
        </a:p>
      </dgm:t>
    </dgm:pt>
    <dgm:pt modelId="{6E557906-0FBF-441C-9EF9-64D614EB08BC}" type="parTrans" cxnId="{84749389-021E-4103-A7BB-1A31EFB782E4}">
      <dgm:prSet/>
      <dgm:spPr/>
      <dgm:t>
        <a:bodyPr/>
        <a:lstStyle/>
        <a:p>
          <a:endParaRPr lang="lt-LT"/>
        </a:p>
      </dgm:t>
    </dgm:pt>
    <dgm:pt modelId="{6907661B-5E90-4C58-87F2-DD18983EB89B}" type="sibTrans" cxnId="{84749389-021E-4103-A7BB-1A31EFB782E4}">
      <dgm:prSet/>
      <dgm:spPr/>
      <dgm:t>
        <a:bodyPr/>
        <a:lstStyle/>
        <a:p>
          <a:endParaRPr lang="lt-LT"/>
        </a:p>
      </dgm:t>
    </dgm:pt>
    <dgm:pt modelId="{0CB26A17-D03B-43B4-B7A5-26D536DA5C4F}" type="pres">
      <dgm:prSet presAssocID="{42337E59-FA1D-4B69-B900-772E591E2CF0}" presName="linearFlow" presStyleCnt="0">
        <dgm:presLayoutVars>
          <dgm:dir/>
          <dgm:animLvl val="lvl"/>
          <dgm:resizeHandles val="exact"/>
        </dgm:presLayoutVars>
      </dgm:prSet>
      <dgm:spPr/>
    </dgm:pt>
    <dgm:pt modelId="{97281725-A3C7-4142-A021-2543507F99AE}" type="pres">
      <dgm:prSet presAssocID="{17654149-218E-4804-8DC5-455BD911A36E}" presName="composite" presStyleCnt="0"/>
      <dgm:spPr/>
    </dgm:pt>
    <dgm:pt modelId="{E54146C5-9DD8-4108-8A27-9423C734CA8A}" type="pres">
      <dgm:prSet presAssocID="{17654149-218E-4804-8DC5-455BD911A36E}" presName="parentText" presStyleLbl="alignNode1" presStyleIdx="0" presStyleCnt="2">
        <dgm:presLayoutVars>
          <dgm:chMax val="1"/>
          <dgm:bulletEnabled val="1"/>
        </dgm:presLayoutVars>
      </dgm:prSet>
      <dgm:spPr/>
      <dgm:t>
        <a:bodyPr/>
        <a:lstStyle/>
        <a:p>
          <a:endParaRPr lang="lt-LT"/>
        </a:p>
      </dgm:t>
    </dgm:pt>
    <dgm:pt modelId="{B58871F5-0013-4562-BB90-8663FFBF4BC7}" type="pres">
      <dgm:prSet presAssocID="{17654149-218E-4804-8DC5-455BD911A36E}" presName="descendantText" presStyleLbl="alignAcc1" presStyleIdx="0" presStyleCnt="2">
        <dgm:presLayoutVars>
          <dgm:bulletEnabled val="1"/>
        </dgm:presLayoutVars>
      </dgm:prSet>
      <dgm:spPr/>
      <dgm:t>
        <a:bodyPr/>
        <a:lstStyle/>
        <a:p>
          <a:endParaRPr lang="lt-LT"/>
        </a:p>
      </dgm:t>
    </dgm:pt>
    <dgm:pt modelId="{FBC9DCF4-85EA-4598-A491-C4BB63F21436}" type="pres">
      <dgm:prSet presAssocID="{6BAEA48C-3526-4FA7-BFBE-6500C1A3673C}" presName="sp" presStyleCnt="0"/>
      <dgm:spPr/>
    </dgm:pt>
    <dgm:pt modelId="{5404715B-85CD-4494-BAB7-CB547B3FE17C}" type="pres">
      <dgm:prSet presAssocID="{F6D67C61-3E60-49F3-AE8C-45E0064D1B55}" presName="composite" presStyleCnt="0"/>
      <dgm:spPr/>
    </dgm:pt>
    <dgm:pt modelId="{B69131DB-4853-44F7-85A7-C9E3881A310A}" type="pres">
      <dgm:prSet presAssocID="{F6D67C61-3E60-49F3-AE8C-45E0064D1B55}" presName="parentText" presStyleLbl="alignNode1" presStyleIdx="1" presStyleCnt="2" custLinFactNeighborX="0" custLinFactNeighborY="196">
        <dgm:presLayoutVars>
          <dgm:chMax val="1"/>
          <dgm:bulletEnabled val="1"/>
        </dgm:presLayoutVars>
      </dgm:prSet>
      <dgm:spPr/>
      <dgm:t>
        <a:bodyPr/>
        <a:lstStyle/>
        <a:p>
          <a:endParaRPr lang="lt-LT"/>
        </a:p>
      </dgm:t>
    </dgm:pt>
    <dgm:pt modelId="{B6A610B7-88EC-41C5-9A27-4427B0A1F8DE}" type="pres">
      <dgm:prSet presAssocID="{F6D67C61-3E60-49F3-AE8C-45E0064D1B55}" presName="descendantText" presStyleLbl="alignAcc1" presStyleIdx="1" presStyleCnt="2" custLinFactNeighborX="0" custLinFactNeighborY="1781">
        <dgm:presLayoutVars>
          <dgm:bulletEnabled val="1"/>
        </dgm:presLayoutVars>
      </dgm:prSet>
      <dgm:spPr/>
      <dgm:t>
        <a:bodyPr/>
        <a:lstStyle/>
        <a:p>
          <a:endParaRPr lang="lt-LT"/>
        </a:p>
      </dgm:t>
    </dgm:pt>
  </dgm:ptLst>
  <dgm:cxnLst>
    <dgm:cxn modelId="{4FC895C5-F0A8-4386-AF9C-5ED148B52097}" type="presOf" srcId="{17654149-218E-4804-8DC5-455BD911A36E}" destId="{E54146C5-9DD8-4108-8A27-9423C734CA8A}" srcOrd="0" destOrd="0" presId="urn:microsoft.com/office/officeart/2005/8/layout/chevron2"/>
    <dgm:cxn modelId="{0225F950-CC0D-4D44-AF2C-350CB123913B}" type="presOf" srcId="{1AE35C7D-2C9A-4142-A6F5-A2BEB3A7D592}" destId="{B58871F5-0013-4562-BB90-8663FFBF4BC7}" srcOrd="0" destOrd="0" presId="urn:microsoft.com/office/officeart/2005/8/layout/chevron2"/>
    <dgm:cxn modelId="{722F3627-F48C-404F-8566-A21A1D622E96}" srcId="{42337E59-FA1D-4B69-B900-772E591E2CF0}" destId="{F6D67C61-3E60-49F3-AE8C-45E0064D1B55}" srcOrd="1" destOrd="0" parTransId="{A53B7A35-69F9-4E4D-AA5C-88E0E171BD11}" sibTransId="{175EBE8C-A553-47D8-8977-A1BA40001C58}"/>
    <dgm:cxn modelId="{17F8D834-8CCF-4F53-AB04-AAA280684A90}" srcId="{42337E59-FA1D-4B69-B900-772E591E2CF0}" destId="{17654149-218E-4804-8DC5-455BD911A36E}" srcOrd="0" destOrd="0" parTransId="{63986202-F8B5-47F2-8C72-B2134705F136}" sibTransId="{6BAEA48C-3526-4FA7-BFBE-6500C1A3673C}"/>
    <dgm:cxn modelId="{64C231A2-CF1D-499F-8CBE-230A03ABCEAE}" type="presOf" srcId="{42337E59-FA1D-4B69-B900-772E591E2CF0}" destId="{0CB26A17-D03B-43B4-B7A5-26D536DA5C4F}" srcOrd="0" destOrd="0" presId="urn:microsoft.com/office/officeart/2005/8/layout/chevron2"/>
    <dgm:cxn modelId="{84749389-021E-4103-A7BB-1A31EFB782E4}" srcId="{17654149-218E-4804-8DC5-455BD911A36E}" destId="{1AE35C7D-2C9A-4142-A6F5-A2BEB3A7D592}" srcOrd="0" destOrd="0" parTransId="{6E557906-0FBF-441C-9EF9-64D614EB08BC}" sibTransId="{6907661B-5E90-4C58-87F2-DD18983EB89B}"/>
    <dgm:cxn modelId="{D5397ED5-845A-4618-8D4A-DBAC0D187E52}" type="presOf" srcId="{F6D67C61-3E60-49F3-AE8C-45E0064D1B55}" destId="{B69131DB-4853-44F7-85A7-C9E3881A310A}" srcOrd="0" destOrd="0" presId="urn:microsoft.com/office/officeart/2005/8/layout/chevron2"/>
    <dgm:cxn modelId="{890D73AF-05E2-4961-BA8C-4964B98CB4EB}" type="presOf" srcId="{882A06B6-9CAC-4F59-A0F9-EDE61FE7DAE2}" destId="{B6A610B7-88EC-41C5-9A27-4427B0A1F8DE}" srcOrd="0" destOrd="0" presId="urn:microsoft.com/office/officeart/2005/8/layout/chevron2"/>
    <dgm:cxn modelId="{089E56EA-0F11-4FDE-B36D-C8138506E6D0}" srcId="{F6D67C61-3E60-49F3-AE8C-45E0064D1B55}" destId="{882A06B6-9CAC-4F59-A0F9-EDE61FE7DAE2}" srcOrd="0" destOrd="0" parTransId="{8F742961-41C4-4C8A-9149-7FEC81D59322}" sibTransId="{A4468A54-BFF8-4E6A-BA93-DD97682BFDFC}"/>
    <dgm:cxn modelId="{DF94D7E7-1609-40F3-85AF-2F0090204D13}" type="presParOf" srcId="{0CB26A17-D03B-43B4-B7A5-26D536DA5C4F}" destId="{97281725-A3C7-4142-A021-2543507F99AE}" srcOrd="0" destOrd="0" presId="urn:microsoft.com/office/officeart/2005/8/layout/chevron2"/>
    <dgm:cxn modelId="{CC6E0566-6D17-497D-9263-B98BFDB97D13}" type="presParOf" srcId="{97281725-A3C7-4142-A021-2543507F99AE}" destId="{E54146C5-9DD8-4108-8A27-9423C734CA8A}" srcOrd="0" destOrd="0" presId="urn:microsoft.com/office/officeart/2005/8/layout/chevron2"/>
    <dgm:cxn modelId="{509A5412-0B0D-4B87-B6F9-58E0FC4F2466}" type="presParOf" srcId="{97281725-A3C7-4142-A021-2543507F99AE}" destId="{B58871F5-0013-4562-BB90-8663FFBF4BC7}" srcOrd="1" destOrd="0" presId="urn:microsoft.com/office/officeart/2005/8/layout/chevron2"/>
    <dgm:cxn modelId="{34AD9783-5B29-4EAF-B508-046CAD29193A}" type="presParOf" srcId="{0CB26A17-D03B-43B4-B7A5-26D536DA5C4F}" destId="{FBC9DCF4-85EA-4598-A491-C4BB63F21436}" srcOrd="1" destOrd="0" presId="urn:microsoft.com/office/officeart/2005/8/layout/chevron2"/>
    <dgm:cxn modelId="{5A044698-765A-4607-BA5A-F8EA693F8F2B}" type="presParOf" srcId="{0CB26A17-D03B-43B4-B7A5-26D536DA5C4F}" destId="{5404715B-85CD-4494-BAB7-CB547B3FE17C}" srcOrd="2" destOrd="0" presId="urn:microsoft.com/office/officeart/2005/8/layout/chevron2"/>
    <dgm:cxn modelId="{09394269-4A4B-4EEC-8E94-909D57AFA531}" type="presParOf" srcId="{5404715B-85CD-4494-BAB7-CB547B3FE17C}" destId="{B69131DB-4853-44F7-85A7-C9E3881A310A}" srcOrd="0" destOrd="0" presId="urn:microsoft.com/office/officeart/2005/8/layout/chevron2"/>
    <dgm:cxn modelId="{7027BE5E-B154-4885-AE76-FBEC1B95A417}" type="presParOf" srcId="{5404715B-85CD-4494-BAB7-CB547B3FE17C}" destId="{B6A610B7-88EC-41C5-9A27-4427B0A1F8D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337E59-FA1D-4B69-B900-772E591E2CF0}" type="doc">
      <dgm:prSet loTypeId="urn:microsoft.com/office/officeart/2005/8/layout/chevron2" loCatId="process" qsTypeId="urn:microsoft.com/office/officeart/2005/8/quickstyle/3d4" qsCatId="3D" csTypeId="urn:microsoft.com/office/officeart/2005/8/colors/accent2_1" csCatId="accent2" phldr="1"/>
      <dgm:spPr/>
    </dgm:pt>
    <dgm:pt modelId="{882A06B6-9CAC-4F59-A0F9-EDE61FE7DAE2}">
      <dgm:prSet custT="1"/>
      <dgm:spPr/>
      <dgm:t>
        <a:bodyPr/>
        <a:lstStyle/>
        <a:p>
          <a:pPr>
            <a:lnSpc>
              <a:spcPct val="100000"/>
            </a:lnSpc>
          </a:pPr>
          <a:r>
            <a:rPr lang="lt-LT" sz="2800" b="1" dirty="0" smtClean="0"/>
            <a:t>2,8 mln. € ES lėšų</a:t>
          </a:r>
          <a:endParaRPr lang="lt-LT" sz="2800" b="1" dirty="0"/>
        </a:p>
      </dgm:t>
    </dgm:pt>
    <dgm:pt modelId="{8F742961-41C4-4C8A-9149-7FEC81D59322}" type="parTrans" cxnId="{089E56EA-0F11-4FDE-B36D-C8138506E6D0}">
      <dgm:prSet/>
      <dgm:spPr/>
      <dgm:t>
        <a:bodyPr/>
        <a:lstStyle/>
        <a:p>
          <a:endParaRPr lang="lt-LT"/>
        </a:p>
      </dgm:t>
    </dgm:pt>
    <dgm:pt modelId="{A4468A54-BFF8-4E6A-BA93-DD97682BFDFC}" type="sibTrans" cxnId="{089E56EA-0F11-4FDE-B36D-C8138506E6D0}">
      <dgm:prSet/>
      <dgm:spPr/>
      <dgm:t>
        <a:bodyPr/>
        <a:lstStyle/>
        <a:p>
          <a:endParaRPr lang="lt-LT"/>
        </a:p>
      </dgm:t>
    </dgm:pt>
    <dgm:pt modelId="{17654149-218E-4804-8DC5-455BD911A36E}">
      <dgm:prSet custT="1"/>
      <dgm:spPr>
        <a:blipFill rotWithShape="0">
          <a:blip xmlns:r="http://schemas.openxmlformats.org/officeDocument/2006/relationships" r:embed="rId1"/>
          <a:stretch>
            <a:fillRect/>
          </a:stretch>
        </a:blipFill>
      </dgm:spPr>
      <dgm:t>
        <a:bodyPr/>
        <a:lstStyle/>
        <a:p>
          <a:pPr rtl="0"/>
          <a:endParaRPr lang="lt-LT" sz="1600" b="1" dirty="0"/>
        </a:p>
      </dgm:t>
    </dgm:pt>
    <dgm:pt modelId="{63986202-F8B5-47F2-8C72-B2134705F136}" type="parTrans" cxnId="{17F8D834-8CCF-4F53-AB04-AAA280684A90}">
      <dgm:prSet/>
      <dgm:spPr/>
      <dgm:t>
        <a:bodyPr/>
        <a:lstStyle/>
        <a:p>
          <a:endParaRPr lang="lt-LT"/>
        </a:p>
      </dgm:t>
    </dgm:pt>
    <dgm:pt modelId="{6BAEA48C-3526-4FA7-BFBE-6500C1A3673C}" type="sibTrans" cxnId="{17F8D834-8CCF-4F53-AB04-AAA280684A90}">
      <dgm:prSet/>
      <dgm:spPr/>
      <dgm:t>
        <a:bodyPr/>
        <a:lstStyle/>
        <a:p>
          <a:endParaRPr lang="lt-LT"/>
        </a:p>
      </dgm:t>
    </dgm:pt>
    <dgm:pt modelId="{F6D67C61-3E60-49F3-AE8C-45E0064D1B55}">
      <dgm:prSet custT="1"/>
      <dgm:spPr>
        <a:blipFill rotWithShape="0">
          <a:blip xmlns:r="http://schemas.openxmlformats.org/officeDocument/2006/relationships" r:embed="rId2"/>
          <a:stretch>
            <a:fillRect/>
          </a:stretch>
        </a:blipFill>
      </dgm:spPr>
      <dgm:t>
        <a:bodyPr/>
        <a:lstStyle/>
        <a:p>
          <a:pPr marL="228600" indent="0" defTabSz="1111250">
            <a:lnSpc>
              <a:spcPct val="90000"/>
            </a:lnSpc>
            <a:spcBef>
              <a:spcPct val="0"/>
            </a:spcBef>
            <a:spcAft>
              <a:spcPct val="15000"/>
            </a:spcAft>
            <a:buNone/>
          </a:pPr>
          <a:endParaRPr lang="lt-LT" dirty="0"/>
        </a:p>
      </dgm:t>
    </dgm:pt>
    <dgm:pt modelId="{175EBE8C-A553-47D8-8977-A1BA40001C58}" type="sibTrans" cxnId="{722F3627-F48C-404F-8566-A21A1D622E96}">
      <dgm:prSet/>
      <dgm:spPr/>
      <dgm:t>
        <a:bodyPr/>
        <a:lstStyle/>
        <a:p>
          <a:endParaRPr lang="lt-LT"/>
        </a:p>
      </dgm:t>
    </dgm:pt>
    <dgm:pt modelId="{A53B7A35-69F9-4E4D-AA5C-88E0E171BD11}" type="parTrans" cxnId="{722F3627-F48C-404F-8566-A21A1D622E96}">
      <dgm:prSet/>
      <dgm:spPr/>
      <dgm:t>
        <a:bodyPr/>
        <a:lstStyle/>
        <a:p>
          <a:endParaRPr lang="lt-LT"/>
        </a:p>
      </dgm:t>
    </dgm:pt>
    <dgm:pt modelId="{1AE35C7D-2C9A-4142-A6F5-A2BEB3A7D592}">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2400" b="1" dirty="0" smtClean="0"/>
            <a:t>Vienintėlis Baltijos šalyse</a:t>
          </a:r>
          <a:endParaRPr lang="lt-LT" sz="2400" b="1" dirty="0"/>
        </a:p>
      </dgm:t>
    </dgm:pt>
    <dgm:pt modelId="{6907661B-5E90-4C58-87F2-DD18983EB89B}" type="sibTrans" cxnId="{84749389-021E-4103-A7BB-1A31EFB782E4}">
      <dgm:prSet/>
      <dgm:spPr/>
      <dgm:t>
        <a:bodyPr/>
        <a:lstStyle/>
        <a:p>
          <a:endParaRPr lang="lt-LT"/>
        </a:p>
      </dgm:t>
    </dgm:pt>
    <dgm:pt modelId="{6E557906-0FBF-441C-9EF9-64D614EB08BC}" type="parTrans" cxnId="{84749389-021E-4103-A7BB-1A31EFB782E4}">
      <dgm:prSet/>
      <dgm:spPr/>
      <dgm:t>
        <a:bodyPr/>
        <a:lstStyle/>
        <a:p>
          <a:endParaRPr lang="lt-LT"/>
        </a:p>
      </dgm:t>
    </dgm:pt>
    <dgm:pt modelId="{0CB26A17-D03B-43B4-B7A5-26D536DA5C4F}" type="pres">
      <dgm:prSet presAssocID="{42337E59-FA1D-4B69-B900-772E591E2CF0}" presName="linearFlow" presStyleCnt="0">
        <dgm:presLayoutVars>
          <dgm:dir/>
          <dgm:animLvl val="lvl"/>
          <dgm:resizeHandles val="exact"/>
        </dgm:presLayoutVars>
      </dgm:prSet>
      <dgm:spPr/>
    </dgm:pt>
    <dgm:pt modelId="{97281725-A3C7-4142-A021-2543507F99AE}" type="pres">
      <dgm:prSet presAssocID="{17654149-218E-4804-8DC5-455BD911A36E}" presName="composite" presStyleCnt="0"/>
      <dgm:spPr/>
    </dgm:pt>
    <dgm:pt modelId="{E54146C5-9DD8-4108-8A27-9423C734CA8A}" type="pres">
      <dgm:prSet presAssocID="{17654149-218E-4804-8DC5-455BD911A36E}" presName="parentText" presStyleLbl="alignNode1" presStyleIdx="0" presStyleCnt="2">
        <dgm:presLayoutVars>
          <dgm:chMax val="1"/>
          <dgm:bulletEnabled val="1"/>
        </dgm:presLayoutVars>
      </dgm:prSet>
      <dgm:spPr/>
      <dgm:t>
        <a:bodyPr/>
        <a:lstStyle/>
        <a:p>
          <a:endParaRPr lang="lt-LT"/>
        </a:p>
      </dgm:t>
    </dgm:pt>
    <dgm:pt modelId="{B58871F5-0013-4562-BB90-8663FFBF4BC7}" type="pres">
      <dgm:prSet presAssocID="{17654149-218E-4804-8DC5-455BD911A36E}" presName="descendantText" presStyleLbl="alignAcc1" presStyleIdx="0" presStyleCnt="2">
        <dgm:presLayoutVars>
          <dgm:bulletEnabled val="1"/>
        </dgm:presLayoutVars>
      </dgm:prSet>
      <dgm:spPr/>
      <dgm:t>
        <a:bodyPr/>
        <a:lstStyle/>
        <a:p>
          <a:endParaRPr lang="lt-LT"/>
        </a:p>
      </dgm:t>
    </dgm:pt>
    <dgm:pt modelId="{FBC9DCF4-85EA-4598-A491-C4BB63F21436}" type="pres">
      <dgm:prSet presAssocID="{6BAEA48C-3526-4FA7-BFBE-6500C1A3673C}" presName="sp" presStyleCnt="0"/>
      <dgm:spPr/>
    </dgm:pt>
    <dgm:pt modelId="{5404715B-85CD-4494-BAB7-CB547B3FE17C}" type="pres">
      <dgm:prSet presAssocID="{F6D67C61-3E60-49F3-AE8C-45E0064D1B55}" presName="composite" presStyleCnt="0"/>
      <dgm:spPr/>
    </dgm:pt>
    <dgm:pt modelId="{B69131DB-4853-44F7-85A7-C9E3881A310A}" type="pres">
      <dgm:prSet presAssocID="{F6D67C61-3E60-49F3-AE8C-45E0064D1B55}" presName="parentText" presStyleLbl="alignNode1" presStyleIdx="1" presStyleCnt="2" custLinFactNeighborX="0" custLinFactNeighborY="196">
        <dgm:presLayoutVars>
          <dgm:chMax val="1"/>
          <dgm:bulletEnabled val="1"/>
        </dgm:presLayoutVars>
      </dgm:prSet>
      <dgm:spPr/>
      <dgm:t>
        <a:bodyPr/>
        <a:lstStyle/>
        <a:p>
          <a:endParaRPr lang="lt-LT"/>
        </a:p>
      </dgm:t>
    </dgm:pt>
    <dgm:pt modelId="{B6A610B7-88EC-41C5-9A27-4427B0A1F8DE}" type="pres">
      <dgm:prSet presAssocID="{F6D67C61-3E60-49F3-AE8C-45E0064D1B55}" presName="descendantText" presStyleLbl="alignAcc1" presStyleIdx="1" presStyleCnt="2" custLinFactNeighborX="0" custLinFactNeighborY="456">
        <dgm:presLayoutVars>
          <dgm:bulletEnabled val="1"/>
        </dgm:presLayoutVars>
      </dgm:prSet>
      <dgm:spPr/>
      <dgm:t>
        <a:bodyPr/>
        <a:lstStyle/>
        <a:p>
          <a:endParaRPr lang="lt-LT"/>
        </a:p>
      </dgm:t>
    </dgm:pt>
  </dgm:ptLst>
  <dgm:cxnLst>
    <dgm:cxn modelId="{19730875-0DD9-423C-85AF-EDDF70B2F832}" type="presOf" srcId="{882A06B6-9CAC-4F59-A0F9-EDE61FE7DAE2}" destId="{B6A610B7-88EC-41C5-9A27-4427B0A1F8DE}" srcOrd="0" destOrd="0" presId="urn:microsoft.com/office/officeart/2005/8/layout/chevron2"/>
    <dgm:cxn modelId="{722F3627-F48C-404F-8566-A21A1D622E96}" srcId="{42337E59-FA1D-4B69-B900-772E591E2CF0}" destId="{F6D67C61-3E60-49F3-AE8C-45E0064D1B55}" srcOrd="1" destOrd="0" parTransId="{A53B7A35-69F9-4E4D-AA5C-88E0E171BD11}" sibTransId="{175EBE8C-A553-47D8-8977-A1BA40001C58}"/>
    <dgm:cxn modelId="{17F8D834-8CCF-4F53-AB04-AAA280684A90}" srcId="{42337E59-FA1D-4B69-B900-772E591E2CF0}" destId="{17654149-218E-4804-8DC5-455BD911A36E}" srcOrd="0" destOrd="0" parTransId="{63986202-F8B5-47F2-8C72-B2134705F136}" sibTransId="{6BAEA48C-3526-4FA7-BFBE-6500C1A3673C}"/>
    <dgm:cxn modelId="{31384C0B-5597-4C2C-A2FA-5DF002B7C786}" type="presOf" srcId="{17654149-218E-4804-8DC5-455BD911A36E}" destId="{E54146C5-9DD8-4108-8A27-9423C734CA8A}" srcOrd="0" destOrd="0" presId="urn:microsoft.com/office/officeart/2005/8/layout/chevron2"/>
    <dgm:cxn modelId="{84749389-021E-4103-A7BB-1A31EFB782E4}" srcId="{17654149-218E-4804-8DC5-455BD911A36E}" destId="{1AE35C7D-2C9A-4142-A6F5-A2BEB3A7D592}" srcOrd="0" destOrd="0" parTransId="{6E557906-0FBF-441C-9EF9-64D614EB08BC}" sibTransId="{6907661B-5E90-4C58-87F2-DD18983EB89B}"/>
    <dgm:cxn modelId="{7BD0B801-6784-4308-A5D4-FE62746C8E81}" type="presOf" srcId="{F6D67C61-3E60-49F3-AE8C-45E0064D1B55}" destId="{B69131DB-4853-44F7-85A7-C9E3881A310A}" srcOrd="0" destOrd="0" presId="urn:microsoft.com/office/officeart/2005/8/layout/chevron2"/>
    <dgm:cxn modelId="{CA57DFE3-19ED-40D6-BA57-DB6907E49CFD}" type="presOf" srcId="{42337E59-FA1D-4B69-B900-772E591E2CF0}" destId="{0CB26A17-D03B-43B4-B7A5-26D536DA5C4F}" srcOrd="0" destOrd="0" presId="urn:microsoft.com/office/officeart/2005/8/layout/chevron2"/>
    <dgm:cxn modelId="{FFC4C762-F272-477C-B462-37FA8BF2FA1B}" type="presOf" srcId="{1AE35C7D-2C9A-4142-A6F5-A2BEB3A7D592}" destId="{B58871F5-0013-4562-BB90-8663FFBF4BC7}" srcOrd="0" destOrd="0" presId="urn:microsoft.com/office/officeart/2005/8/layout/chevron2"/>
    <dgm:cxn modelId="{089E56EA-0F11-4FDE-B36D-C8138506E6D0}" srcId="{F6D67C61-3E60-49F3-AE8C-45E0064D1B55}" destId="{882A06B6-9CAC-4F59-A0F9-EDE61FE7DAE2}" srcOrd="0" destOrd="0" parTransId="{8F742961-41C4-4C8A-9149-7FEC81D59322}" sibTransId="{A4468A54-BFF8-4E6A-BA93-DD97682BFDFC}"/>
    <dgm:cxn modelId="{5440F88C-EFF1-4445-B1B9-7A4C0D1856A9}" type="presParOf" srcId="{0CB26A17-D03B-43B4-B7A5-26D536DA5C4F}" destId="{97281725-A3C7-4142-A021-2543507F99AE}" srcOrd="0" destOrd="0" presId="urn:microsoft.com/office/officeart/2005/8/layout/chevron2"/>
    <dgm:cxn modelId="{9EF400E6-84BA-4EFB-A224-98C156600BA5}" type="presParOf" srcId="{97281725-A3C7-4142-A021-2543507F99AE}" destId="{E54146C5-9DD8-4108-8A27-9423C734CA8A}" srcOrd="0" destOrd="0" presId="urn:microsoft.com/office/officeart/2005/8/layout/chevron2"/>
    <dgm:cxn modelId="{CEDF91F2-DD57-4B3D-9B1D-EEBABED3A958}" type="presParOf" srcId="{97281725-A3C7-4142-A021-2543507F99AE}" destId="{B58871F5-0013-4562-BB90-8663FFBF4BC7}" srcOrd="1" destOrd="0" presId="urn:microsoft.com/office/officeart/2005/8/layout/chevron2"/>
    <dgm:cxn modelId="{E9BF7548-8D43-4C24-80DA-F4E6FF5747E6}" type="presParOf" srcId="{0CB26A17-D03B-43B4-B7A5-26D536DA5C4F}" destId="{FBC9DCF4-85EA-4598-A491-C4BB63F21436}" srcOrd="1" destOrd="0" presId="urn:microsoft.com/office/officeart/2005/8/layout/chevron2"/>
    <dgm:cxn modelId="{57E33734-8F0E-41B3-AD50-1F38CB1D1C3A}" type="presParOf" srcId="{0CB26A17-D03B-43B4-B7A5-26D536DA5C4F}" destId="{5404715B-85CD-4494-BAB7-CB547B3FE17C}" srcOrd="2" destOrd="0" presId="urn:microsoft.com/office/officeart/2005/8/layout/chevron2"/>
    <dgm:cxn modelId="{9FD04A7E-8487-452E-B77C-C751B3BDBADB}" type="presParOf" srcId="{5404715B-85CD-4494-BAB7-CB547B3FE17C}" destId="{B69131DB-4853-44F7-85A7-C9E3881A310A}" srcOrd="0" destOrd="0" presId="urn:microsoft.com/office/officeart/2005/8/layout/chevron2"/>
    <dgm:cxn modelId="{BF0C3280-D571-4CE4-B9AE-B1458DBBB3F9}" type="presParOf" srcId="{5404715B-85CD-4494-BAB7-CB547B3FE17C}" destId="{B6A610B7-88EC-41C5-9A27-4427B0A1F8D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337E59-FA1D-4B69-B900-772E591E2CF0}" type="doc">
      <dgm:prSet loTypeId="urn:microsoft.com/office/officeart/2005/8/layout/chevron2" loCatId="process" qsTypeId="urn:microsoft.com/office/officeart/2005/8/quickstyle/3d4" qsCatId="3D" csTypeId="urn:microsoft.com/office/officeart/2005/8/colors/accent2_1" csCatId="accent2" phldr="1"/>
      <dgm:spPr/>
    </dgm:pt>
    <dgm:pt modelId="{882A06B6-9CAC-4F59-A0F9-EDE61FE7DAE2}">
      <dgm:prSet custT="1"/>
      <dgm:spPr/>
      <dgm:t>
        <a:bodyPr/>
        <a:lstStyle/>
        <a:p>
          <a:pPr>
            <a:lnSpc>
              <a:spcPct val="100000"/>
            </a:lnSpc>
          </a:pPr>
          <a:r>
            <a:rPr lang="lt-LT" sz="2800" b="1" dirty="0" smtClean="0"/>
            <a:t>332,6 tūkst. € ES lėšų</a:t>
          </a:r>
          <a:endParaRPr lang="lt-LT" sz="2800" b="1" dirty="0"/>
        </a:p>
      </dgm:t>
    </dgm:pt>
    <dgm:pt modelId="{8F742961-41C4-4C8A-9149-7FEC81D59322}" type="parTrans" cxnId="{089E56EA-0F11-4FDE-B36D-C8138506E6D0}">
      <dgm:prSet/>
      <dgm:spPr/>
      <dgm:t>
        <a:bodyPr/>
        <a:lstStyle/>
        <a:p>
          <a:endParaRPr lang="lt-LT"/>
        </a:p>
      </dgm:t>
    </dgm:pt>
    <dgm:pt modelId="{A4468A54-BFF8-4E6A-BA93-DD97682BFDFC}" type="sibTrans" cxnId="{089E56EA-0F11-4FDE-B36D-C8138506E6D0}">
      <dgm:prSet/>
      <dgm:spPr/>
      <dgm:t>
        <a:bodyPr/>
        <a:lstStyle/>
        <a:p>
          <a:endParaRPr lang="lt-LT"/>
        </a:p>
      </dgm:t>
    </dgm:pt>
    <dgm:pt modelId="{17654149-218E-4804-8DC5-455BD911A36E}">
      <dgm:prSet custT="1"/>
      <dgm:spPr>
        <a:blipFill rotWithShape="0">
          <a:blip xmlns:r="http://schemas.openxmlformats.org/officeDocument/2006/relationships" r:embed="rId1"/>
          <a:stretch>
            <a:fillRect/>
          </a:stretch>
        </a:blipFill>
      </dgm:spPr>
      <dgm:t>
        <a:bodyPr/>
        <a:lstStyle/>
        <a:p>
          <a:pPr rtl="0"/>
          <a:endParaRPr lang="lt-LT" sz="1600" b="1" dirty="0"/>
        </a:p>
      </dgm:t>
    </dgm:pt>
    <dgm:pt modelId="{63986202-F8B5-47F2-8C72-B2134705F136}" type="parTrans" cxnId="{17F8D834-8CCF-4F53-AB04-AAA280684A90}">
      <dgm:prSet/>
      <dgm:spPr/>
      <dgm:t>
        <a:bodyPr/>
        <a:lstStyle/>
        <a:p>
          <a:endParaRPr lang="lt-LT"/>
        </a:p>
      </dgm:t>
    </dgm:pt>
    <dgm:pt modelId="{6BAEA48C-3526-4FA7-BFBE-6500C1A3673C}" type="sibTrans" cxnId="{17F8D834-8CCF-4F53-AB04-AAA280684A90}">
      <dgm:prSet/>
      <dgm:spPr/>
      <dgm:t>
        <a:bodyPr/>
        <a:lstStyle/>
        <a:p>
          <a:endParaRPr lang="lt-LT"/>
        </a:p>
      </dgm:t>
    </dgm:pt>
    <dgm:pt modelId="{F6D67C61-3E60-49F3-AE8C-45E0064D1B55}">
      <dgm:prSet custT="1"/>
      <dgm:spPr>
        <a:blipFill rotWithShape="0">
          <a:blip xmlns:r="http://schemas.openxmlformats.org/officeDocument/2006/relationships" r:embed="rId2"/>
          <a:stretch>
            <a:fillRect/>
          </a:stretch>
        </a:blipFill>
      </dgm:spPr>
      <dgm:t>
        <a:bodyPr/>
        <a:lstStyle/>
        <a:p>
          <a:pPr marL="228600" indent="0" defTabSz="1111250">
            <a:lnSpc>
              <a:spcPct val="90000"/>
            </a:lnSpc>
            <a:spcBef>
              <a:spcPct val="0"/>
            </a:spcBef>
            <a:spcAft>
              <a:spcPct val="15000"/>
            </a:spcAft>
            <a:buNone/>
          </a:pPr>
          <a:endParaRPr lang="lt-LT" dirty="0"/>
        </a:p>
      </dgm:t>
    </dgm:pt>
    <dgm:pt modelId="{175EBE8C-A553-47D8-8977-A1BA40001C58}" type="sibTrans" cxnId="{722F3627-F48C-404F-8566-A21A1D622E96}">
      <dgm:prSet/>
      <dgm:spPr/>
      <dgm:t>
        <a:bodyPr/>
        <a:lstStyle/>
        <a:p>
          <a:endParaRPr lang="lt-LT"/>
        </a:p>
      </dgm:t>
    </dgm:pt>
    <dgm:pt modelId="{A53B7A35-69F9-4E4D-AA5C-88E0E171BD11}" type="parTrans" cxnId="{722F3627-F48C-404F-8566-A21A1D622E96}">
      <dgm:prSet/>
      <dgm:spPr/>
      <dgm:t>
        <a:bodyPr/>
        <a:lstStyle/>
        <a:p>
          <a:endParaRPr lang="lt-LT"/>
        </a:p>
      </dgm:t>
    </dgm:pt>
    <dgm:pt modelId="{1AE35C7D-2C9A-4142-A6F5-A2BEB3A7D592}">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2400" b="1" dirty="0" smtClean="0"/>
            <a:t>Pirma specializuota įstaiga Lietuvoje</a:t>
          </a:r>
          <a:endParaRPr lang="lt-LT" sz="2400" b="1" dirty="0"/>
        </a:p>
      </dgm:t>
    </dgm:pt>
    <dgm:pt modelId="{6907661B-5E90-4C58-87F2-DD18983EB89B}" type="sibTrans" cxnId="{84749389-021E-4103-A7BB-1A31EFB782E4}">
      <dgm:prSet/>
      <dgm:spPr/>
      <dgm:t>
        <a:bodyPr/>
        <a:lstStyle/>
        <a:p>
          <a:endParaRPr lang="lt-LT"/>
        </a:p>
      </dgm:t>
    </dgm:pt>
    <dgm:pt modelId="{6E557906-0FBF-441C-9EF9-64D614EB08BC}" type="parTrans" cxnId="{84749389-021E-4103-A7BB-1A31EFB782E4}">
      <dgm:prSet/>
      <dgm:spPr/>
      <dgm:t>
        <a:bodyPr/>
        <a:lstStyle/>
        <a:p>
          <a:endParaRPr lang="lt-LT"/>
        </a:p>
      </dgm:t>
    </dgm:pt>
    <dgm:pt modelId="{0CB26A17-D03B-43B4-B7A5-26D536DA5C4F}" type="pres">
      <dgm:prSet presAssocID="{42337E59-FA1D-4B69-B900-772E591E2CF0}" presName="linearFlow" presStyleCnt="0">
        <dgm:presLayoutVars>
          <dgm:dir/>
          <dgm:animLvl val="lvl"/>
          <dgm:resizeHandles val="exact"/>
        </dgm:presLayoutVars>
      </dgm:prSet>
      <dgm:spPr/>
    </dgm:pt>
    <dgm:pt modelId="{97281725-A3C7-4142-A021-2543507F99AE}" type="pres">
      <dgm:prSet presAssocID="{17654149-218E-4804-8DC5-455BD911A36E}" presName="composite" presStyleCnt="0"/>
      <dgm:spPr/>
    </dgm:pt>
    <dgm:pt modelId="{E54146C5-9DD8-4108-8A27-9423C734CA8A}" type="pres">
      <dgm:prSet presAssocID="{17654149-218E-4804-8DC5-455BD911A36E}" presName="parentText" presStyleLbl="alignNode1" presStyleIdx="0" presStyleCnt="2">
        <dgm:presLayoutVars>
          <dgm:chMax val="1"/>
          <dgm:bulletEnabled val="1"/>
        </dgm:presLayoutVars>
      </dgm:prSet>
      <dgm:spPr/>
      <dgm:t>
        <a:bodyPr/>
        <a:lstStyle/>
        <a:p>
          <a:endParaRPr lang="lt-LT"/>
        </a:p>
      </dgm:t>
    </dgm:pt>
    <dgm:pt modelId="{B58871F5-0013-4562-BB90-8663FFBF4BC7}" type="pres">
      <dgm:prSet presAssocID="{17654149-218E-4804-8DC5-455BD911A36E}" presName="descendantText" presStyleLbl="alignAcc1" presStyleIdx="0" presStyleCnt="2">
        <dgm:presLayoutVars>
          <dgm:bulletEnabled val="1"/>
        </dgm:presLayoutVars>
      </dgm:prSet>
      <dgm:spPr/>
      <dgm:t>
        <a:bodyPr/>
        <a:lstStyle/>
        <a:p>
          <a:endParaRPr lang="lt-LT"/>
        </a:p>
      </dgm:t>
    </dgm:pt>
    <dgm:pt modelId="{FBC9DCF4-85EA-4598-A491-C4BB63F21436}" type="pres">
      <dgm:prSet presAssocID="{6BAEA48C-3526-4FA7-BFBE-6500C1A3673C}" presName="sp" presStyleCnt="0"/>
      <dgm:spPr/>
    </dgm:pt>
    <dgm:pt modelId="{5404715B-85CD-4494-BAB7-CB547B3FE17C}" type="pres">
      <dgm:prSet presAssocID="{F6D67C61-3E60-49F3-AE8C-45E0064D1B55}" presName="composite" presStyleCnt="0"/>
      <dgm:spPr/>
    </dgm:pt>
    <dgm:pt modelId="{B69131DB-4853-44F7-85A7-C9E3881A310A}" type="pres">
      <dgm:prSet presAssocID="{F6D67C61-3E60-49F3-AE8C-45E0064D1B55}" presName="parentText" presStyleLbl="alignNode1" presStyleIdx="1" presStyleCnt="2" custLinFactNeighborX="0" custLinFactNeighborY="196">
        <dgm:presLayoutVars>
          <dgm:chMax val="1"/>
          <dgm:bulletEnabled val="1"/>
        </dgm:presLayoutVars>
      </dgm:prSet>
      <dgm:spPr/>
      <dgm:t>
        <a:bodyPr/>
        <a:lstStyle/>
        <a:p>
          <a:endParaRPr lang="lt-LT"/>
        </a:p>
      </dgm:t>
    </dgm:pt>
    <dgm:pt modelId="{B6A610B7-88EC-41C5-9A27-4427B0A1F8DE}" type="pres">
      <dgm:prSet presAssocID="{F6D67C61-3E60-49F3-AE8C-45E0064D1B55}" presName="descendantText" presStyleLbl="alignAcc1" presStyleIdx="1" presStyleCnt="2" custLinFactNeighborX="2669" custLinFactNeighborY="2412">
        <dgm:presLayoutVars>
          <dgm:bulletEnabled val="1"/>
        </dgm:presLayoutVars>
      </dgm:prSet>
      <dgm:spPr/>
      <dgm:t>
        <a:bodyPr/>
        <a:lstStyle/>
        <a:p>
          <a:endParaRPr lang="lt-LT"/>
        </a:p>
      </dgm:t>
    </dgm:pt>
  </dgm:ptLst>
  <dgm:cxnLst>
    <dgm:cxn modelId="{76126A80-CB75-4667-A662-6AC060601A63}" type="presOf" srcId="{42337E59-FA1D-4B69-B900-772E591E2CF0}" destId="{0CB26A17-D03B-43B4-B7A5-26D536DA5C4F}" srcOrd="0" destOrd="0" presId="urn:microsoft.com/office/officeart/2005/8/layout/chevron2"/>
    <dgm:cxn modelId="{722F3627-F48C-404F-8566-A21A1D622E96}" srcId="{42337E59-FA1D-4B69-B900-772E591E2CF0}" destId="{F6D67C61-3E60-49F3-AE8C-45E0064D1B55}" srcOrd="1" destOrd="0" parTransId="{A53B7A35-69F9-4E4D-AA5C-88E0E171BD11}" sibTransId="{175EBE8C-A553-47D8-8977-A1BA40001C58}"/>
    <dgm:cxn modelId="{17F8D834-8CCF-4F53-AB04-AAA280684A90}" srcId="{42337E59-FA1D-4B69-B900-772E591E2CF0}" destId="{17654149-218E-4804-8DC5-455BD911A36E}" srcOrd="0" destOrd="0" parTransId="{63986202-F8B5-47F2-8C72-B2134705F136}" sibTransId="{6BAEA48C-3526-4FA7-BFBE-6500C1A3673C}"/>
    <dgm:cxn modelId="{FDA31C22-C818-43CA-8240-C26FB8970E7E}" type="presOf" srcId="{17654149-218E-4804-8DC5-455BD911A36E}" destId="{E54146C5-9DD8-4108-8A27-9423C734CA8A}" srcOrd="0" destOrd="0" presId="urn:microsoft.com/office/officeart/2005/8/layout/chevron2"/>
    <dgm:cxn modelId="{8239AEDC-07CB-47F5-9289-5CF564F1FD8B}" type="presOf" srcId="{1AE35C7D-2C9A-4142-A6F5-A2BEB3A7D592}" destId="{B58871F5-0013-4562-BB90-8663FFBF4BC7}" srcOrd="0" destOrd="0" presId="urn:microsoft.com/office/officeart/2005/8/layout/chevron2"/>
    <dgm:cxn modelId="{84749389-021E-4103-A7BB-1A31EFB782E4}" srcId="{17654149-218E-4804-8DC5-455BD911A36E}" destId="{1AE35C7D-2C9A-4142-A6F5-A2BEB3A7D592}" srcOrd="0" destOrd="0" parTransId="{6E557906-0FBF-441C-9EF9-64D614EB08BC}" sibTransId="{6907661B-5E90-4C58-87F2-DD18983EB89B}"/>
    <dgm:cxn modelId="{39C3A6C7-1B3D-41CE-BB86-CA73E8491E26}" type="presOf" srcId="{882A06B6-9CAC-4F59-A0F9-EDE61FE7DAE2}" destId="{B6A610B7-88EC-41C5-9A27-4427B0A1F8DE}" srcOrd="0" destOrd="0" presId="urn:microsoft.com/office/officeart/2005/8/layout/chevron2"/>
    <dgm:cxn modelId="{BC6D920A-38D9-404A-8F3D-D159C6000755}" type="presOf" srcId="{F6D67C61-3E60-49F3-AE8C-45E0064D1B55}" destId="{B69131DB-4853-44F7-85A7-C9E3881A310A}" srcOrd="0" destOrd="0" presId="urn:microsoft.com/office/officeart/2005/8/layout/chevron2"/>
    <dgm:cxn modelId="{089E56EA-0F11-4FDE-B36D-C8138506E6D0}" srcId="{F6D67C61-3E60-49F3-AE8C-45E0064D1B55}" destId="{882A06B6-9CAC-4F59-A0F9-EDE61FE7DAE2}" srcOrd="0" destOrd="0" parTransId="{8F742961-41C4-4C8A-9149-7FEC81D59322}" sibTransId="{A4468A54-BFF8-4E6A-BA93-DD97682BFDFC}"/>
    <dgm:cxn modelId="{60E7F152-240A-443B-AC9D-D3961EB54902}" type="presParOf" srcId="{0CB26A17-D03B-43B4-B7A5-26D536DA5C4F}" destId="{97281725-A3C7-4142-A021-2543507F99AE}" srcOrd="0" destOrd="0" presId="urn:microsoft.com/office/officeart/2005/8/layout/chevron2"/>
    <dgm:cxn modelId="{58EA6604-DDF7-4BE2-8100-0063D847638D}" type="presParOf" srcId="{97281725-A3C7-4142-A021-2543507F99AE}" destId="{E54146C5-9DD8-4108-8A27-9423C734CA8A}" srcOrd="0" destOrd="0" presId="urn:microsoft.com/office/officeart/2005/8/layout/chevron2"/>
    <dgm:cxn modelId="{8BCB4C54-0323-4739-A7F4-45764ED1EA0D}" type="presParOf" srcId="{97281725-A3C7-4142-A021-2543507F99AE}" destId="{B58871F5-0013-4562-BB90-8663FFBF4BC7}" srcOrd="1" destOrd="0" presId="urn:microsoft.com/office/officeart/2005/8/layout/chevron2"/>
    <dgm:cxn modelId="{7D741E75-4482-45BB-A03D-4F4C69DFD163}" type="presParOf" srcId="{0CB26A17-D03B-43B4-B7A5-26D536DA5C4F}" destId="{FBC9DCF4-85EA-4598-A491-C4BB63F21436}" srcOrd="1" destOrd="0" presId="urn:microsoft.com/office/officeart/2005/8/layout/chevron2"/>
    <dgm:cxn modelId="{E18326F0-0C52-4663-ADD4-DD987136ECAF}" type="presParOf" srcId="{0CB26A17-D03B-43B4-B7A5-26D536DA5C4F}" destId="{5404715B-85CD-4494-BAB7-CB547B3FE17C}" srcOrd="2" destOrd="0" presId="urn:microsoft.com/office/officeart/2005/8/layout/chevron2"/>
    <dgm:cxn modelId="{06963239-3CF6-4530-867D-0FA729A1EC07}" type="presParOf" srcId="{5404715B-85CD-4494-BAB7-CB547B3FE17C}" destId="{B69131DB-4853-44F7-85A7-C9E3881A310A}" srcOrd="0" destOrd="0" presId="urn:microsoft.com/office/officeart/2005/8/layout/chevron2"/>
    <dgm:cxn modelId="{87FA0DC8-EE5B-44C4-A895-0434E2953A35}" type="presParOf" srcId="{5404715B-85CD-4494-BAB7-CB547B3FE17C}" destId="{B6A610B7-88EC-41C5-9A27-4427B0A1F8D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7AFF0-18E2-40C1-BA0C-8C50A1453139}">
      <dsp:nvSpPr>
        <dsp:cNvPr id="0" name=""/>
        <dsp:cNvSpPr/>
      </dsp:nvSpPr>
      <dsp:spPr>
        <a:xfrm rot="5400000">
          <a:off x="-208508" y="208098"/>
          <a:ext cx="1387321" cy="971125"/>
        </a:xfrm>
        <a:prstGeom prst="chevron">
          <a:avLst/>
        </a:prstGeom>
        <a:blipFill rotWithShape="0">
          <a:blip xmlns:r="http://schemas.openxmlformats.org/officeDocument/2006/relationships" r:embed="rId1"/>
          <a:stretch>
            <a:fillRect/>
          </a:stretch>
        </a:blipFill>
        <a:ln w="6350" cap="flat" cmpd="sng" algn="ctr">
          <a:solidFill>
            <a:schemeClr val="accent2">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dsp:txBody>
      <dsp:txXfrm rot="-5400000">
        <a:off x="-409" y="485563"/>
        <a:ext cx="971125" cy="416196"/>
      </dsp:txXfrm>
    </dsp:sp>
    <dsp:sp modelId="{6DD31DD4-8906-461A-A1F4-3106CA1A742E}">
      <dsp:nvSpPr>
        <dsp:cNvPr id="0" name=""/>
        <dsp:cNvSpPr/>
      </dsp:nvSpPr>
      <dsp:spPr>
        <a:xfrm rot="5400000">
          <a:off x="2194066" y="-1224172"/>
          <a:ext cx="901759" cy="3350103"/>
        </a:xfrm>
        <a:prstGeom prst="round2SameRect">
          <a:avLst/>
        </a:prstGeom>
        <a:blipFill rotWithShape="0">
          <a:blip xmlns:r="http://schemas.openxmlformats.org/officeDocument/2006/relationships" r:embed="rId2"/>
          <a:stretch>
            <a:fillRect/>
          </a:stretch>
        </a:blip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lt-LT" sz="2000" b="1" kern="1200" dirty="0" smtClean="0">
              <a:solidFill>
                <a:schemeClr val="accent2">
                  <a:lumMod val="50000"/>
                </a:schemeClr>
              </a:solidFill>
            </a:rPr>
            <a:t>REKREACINĖ</a:t>
          </a:r>
          <a:r>
            <a:rPr lang="lt-LT" sz="2600" b="1" kern="1200" dirty="0" smtClean="0">
              <a:solidFill>
                <a:schemeClr val="accent2">
                  <a:lumMod val="50000"/>
                </a:schemeClr>
              </a:solidFill>
            </a:rPr>
            <a:t> </a:t>
          </a:r>
          <a:r>
            <a:rPr lang="lt-LT" sz="2000" b="1" kern="1200" dirty="0" smtClean="0">
              <a:solidFill>
                <a:schemeClr val="accent2">
                  <a:lumMod val="50000"/>
                </a:schemeClr>
              </a:solidFill>
            </a:rPr>
            <a:t>ZONA</a:t>
          </a:r>
          <a:endParaRPr lang="lt-LT" sz="2600" b="1" kern="1200" dirty="0">
            <a:solidFill>
              <a:schemeClr val="accent2">
                <a:lumMod val="50000"/>
              </a:schemeClr>
            </a:solidFill>
          </a:endParaRPr>
        </a:p>
      </dsp:txBody>
      <dsp:txXfrm rot="-5400000">
        <a:off x="969894" y="44020"/>
        <a:ext cx="3306083" cy="813719"/>
      </dsp:txXfrm>
    </dsp:sp>
    <dsp:sp modelId="{B69131DB-4853-44F7-85A7-C9E3881A310A}">
      <dsp:nvSpPr>
        <dsp:cNvPr id="0" name=""/>
        <dsp:cNvSpPr/>
      </dsp:nvSpPr>
      <dsp:spPr>
        <a:xfrm rot="5400000">
          <a:off x="-208508" y="1400387"/>
          <a:ext cx="1387321" cy="971125"/>
        </a:xfrm>
        <a:prstGeom prst="chevron">
          <a:avLst/>
        </a:prstGeom>
        <a:blipFill rotWithShape="0">
          <a:blip xmlns:r="http://schemas.openxmlformats.org/officeDocument/2006/relationships" r:embed="rId3"/>
          <a:stretch>
            <a:fillRect/>
          </a:stretch>
        </a:blipFill>
        <a:ln w="6350" cap="flat" cmpd="sng" algn="ctr">
          <a:solidFill>
            <a:schemeClr val="accent2">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228600" lvl="0" indent="0" algn="ctr" defTabSz="1111250">
            <a:lnSpc>
              <a:spcPct val="90000"/>
            </a:lnSpc>
            <a:spcBef>
              <a:spcPct val="0"/>
            </a:spcBef>
            <a:spcAft>
              <a:spcPct val="15000"/>
            </a:spcAft>
            <a:buNone/>
          </a:pPr>
          <a:endParaRPr lang="lt-LT" sz="3600" kern="1200" dirty="0"/>
        </a:p>
      </dsp:txBody>
      <dsp:txXfrm rot="-5400000">
        <a:off x="-409" y="1677852"/>
        <a:ext cx="971125" cy="416196"/>
      </dsp:txXfrm>
    </dsp:sp>
    <dsp:sp modelId="{B6A610B7-88EC-41C5-9A27-4427B0A1F8DE}">
      <dsp:nvSpPr>
        <dsp:cNvPr id="0" name=""/>
        <dsp:cNvSpPr/>
      </dsp:nvSpPr>
      <dsp:spPr>
        <a:xfrm rot="5400000">
          <a:off x="2194066" y="-31062"/>
          <a:ext cx="901759" cy="3348462"/>
        </a:xfrm>
        <a:prstGeom prst="round2Same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50000"/>
            </a:lnSpc>
            <a:spcBef>
              <a:spcPct val="0"/>
            </a:spcBef>
            <a:spcAft>
              <a:spcPct val="15000"/>
            </a:spcAft>
            <a:buChar char="••"/>
          </a:pPr>
          <a:endParaRPr lang="lt-LT" sz="2000" kern="1200" dirty="0"/>
        </a:p>
        <a:p>
          <a:pPr marL="228600" lvl="1" indent="-228600" algn="l" defTabSz="889000">
            <a:lnSpc>
              <a:spcPct val="150000"/>
            </a:lnSpc>
            <a:spcBef>
              <a:spcPct val="0"/>
            </a:spcBef>
            <a:spcAft>
              <a:spcPct val="15000"/>
            </a:spcAft>
            <a:buChar char="••"/>
          </a:pPr>
          <a:r>
            <a:rPr lang="lt-LT" sz="2000" b="1" kern="1200" dirty="0" smtClean="0">
              <a:solidFill>
                <a:schemeClr val="accent2">
                  <a:lumMod val="50000"/>
                </a:schemeClr>
              </a:solidFill>
            </a:rPr>
            <a:t>INVESTICINĖ</a:t>
          </a:r>
          <a:r>
            <a:rPr lang="lt-LT" sz="2000" kern="1200" dirty="0" smtClean="0">
              <a:solidFill>
                <a:schemeClr val="accent2">
                  <a:lumMod val="50000"/>
                </a:schemeClr>
              </a:solidFill>
            </a:rPr>
            <a:t> </a:t>
          </a:r>
          <a:r>
            <a:rPr lang="lt-LT" sz="2000" b="1" kern="1200" dirty="0" smtClean="0">
              <a:solidFill>
                <a:schemeClr val="accent2">
                  <a:lumMod val="50000"/>
                </a:schemeClr>
              </a:solidFill>
            </a:rPr>
            <a:t>APLINKA</a:t>
          </a:r>
          <a:endParaRPr lang="lt-LT" sz="2000" b="1" kern="1200" dirty="0">
            <a:solidFill>
              <a:schemeClr val="accent2">
                <a:lumMod val="50000"/>
              </a:schemeClr>
            </a:solidFill>
          </a:endParaRPr>
        </a:p>
        <a:p>
          <a:pPr marL="228600" lvl="1" indent="-228600" algn="l" defTabSz="1155700">
            <a:lnSpc>
              <a:spcPct val="150000"/>
            </a:lnSpc>
            <a:spcBef>
              <a:spcPct val="0"/>
            </a:spcBef>
            <a:spcAft>
              <a:spcPct val="15000"/>
            </a:spcAft>
            <a:buChar char="••"/>
          </a:pPr>
          <a:endParaRPr lang="lt-LT" sz="2600" kern="1200" dirty="0"/>
        </a:p>
      </dsp:txBody>
      <dsp:txXfrm rot="-5400000">
        <a:off x="970715" y="1236309"/>
        <a:ext cx="3304442" cy="813719"/>
      </dsp:txXfrm>
    </dsp:sp>
    <dsp:sp modelId="{47168443-48E3-4EAF-A350-4C5117000700}">
      <dsp:nvSpPr>
        <dsp:cNvPr id="0" name=""/>
        <dsp:cNvSpPr/>
      </dsp:nvSpPr>
      <dsp:spPr>
        <a:xfrm rot="5400000">
          <a:off x="-196524" y="2591640"/>
          <a:ext cx="1387321" cy="971125"/>
        </a:xfrm>
        <a:prstGeom prst="chevron">
          <a:avLst/>
        </a:prstGeom>
        <a:blipFill rotWithShape="0">
          <a:blip xmlns:r="http://schemas.openxmlformats.org/officeDocument/2006/relationships" r:embed="rId4"/>
          <a:stretch>
            <a:fillRect/>
          </a:stretch>
        </a:blipFill>
        <a:ln w="6350" cap="flat" cmpd="sng" algn="ctr">
          <a:solidFill>
            <a:schemeClr val="accent2">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endParaRPr lang="en-US" sz="1050" kern="1200" dirty="0"/>
        </a:p>
      </dsp:txBody>
      <dsp:txXfrm rot="-5400000">
        <a:off x="11575" y="2869105"/>
        <a:ext cx="971125" cy="416196"/>
      </dsp:txXfrm>
    </dsp:sp>
    <dsp:sp modelId="{D711840A-FF6E-459A-9747-90A393DF1B72}">
      <dsp:nvSpPr>
        <dsp:cNvPr id="0" name=""/>
        <dsp:cNvSpPr/>
      </dsp:nvSpPr>
      <dsp:spPr>
        <a:xfrm rot="5400000">
          <a:off x="2194066" y="1159233"/>
          <a:ext cx="901759" cy="3348462"/>
        </a:xfrm>
        <a:prstGeom prst="round2Same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lt-LT" sz="1800" b="1" kern="1200" dirty="0" smtClean="0">
              <a:solidFill>
                <a:schemeClr val="accent2">
                  <a:lumMod val="50000"/>
                </a:schemeClr>
              </a:solidFill>
            </a:rPr>
            <a:t>GALIMYBĖS VERSLO PLĖTRAI</a:t>
          </a:r>
          <a:endParaRPr lang="en-US" sz="1800" b="1" kern="1200" dirty="0" smtClean="0">
            <a:solidFill>
              <a:schemeClr val="accent2">
                <a:lumMod val="50000"/>
              </a:schemeClr>
            </a:solidFill>
          </a:endParaRPr>
        </a:p>
        <a:p>
          <a:pPr marL="228600" lvl="1" indent="0" algn="l" defTabSz="1111250">
            <a:lnSpc>
              <a:spcPct val="90000"/>
            </a:lnSpc>
            <a:spcBef>
              <a:spcPct val="0"/>
            </a:spcBef>
            <a:spcAft>
              <a:spcPct val="15000"/>
            </a:spcAft>
            <a:buChar char="••"/>
          </a:pPr>
          <a:endParaRPr lang="lt-LT" b="1" kern="1200" dirty="0"/>
        </a:p>
      </dsp:txBody>
      <dsp:txXfrm rot="-5400000">
        <a:off x="970715" y="2426604"/>
        <a:ext cx="3304442" cy="813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B6F0B-02BE-4126-BC0C-06DFE1497323}">
      <dsp:nvSpPr>
        <dsp:cNvPr id="0" name=""/>
        <dsp:cNvSpPr/>
      </dsp:nvSpPr>
      <dsp:spPr>
        <a:xfrm rot="5400000">
          <a:off x="-202876" y="202876"/>
          <a:ext cx="1352512" cy="946758"/>
        </a:xfrm>
        <a:prstGeom prst="chevron">
          <a:avLst/>
        </a:prstGeom>
        <a:blipFill rotWithShape="0">
          <a:blip xmlns:r="http://schemas.openxmlformats.org/officeDocument/2006/relationships" r:embed="rId1"/>
          <a:stretch>
            <a:fillRect/>
          </a:stretch>
        </a:blipFill>
        <a:ln w="6350" cap="flat" cmpd="sng" algn="ctr">
          <a:solidFill>
            <a:schemeClr val="accent2">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lt-LT" sz="2600" b="1" kern="1200" dirty="0"/>
        </a:p>
      </dsp:txBody>
      <dsp:txXfrm rot="-5400000">
        <a:off x="1" y="473378"/>
        <a:ext cx="946758" cy="405754"/>
      </dsp:txXfrm>
    </dsp:sp>
    <dsp:sp modelId="{A1F84F10-5CA5-494D-AB67-C26F5D274ED5}">
      <dsp:nvSpPr>
        <dsp:cNvPr id="0" name=""/>
        <dsp:cNvSpPr/>
      </dsp:nvSpPr>
      <dsp:spPr>
        <a:xfrm rot="5400000">
          <a:off x="1980457" y="-1032751"/>
          <a:ext cx="879133" cy="2946530"/>
        </a:xfrm>
        <a:prstGeom prst="round2Same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Kult</a:t>
          </a:r>
          <a:r>
            <a:rPr lang="lt-LT" sz="2000" b="1" kern="1200" dirty="0" smtClean="0"/>
            <a:t>ū</a:t>
          </a:r>
          <a:r>
            <a:rPr lang="en-US" sz="2000" b="1" kern="1200" dirty="0" smtClean="0"/>
            <a:t>rinis pa</a:t>
          </a:r>
          <a:r>
            <a:rPr lang="lt-LT" sz="2000" b="1" kern="1200" dirty="0" smtClean="0"/>
            <a:t>ž</a:t>
          </a:r>
          <a:r>
            <a:rPr lang="en-US" sz="2000" b="1" kern="1200" dirty="0" smtClean="0"/>
            <a:t>intinis turizmas</a:t>
          </a:r>
          <a:endParaRPr lang="lt-LT" sz="2000" b="1" kern="1200" dirty="0"/>
        </a:p>
      </dsp:txBody>
      <dsp:txXfrm rot="-5400000">
        <a:off x="946759" y="43863"/>
        <a:ext cx="2903614" cy="793301"/>
      </dsp:txXfrm>
    </dsp:sp>
    <dsp:sp modelId="{B69131DB-4853-44F7-85A7-C9E3881A310A}">
      <dsp:nvSpPr>
        <dsp:cNvPr id="0" name=""/>
        <dsp:cNvSpPr/>
      </dsp:nvSpPr>
      <dsp:spPr>
        <a:xfrm rot="5400000">
          <a:off x="-202876" y="1361246"/>
          <a:ext cx="1352512" cy="946758"/>
        </a:xfrm>
        <a:prstGeom prst="chevron">
          <a:avLst/>
        </a:prstGeom>
        <a:blipFill rotWithShape="0">
          <a:blip xmlns:r="http://schemas.openxmlformats.org/officeDocument/2006/relationships" r:embed="rId2"/>
          <a:stretch>
            <a:fillRect/>
          </a:stretch>
        </a:blipFill>
        <a:ln w="6350" cap="flat" cmpd="sng" algn="ctr">
          <a:solidFill>
            <a:schemeClr val="accent2">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228600" lvl="0" indent="0" algn="ctr" defTabSz="1111250">
            <a:lnSpc>
              <a:spcPct val="90000"/>
            </a:lnSpc>
            <a:spcBef>
              <a:spcPct val="0"/>
            </a:spcBef>
            <a:spcAft>
              <a:spcPct val="15000"/>
            </a:spcAft>
            <a:buNone/>
          </a:pPr>
          <a:endParaRPr lang="lt-LT" sz="3600" kern="1200" dirty="0"/>
        </a:p>
      </dsp:txBody>
      <dsp:txXfrm rot="-5400000">
        <a:off x="1" y="1631748"/>
        <a:ext cx="946758" cy="405754"/>
      </dsp:txXfrm>
    </dsp:sp>
    <dsp:sp modelId="{B6A610B7-88EC-41C5-9A27-4427B0A1F8DE}">
      <dsp:nvSpPr>
        <dsp:cNvPr id="0" name=""/>
        <dsp:cNvSpPr/>
      </dsp:nvSpPr>
      <dsp:spPr>
        <a:xfrm rot="5400000">
          <a:off x="1980457" y="93413"/>
          <a:ext cx="879133" cy="2946530"/>
        </a:xfrm>
        <a:prstGeom prst="round2Same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100000"/>
            </a:lnSpc>
            <a:spcBef>
              <a:spcPct val="0"/>
            </a:spcBef>
            <a:spcAft>
              <a:spcPct val="15000"/>
            </a:spcAft>
            <a:buChar char="••"/>
          </a:pPr>
          <a:r>
            <a:rPr lang="lt-LT" sz="2000" b="1" kern="1200" dirty="0" smtClean="0"/>
            <a:t>Bendruomenės poreikiai</a:t>
          </a:r>
          <a:endParaRPr lang="lt-LT" sz="2000" b="1" kern="1200" dirty="0"/>
        </a:p>
      </dsp:txBody>
      <dsp:txXfrm rot="-5400000">
        <a:off x="946759" y="1170027"/>
        <a:ext cx="2903614" cy="793301"/>
      </dsp:txXfrm>
    </dsp:sp>
    <dsp:sp modelId="{47168443-48E3-4EAF-A350-4C5117000700}">
      <dsp:nvSpPr>
        <dsp:cNvPr id="0" name=""/>
        <dsp:cNvSpPr/>
      </dsp:nvSpPr>
      <dsp:spPr>
        <a:xfrm rot="5400000">
          <a:off x="-191193" y="2514300"/>
          <a:ext cx="1352512" cy="946758"/>
        </a:xfrm>
        <a:prstGeom prst="chevron">
          <a:avLst/>
        </a:prstGeom>
        <a:blipFill rotWithShape="0">
          <a:blip xmlns:r="http://schemas.openxmlformats.org/officeDocument/2006/relationships" r:embed="rId3"/>
          <a:stretch>
            <a:fillRect/>
          </a:stretch>
        </a:blipFill>
        <a:ln w="6350" cap="flat" cmpd="sng" algn="ctr">
          <a:solidFill>
            <a:schemeClr val="accent2">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endParaRPr lang="en-US" sz="1050" kern="1200" dirty="0"/>
        </a:p>
      </dsp:txBody>
      <dsp:txXfrm rot="-5400000">
        <a:off x="11684" y="2784802"/>
        <a:ext cx="946758" cy="405754"/>
      </dsp:txXfrm>
    </dsp:sp>
    <dsp:sp modelId="{D711840A-FF6E-459A-9747-90A393DF1B72}">
      <dsp:nvSpPr>
        <dsp:cNvPr id="0" name=""/>
        <dsp:cNvSpPr/>
      </dsp:nvSpPr>
      <dsp:spPr>
        <a:xfrm rot="5400000">
          <a:off x="1980457" y="1276791"/>
          <a:ext cx="879133" cy="2946530"/>
        </a:xfrm>
        <a:prstGeom prst="round2Same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lt-LT" sz="2000" b="1" kern="1200" dirty="0" smtClean="0"/>
            <a:t>Smulkusis verslas</a:t>
          </a:r>
          <a:endParaRPr lang="en-US" sz="2000" b="1" kern="1200" dirty="0" smtClean="0"/>
        </a:p>
        <a:p>
          <a:pPr marL="228600" lvl="1" indent="0" algn="l" defTabSz="1111250">
            <a:lnSpc>
              <a:spcPct val="90000"/>
            </a:lnSpc>
            <a:spcBef>
              <a:spcPct val="0"/>
            </a:spcBef>
            <a:spcAft>
              <a:spcPct val="15000"/>
            </a:spcAft>
            <a:buChar char="••"/>
          </a:pPr>
          <a:endParaRPr lang="lt-LT" b="1" kern="1200" dirty="0"/>
        </a:p>
      </dsp:txBody>
      <dsp:txXfrm rot="-5400000">
        <a:off x="946759" y="2353405"/>
        <a:ext cx="2903614" cy="7933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2"/>
            <a:ext cx="2945659" cy="498056"/>
          </a:xfrm>
          <a:prstGeom prst="rect">
            <a:avLst/>
          </a:prstGeom>
        </p:spPr>
        <p:txBody>
          <a:bodyPr vert="horz" lIns="91440" tIns="45720" rIns="91440" bIns="45720" rtlCol="0"/>
          <a:lstStyle>
            <a:lvl1pPr algn="r">
              <a:defRPr sz="1200"/>
            </a:lvl1pPr>
          </a:lstStyle>
          <a:p>
            <a:fld id="{B60CD0EA-239A-0D42-86FA-938C392FE9F7}" type="datetime1">
              <a:t>2/23/2017</a:t>
            </a:fld>
            <a:endParaRPr lang="en-US" dirty="0"/>
          </a:p>
        </p:txBody>
      </p:sp>
      <p:sp>
        <p:nvSpPr>
          <p:cNvPr id="4" name="Footer Placeholder 3"/>
          <p:cNvSpPr>
            <a:spLocks noGrp="1"/>
          </p:cNvSpPr>
          <p:nvPr>
            <p:ph type="ftr" sz="quarter" idx="2"/>
          </p:nvPr>
        </p:nvSpPr>
        <p:spPr>
          <a:xfrm>
            <a:off x="0" y="9428586"/>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6"/>
            <a:ext cx="2945659" cy="498055"/>
          </a:xfrm>
          <a:prstGeom prst="rect">
            <a:avLst/>
          </a:prstGeom>
        </p:spPr>
        <p:txBody>
          <a:bodyPr vert="horz" lIns="91440" tIns="45720" rIns="91440" bIns="45720" rtlCol="0" anchor="b"/>
          <a:lstStyle>
            <a:lvl1pPr algn="r">
              <a:defRPr sz="1200"/>
            </a:lvl1pPr>
          </a:lstStyle>
          <a:p>
            <a:fld id="{CCAA83DC-AE9A-44FF-A844-E2E5D5BA047F}" type="slidenum">
              <a:rPr lang="en-US" smtClean="0"/>
              <a:t>‹#›</a:t>
            </a:fld>
            <a:endParaRPr lang="en-US" dirty="0"/>
          </a:p>
        </p:txBody>
      </p:sp>
    </p:spTree>
    <p:extLst>
      <p:ext uri="{BB962C8B-B14F-4D97-AF65-F5344CB8AC3E}">
        <p14:creationId xmlns:p14="http://schemas.microsoft.com/office/powerpoint/2010/main" val="12762252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2"/>
            <a:ext cx="2945659" cy="498056"/>
          </a:xfrm>
          <a:prstGeom prst="rect">
            <a:avLst/>
          </a:prstGeom>
        </p:spPr>
        <p:txBody>
          <a:bodyPr vert="horz" lIns="91440" tIns="45720" rIns="91440" bIns="45720" rtlCol="0"/>
          <a:lstStyle>
            <a:lvl1pPr algn="r">
              <a:defRPr sz="1200"/>
            </a:lvl1pPr>
          </a:lstStyle>
          <a:p>
            <a:fld id="{5193309F-0A04-C444-9877-B2D5B465713C}" type="datetime1">
              <a:t>2/23/2017</a:t>
            </a:fld>
            <a:endParaRPr lang="en-US" dirty="0"/>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6"/>
            <a:ext cx="5438140" cy="39086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6"/>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6"/>
            <a:ext cx="2945659" cy="498055"/>
          </a:xfrm>
          <a:prstGeom prst="rect">
            <a:avLst/>
          </a:prstGeom>
        </p:spPr>
        <p:txBody>
          <a:bodyPr vert="horz" lIns="91440" tIns="45720" rIns="91440" bIns="45720" rtlCol="0" anchor="b"/>
          <a:lstStyle>
            <a:lvl1pPr algn="r">
              <a:defRPr sz="1200"/>
            </a:lvl1pPr>
          </a:lstStyle>
          <a:p>
            <a:fld id="{39C4FF52-46E3-43CB-AB80-CBEE90E8F28C}" type="slidenum">
              <a:rPr lang="en-US" smtClean="0"/>
              <a:t>‹#›</a:t>
            </a:fld>
            <a:endParaRPr lang="en-US" dirty="0"/>
          </a:p>
        </p:txBody>
      </p:sp>
    </p:spTree>
    <p:extLst>
      <p:ext uri="{BB962C8B-B14F-4D97-AF65-F5344CB8AC3E}">
        <p14:creationId xmlns:p14="http://schemas.microsoft.com/office/powerpoint/2010/main" val="3799800046"/>
      </p:ext>
    </p:extLst>
  </p:cSld>
  <p:clrMap bg1="lt1" tx1="dk1" bg2="lt2" tx2="dk2" accent1="accent1" accent2="accent2" accent3="accent3" accent4="accent4" accent5="accent5" accent6="accent6" hlink="hlink" folHlink="folHlink"/>
  <p:hf sldNum="0" hdr="0" ftr="0" dt="0"/>
  <p:notesStyle>
    <a:lvl1pPr marL="0" algn="l" defTabSz="914147" rtl="0" eaLnBrk="1" latinLnBrk="0" hangingPunct="1">
      <a:defRPr sz="1200" kern="1200">
        <a:solidFill>
          <a:schemeClr val="tx1"/>
        </a:solidFill>
        <a:latin typeface="+mn-lt"/>
        <a:ea typeface="+mn-ea"/>
        <a:cs typeface="+mn-cs"/>
      </a:defRPr>
    </a:lvl1pPr>
    <a:lvl2pPr marL="457073" algn="l" defTabSz="914147" rtl="0" eaLnBrk="1" latinLnBrk="0" hangingPunct="1">
      <a:defRPr sz="1200" kern="1200">
        <a:solidFill>
          <a:schemeClr val="tx1"/>
        </a:solidFill>
        <a:latin typeface="+mn-lt"/>
        <a:ea typeface="+mn-ea"/>
        <a:cs typeface="+mn-cs"/>
      </a:defRPr>
    </a:lvl2pPr>
    <a:lvl3pPr marL="914147" algn="l" defTabSz="914147" rtl="0" eaLnBrk="1" latinLnBrk="0" hangingPunct="1">
      <a:defRPr sz="1200" kern="1200">
        <a:solidFill>
          <a:schemeClr val="tx1"/>
        </a:solidFill>
        <a:latin typeface="+mn-lt"/>
        <a:ea typeface="+mn-ea"/>
        <a:cs typeface="+mn-cs"/>
      </a:defRPr>
    </a:lvl3pPr>
    <a:lvl4pPr marL="1371220" algn="l" defTabSz="914147" rtl="0" eaLnBrk="1" latinLnBrk="0" hangingPunct="1">
      <a:defRPr sz="1200" kern="1200">
        <a:solidFill>
          <a:schemeClr val="tx1"/>
        </a:solidFill>
        <a:latin typeface="+mn-lt"/>
        <a:ea typeface="+mn-ea"/>
        <a:cs typeface="+mn-cs"/>
      </a:defRPr>
    </a:lvl4pPr>
    <a:lvl5pPr marL="1828292" algn="l" defTabSz="914147" rtl="0" eaLnBrk="1" latinLnBrk="0" hangingPunct="1">
      <a:defRPr sz="1200" kern="1200">
        <a:solidFill>
          <a:schemeClr val="tx1"/>
        </a:solidFill>
        <a:latin typeface="+mn-lt"/>
        <a:ea typeface="+mn-ea"/>
        <a:cs typeface="+mn-cs"/>
      </a:defRPr>
    </a:lvl5pPr>
    <a:lvl6pPr marL="2285366" algn="l" defTabSz="914147" rtl="0" eaLnBrk="1" latinLnBrk="0" hangingPunct="1">
      <a:defRPr sz="1200" kern="1200">
        <a:solidFill>
          <a:schemeClr val="tx1"/>
        </a:solidFill>
        <a:latin typeface="+mn-lt"/>
        <a:ea typeface="+mn-ea"/>
        <a:cs typeface="+mn-cs"/>
      </a:defRPr>
    </a:lvl6pPr>
    <a:lvl7pPr marL="2742440" algn="l" defTabSz="914147" rtl="0" eaLnBrk="1" latinLnBrk="0" hangingPunct="1">
      <a:defRPr sz="1200" kern="1200">
        <a:solidFill>
          <a:schemeClr val="tx1"/>
        </a:solidFill>
        <a:latin typeface="+mn-lt"/>
        <a:ea typeface="+mn-ea"/>
        <a:cs typeface="+mn-cs"/>
      </a:defRPr>
    </a:lvl7pPr>
    <a:lvl8pPr marL="3199512" algn="l" defTabSz="914147" rtl="0" eaLnBrk="1" latinLnBrk="0" hangingPunct="1">
      <a:defRPr sz="1200" kern="1200">
        <a:solidFill>
          <a:schemeClr val="tx1"/>
        </a:solidFill>
        <a:latin typeface="+mn-lt"/>
        <a:ea typeface="+mn-ea"/>
        <a:cs typeface="+mn-cs"/>
      </a:defRPr>
    </a:lvl8pPr>
    <a:lvl9pPr marL="3656585" algn="l" defTabSz="9141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iauliuvandenys.lt/Naujienos/UAB-Siauliu-vandenys-pelne-du-apdovanojimu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siauliuvandenys.lt/Naujienos/Dumblo-apdorojimo-irenginiu-projektas-ivertintas-prizu-konkurse-Pasiekimai-aplinkosaugoje-2012"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sinvesticijos.lt/lt/video/view/id.10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6265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a:xfrm>
            <a:off x="419100" y="4777197"/>
            <a:ext cx="5966460" cy="3139984"/>
          </a:xfrm>
        </p:spPr>
        <p:txBody>
          <a:bodyPr/>
          <a:lstStyle/>
          <a:p>
            <a:pPr algn="just"/>
            <a:r>
              <a:rPr lang="lt-LT" dirty="0" smtClean="0">
                <a:latin typeface="Times New Roman" panose="02020603050405020304" pitchFamily="18" charset="0"/>
                <a:cs typeface="Times New Roman" panose="02020603050405020304" pitchFamily="18" charset="0"/>
              </a:rPr>
              <a:t>Kaip renovacijos pavyzdį noriu pristatyti</a:t>
            </a:r>
            <a:r>
              <a:rPr lang="lt-LT" baseline="0" dirty="0" smtClean="0">
                <a:latin typeface="Times New Roman" panose="02020603050405020304" pitchFamily="18" charset="0"/>
                <a:cs typeface="Times New Roman" panose="02020603050405020304" pitchFamily="18" charset="0"/>
              </a:rPr>
              <a:t> mūsų kolegės, kuri rengė šį pranešimą </a:t>
            </a:r>
            <a:r>
              <a:rPr lang="lt-LT" i="1" baseline="0" dirty="0" smtClean="0">
                <a:latin typeface="Times New Roman" panose="02020603050405020304" pitchFamily="18" charset="0"/>
                <a:cs typeface="Times New Roman" panose="02020603050405020304" pitchFamily="18" charset="0"/>
              </a:rPr>
              <a:t>(savo) </a:t>
            </a:r>
            <a:r>
              <a:rPr lang="lt-LT" baseline="0" dirty="0" smtClean="0">
                <a:latin typeface="Times New Roman" panose="02020603050405020304" pitchFamily="18" charset="0"/>
                <a:cs typeface="Times New Roman" panose="02020603050405020304" pitchFamily="18" charset="0"/>
              </a:rPr>
              <a:t>gimtąjį namą, kuriame tiesioginę naudą gavo jos </a:t>
            </a:r>
            <a:r>
              <a:rPr lang="lt-LT" i="1" baseline="0" dirty="0" smtClean="0">
                <a:latin typeface="Times New Roman" panose="02020603050405020304" pitchFamily="18" charset="0"/>
                <a:cs typeface="Times New Roman" panose="02020603050405020304" pitchFamily="18" charset="0"/>
              </a:rPr>
              <a:t>(mano) </a:t>
            </a:r>
            <a:r>
              <a:rPr lang="lt-LT" baseline="0" dirty="0" smtClean="0">
                <a:latin typeface="Times New Roman" panose="02020603050405020304" pitchFamily="18" charset="0"/>
                <a:cs typeface="Times New Roman" panose="02020603050405020304" pitchFamily="18" charset="0"/>
              </a:rPr>
              <a:t>šeima.</a:t>
            </a:r>
          </a:p>
          <a:p>
            <a:pPr algn="just"/>
            <a:r>
              <a:rPr lang="lt-LT" baseline="0" dirty="0" smtClean="0">
                <a:latin typeface="Times New Roman" panose="02020603050405020304" pitchFamily="18" charset="0"/>
                <a:cs typeface="Times New Roman" panose="02020603050405020304" pitchFamily="18" charset="0"/>
              </a:rPr>
              <a:t>1</a:t>
            </a:r>
            <a:r>
              <a:rPr lang="lt-LT" dirty="0" smtClean="0">
                <a:latin typeface="Times New Roman" panose="02020603050405020304" pitchFamily="18" charset="0"/>
                <a:cs typeface="Times New Roman" panose="02020603050405020304" pitchFamily="18" charset="0"/>
              </a:rPr>
              <a:t>960 m. pastatytas 24 butų namas</a:t>
            </a:r>
            <a:r>
              <a:rPr lang="lt-LT" baseline="0" dirty="0" smtClean="0">
                <a:latin typeface="Times New Roman" panose="02020603050405020304" pitchFamily="18" charset="0"/>
                <a:cs typeface="Times New Roman" panose="02020603050405020304" pitchFamily="18" charset="0"/>
              </a:rPr>
              <a:t> Vilniaus naujamiestyje. Butų bendras plotas</a:t>
            </a:r>
            <a:r>
              <a:rPr lang="lt-LT" dirty="0" smtClean="0">
                <a:latin typeface="Times New Roman" panose="02020603050405020304" pitchFamily="18" charset="0"/>
                <a:cs typeface="Times New Roman" panose="02020603050405020304" pitchFamily="18" charset="0"/>
              </a:rPr>
              <a:t> sudaro beveik 1300 kv. m.</a:t>
            </a:r>
          </a:p>
          <a:p>
            <a:pPr algn="just"/>
            <a:r>
              <a:rPr lang="lt-LT" dirty="0" smtClean="0">
                <a:latin typeface="Times New Roman" panose="02020603050405020304" pitchFamily="18" charset="0"/>
                <a:cs typeface="Times New Roman" panose="02020603050405020304" pitchFamily="18" charset="0"/>
              </a:rPr>
              <a:t>Renovacijos metu:</a:t>
            </a:r>
          </a:p>
          <a:p>
            <a:pPr algn="just"/>
            <a:r>
              <a:rPr lang="lt-LT" dirty="0" smtClean="0">
                <a:latin typeface="Times New Roman" panose="02020603050405020304" pitchFamily="18" charset="0"/>
                <a:cs typeface="Times New Roman" panose="02020603050405020304" pitchFamily="18" charset="0"/>
              </a:rPr>
              <a:t>pakeistas stogas, </a:t>
            </a:r>
          </a:p>
          <a:p>
            <a:pPr algn="just"/>
            <a:r>
              <a:rPr lang="lt-LT" dirty="0" smtClean="0">
                <a:latin typeface="Times New Roman" panose="02020603050405020304" pitchFamily="18" charset="0"/>
                <a:cs typeface="Times New Roman" panose="02020603050405020304" pitchFamily="18" charset="0"/>
              </a:rPr>
              <a:t>apšiltintos namo sienos,</a:t>
            </a:r>
          </a:p>
          <a:p>
            <a:pPr algn="just"/>
            <a:r>
              <a:rPr lang="lt-LT" dirty="0" smtClean="0">
                <a:latin typeface="Times New Roman" panose="02020603050405020304" pitchFamily="18" charset="0"/>
                <a:cs typeface="Times New Roman" panose="02020603050405020304" pitchFamily="18" charset="0"/>
              </a:rPr>
              <a:t>pakeista šildymo sistema, </a:t>
            </a:r>
          </a:p>
          <a:p>
            <a:pPr algn="just"/>
            <a:r>
              <a:rPr lang="lt-LT" dirty="0" smtClean="0">
                <a:latin typeface="Times New Roman" panose="02020603050405020304" pitchFamily="18" charset="0"/>
                <a:cs typeface="Times New Roman" panose="02020603050405020304" pitchFamily="18" charset="0"/>
              </a:rPr>
              <a:t>įdėti</a:t>
            </a:r>
            <a:r>
              <a:rPr lang="lt-LT" baseline="0" dirty="0" smtClean="0">
                <a:latin typeface="Times New Roman" panose="02020603050405020304" pitchFamily="18" charset="0"/>
                <a:cs typeface="Times New Roman" panose="02020603050405020304" pitchFamily="18" charset="0"/>
              </a:rPr>
              <a:t> nauji langai bei įstiklinti balkonai.</a:t>
            </a:r>
          </a:p>
          <a:p>
            <a:pPr algn="just"/>
            <a:r>
              <a:rPr lang="lt-LT" baseline="0" dirty="0" smtClean="0">
                <a:latin typeface="Times New Roman" panose="02020603050405020304" pitchFamily="18" charset="0"/>
                <a:cs typeface="Times New Roman" panose="02020603050405020304" pitchFamily="18" charset="0"/>
              </a:rPr>
              <a:t>Investicijų projekte</a:t>
            </a:r>
            <a:r>
              <a:rPr lang="lt-LT" dirty="0" smtClean="0">
                <a:latin typeface="Times New Roman" panose="02020603050405020304" pitchFamily="18" charset="0"/>
                <a:cs typeface="Times New Roman" panose="02020603050405020304" pitchFamily="18" charset="0"/>
              </a:rPr>
              <a:t> buvo numatyta, kad a</a:t>
            </a:r>
            <a:r>
              <a:rPr lang="lt-LT" baseline="0" dirty="0" smtClean="0">
                <a:latin typeface="Times New Roman" panose="02020603050405020304" pitchFamily="18" charset="0"/>
                <a:cs typeface="Times New Roman" panose="02020603050405020304" pitchFamily="18" charset="0"/>
              </a:rPr>
              <a:t>tlikus šiuos darbus namo</a:t>
            </a:r>
            <a:r>
              <a:rPr lang="lt-LT" dirty="0" smtClean="0">
                <a:latin typeface="Times New Roman" panose="02020603050405020304" pitchFamily="18" charset="0"/>
                <a:cs typeface="Times New Roman" panose="02020603050405020304" pitchFamily="18" charset="0"/>
              </a:rPr>
              <a:t> gyventojai </a:t>
            </a:r>
            <a:r>
              <a:rPr lang="lt-LT" baseline="0" dirty="0" smtClean="0">
                <a:latin typeface="Times New Roman" panose="02020603050405020304" pitchFamily="18" charset="0"/>
                <a:cs typeface="Times New Roman" panose="02020603050405020304" pitchFamily="18" charset="0"/>
              </a:rPr>
              <a:t>mokės 26 proc. šildymo kainos, buvusios iki renovacijos. Faktiškai,</a:t>
            </a:r>
            <a:r>
              <a:rPr lang="lt-LT" dirty="0" smtClean="0">
                <a:latin typeface="Times New Roman" panose="02020603050405020304" pitchFamily="18" charset="0"/>
                <a:cs typeface="Times New Roman" panose="02020603050405020304" pitchFamily="18" charset="0"/>
              </a:rPr>
              <a:t> pirmą žiemą po renovacijos gyventojai vidutiniškai mokėjo 42 proc. mažesnę kainą už šildymą per šildymo laikotarpį, palyginus su ankstesniais metais, iki renovacijos. Šildymo</a:t>
            </a:r>
            <a:r>
              <a:rPr lang="lt-LT" baseline="0" dirty="0" smtClean="0">
                <a:latin typeface="Times New Roman" panose="02020603050405020304" pitchFamily="18" charset="0"/>
                <a:cs typeface="Times New Roman" panose="02020603050405020304" pitchFamily="18" charset="0"/>
              </a:rPr>
              <a:t> kaina priklauso nuo žiemos, b</a:t>
            </a:r>
            <a:r>
              <a:rPr lang="lt-LT" sz="1200" b="0" i="0" kern="1200" dirty="0" smtClean="0">
                <a:effectLst/>
                <a:latin typeface="Times New Roman" pitchFamily="18" charset="0"/>
                <a:cs typeface="Times New Roman" panose="02020603050405020304" pitchFamily="18" charset="0"/>
              </a:rPr>
              <a:t>e to, dar neveikė individuali butų šilumos apskaita, gyventojai neturėjo šilumos reguliavimo įgūdžių, todėl tikslesnį efektą galima surasti tik per ilgesnį laiką, t. y. per kelias žiemas.</a:t>
            </a:r>
          </a:p>
          <a:p>
            <a:endParaRPr lang="en-US" dirty="0"/>
          </a:p>
        </p:txBody>
      </p:sp>
    </p:spTree>
    <p:extLst>
      <p:ext uri="{BB962C8B-B14F-4D97-AF65-F5344CB8AC3E}">
        <p14:creationId xmlns:p14="http://schemas.microsoft.com/office/powerpoint/2010/main" val="918096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a:xfrm>
            <a:off x="396240" y="4777195"/>
            <a:ext cx="5966460" cy="2263685"/>
          </a:xfrm>
        </p:spPr>
        <p:txBody>
          <a:bodyPr/>
          <a:lstStyle/>
          <a:p>
            <a:pPr algn="just">
              <a:spcBef>
                <a:spcPts val="0"/>
              </a:spcBef>
            </a:pPr>
            <a:r>
              <a:rPr lang="lt-LT" sz="1050" kern="1200" dirty="0" smtClean="0">
                <a:effectLst/>
                <a:latin typeface="Times New Roman" panose="02020603050405020304" pitchFamily="18" charset="0"/>
                <a:cs typeface="Times New Roman" panose="02020603050405020304" pitchFamily="18" charset="0"/>
              </a:rPr>
              <a:t>Investicijomis į kraštovaizdį</a:t>
            </a:r>
            <a:r>
              <a:rPr lang="lt-LT" sz="1050" kern="1200" baseline="0" dirty="0" smtClean="0">
                <a:effectLst/>
                <a:latin typeface="Times New Roman" panose="02020603050405020304" pitchFamily="18" charset="0"/>
                <a:cs typeface="Times New Roman" panose="02020603050405020304" pitchFamily="18" charset="0"/>
              </a:rPr>
              <a:t> ir biologinę įvairovę buvo siekiama mažinti žalą padaromą gamtai:</a:t>
            </a:r>
          </a:p>
          <a:p>
            <a:pPr algn="just">
              <a:spcBef>
                <a:spcPts val="0"/>
              </a:spcBef>
            </a:pPr>
            <a:r>
              <a:rPr lang="lt-LT" sz="1050" dirty="0" smtClean="0">
                <a:latin typeface="Times New Roman" panose="02020603050405020304" pitchFamily="18" charset="0"/>
                <a:cs typeface="Times New Roman" panose="02020603050405020304" pitchFamily="18" charset="0"/>
              </a:rPr>
              <a:t>Buvo plečiamos Saugomos teritorijos (pvz., valstybiniai parkai, rezervatai) siekiant išsaugoti gamtos ir kultūros paveldo teritorinius kompleksus ir objektus, sudaryti sąlygas pažintiniam turizmui.</a:t>
            </a:r>
          </a:p>
          <a:p>
            <a:pPr marL="0" marR="0" indent="0" algn="just" defTabSz="449263" rtl="0" eaLnBrk="0" fontAlgn="base" latinLnBrk="0" hangingPunct="0">
              <a:lnSpc>
                <a:spcPct val="100000"/>
              </a:lnSpc>
              <a:spcBef>
                <a:spcPts val="0"/>
              </a:spcBef>
              <a:spcAft>
                <a:spcPct val="0"/>
              </a:spcAft>
              <a:buClr>
                <a:srgbClr val="000000"/>
              </a:buClr>
              <a:buSzPct val="100000"/>
              <a:buFont typeface="Times New Roman" pitchFamily="18" charset="0"/>
              <a:buNone/>
              <a:tabLst/>
              <a:defRPr/>
            </a:pPr>
            <a:r>
              <a:rPr lang="lt-LT" sz="1050" dirty="0" smtClean="0">
                <a:latin typeface="Times New Roman" panose="02020603050405020304" pitchFamily="18" charset="0"/>
                <a:cs typeface="Times New Roman" panose="02020603050405020304" pitchFamily="18" charset="0"/>
              </a:rPr>
              <a:t>Siekiant šio tikslo saugomose teritorijose buvo kuriami lankytojų centrai, statomi apžvalgos bokštai. </a:t>
            </a:r>
          </a:p>
          <a:p>
            <a:pPr marL="0" marR="0" indent="0" algn="just" defTabSz="449263" rtl="0" eaLnBrk="0" fontAlgn="base" latinLnBrk="0" hangingPunct="0">
              <a:lnSpc>
                <a:spcPct val="100000"/>
              </a:lnSpc>
              <a:spcBef>
                <a:spcPts val="0"/>
              </a:spcBef>
              <a:spcAft>
                <a:spcPct val="0"/>
              </a:spcAft>
              <a:buClr>
                <a:srgbClr val="000000"/>
              </a:buClr>
              <a:buSzPct val="100000"/>
              <a:buFont typeface="Times New Roman" pitchFamily="18" charset="0"/>
              <a:buNone/>
              <a:tabLst/>
              <a:defRPr/>
            </a:pPr>
            <a:r>
              <a:rPr lang="lt-LT" sz="1050" dirty="0" smtClean="0">
                <a:latin typeface="Times New Roman" panose="02020603050405020304" pitchFamily="18" charset="0"/>
                <a:cs typeface="Times New Roman" panose="02020603050405020304" pitchFamily="18" charset="0"/>
              </a:rPr>
              <a:t>Taip pat tvarkomos apleistos teritorijos,</a:t>
            </a:r>
            <a:r>
              <a:rPr lang="lt-LT" sz="1050" baseline="0" dirty="0" smtClean="0">
                <a:latin typeface="Times New Roman" panose="02020603050405020304" pitchFamily="18" charset="0"/>
                <a:cs typeface="Times New Roman" panose="02020603050405020304" pitchFamily="18" charset="0"/>
              </a:rPr>
              <a:t> griaunami apleisti statiniai bei valomi vandens telkiniai -</a:t>
            </a:r>
            <a:r>
              <a:rPr lang="lt-LT" sz="1050" kern="1200" dirty="0" smtClean="0">
                <a:effectLst/>
                <a:latin typeface="Times New Roman" panose="02020603050405020304" pitchFamily="18" charset="0"/>
                <a:cs typeface="Times New Roman" panose="02020603050405020304" pitchFamily="18" charset="0"/>
              </a:rPr>
              <a:t> išvalyti 107 vandens telkiniai ar upių atkarpos, kurių plotas sudaro </a:t>
            </a:r>
            <a:r>
              <a:rPr lang="lt-LT" sz="1050" dirty="0" smtClean="0">
                <a:latin typeface="Times New Roman" panose="02020603050405020304" pitchFamily="18" charset="0"/>
                <a:cs typeface="Times New Roman" panose="02020603050405020304" pitchFamily="18" charset="0"/>
              </a:rPr>
              <a:t>460 ha , t.y. dvigubai daugiau</a:t>
            </a:r>
            <a:r>
              <a:rPr lang="lt-LT" sz="1050" baseline="0" dirty="0" smtClean="0">
                <a:latin typeface="Times New Roman" panose="02020603050405020304" pitchFamily="18" charset="0"/>
                <a:cs typeface="Times New Roman" panose="02020603050405020304" pitchFamily="18" charset="0"/>
              </a:rPr>
              <a:t> negu buvo planuota</a:t>
            </a:r>
            <a:r>
              <a:rPr lang="lt-LT" sz="1050" kern="1200" dirty="0" smtClean="0">
                <a:effectLst/>
                <a:latin typeface="Times New Roman" panose="02020603050405020304" pitchFamily="18" charset="0"/>
                <a:cs typeface="Times New Roman" panose="02020603050405020304" pitchFamily="18" charset="0"/>
              </a:rPr>
              <a:t>.</a:t>
            </a:r>
            <a:endParaRPr lang="lt-LT" sz="1050" baseline="0" dirty="0" smtClean="0">
              <a:latin typeface="Times New Roman" panose="02020603050405020304" pitchFamily="18" charset="0"/>
              <a:cs typeface="Times New Roman" panose="02020603050405020304" pitchFamily="18" charset="0"/>
            </a:endParaRPr>
          </a:p>
          <a:p>
            <a:pPr marL="0" marR="0" indent="0" algn="just" defTabSz="449263" rtl="0" eaLnBrk="0" fontAlgn="base" latinLnBrk="0" hangingPunct="0">
              <a:lnSpc>
                <a:spcPct val="100000"/>
              </a:lnSpc>
              <a:spcBef>
                <a:spcPts val="0"/>
              </a:spcBef>
              <a:spcAft>
                <a:spcPct val="0"/>
              </a:spcAft>
              <a:buClr>
                <a:srgbClr val="000000"/>
              </a:buClr>
              <a:buSzPct val="100000"/>
              <a:buFont typeface="Times New Roman" pitchFamily="18" charset="0"/>
              <a:buNone/>
              <a:tabLst/>
              <a:defRPr/>
            </a:pPr>
            <a:endParaRPr lang="lt-LT" sz="1050" dirty="0" smtClean="0">
              <a:latin typeface="Times New Roman" panose="02020603050405020304" pitchFamily="18" charset="0"/>
              <a:cs typeface="Times New Roman" panose="02020603050405020304" pitchFamily="18" charset="0"/>
            </a:endParaRPr>
          </a:p>
          <a:p>
            <a:pPr marL="0" marR="0" indent="0" algn="just" defTabSz="449263" rtl="0" eaLnBrk="0" fontAlgn="base" latinLnBrk="0" hangingPunct="0">
              <a:lnSpc>
                <a:spcPct val="100000"/>
              </a:lnSpc>
              <a:spcBef>
                <a:spcPts val="0"/>
              </a:spcBef>
              <a:spcAft>
                <a:spcPct val="0"/>
              </a:spcAft>
              <a:buClr>
                <a:srgbClr val="000000"/>
              </a:buClr>
              <a:buSzPct val="100000"/>
              <a:buFont typeface="Times New Roman" pitchFamily="18" charset="0"/>
              <a:buNone/>
              <a:tabLst/>
              <a:defRPr/>
            </a:pPr>
            <a:r>
              <a:rPr lang="lt-LT" sz="1050" kern="1200" dirty="0" smtClean="0">
                <a:effectLst/>
                <a:latin typeface="Times New Roman" panose="02020603050405020304" pitchFamily="18" charset="0"/>
                <a:cs typeface="Times New Roman" panose="02020603050405020304" pitchFamily="18" charset="0"/>
              </a:rPr>
              <a:t>24 saugomose teritorijose buvo įrengti lankytojų centrai bei įdiegtos informacinės vaizdo sistemos, pastatyti 8 apžvalgos bokštai.</a:t>
            </a:r>
          </a:p>
          <a:p>
            <a:pPr algn="just">
              <a:spcBef>
                <a:spcPts val="0"/>
              </a:spcBef>
            </a:pPr>
            <a:endParaRPr lang="lt-LT" sz="1050" kern="1200" dirty="0" smtClean="0">
              <a:effectLst/>
              <a:latin typeface="Times New Roman" panose="02020603050405020304" pitchFamily="18" charset="0"/>
              <a:cs typeface="Times New Roman" panose="02020603050405020304" pitchFamily="18" charset="0"/>
            </a:endParaRPr>
          </a:p>
          <a:p>
            <a:pPr algn="just">
              <a:spcBef>
                <a:spcPts val="0"/>
              </a:spcBef>
            </a:pPr>
            <a:r>
              <a:rPr lang="lt-LT" sz="1050" kern="1200" dirty="0" smtClean="0">
                <a:effectLst/>
                <a:latin typeface="Times New Roman" panose="02020603050405020304" pitchFamily="18" charset="0"/>
                <a:cs typeface="Times New Roman" panose="02020603050405020304" pitchFamily="18" charset="0"/>
              </a:rPr>
              <a:t>Taip pat būtina pažymėti, įgyvendinant šį uždavinį, saugomose teritorijose buvo sutvarkyti 252 apleisti statiniai ar aplinką žalojantys objektai, taip pat buvo</a:t>
            </a:r>
          </a:p>
          <a:p>
            <a:pPr algn="just">
              <a:spcBef>
                <a:spcPts val="0"/>
              </a:spcBef>
            </a:pPr>
            <a:endParaRPr lang="lt-LT" sz="1050" kern="1200" dirty="0" smtClean="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023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a:xfrm>
            <a:off x="441961" y="4777195"/>
            <a:ext cx="5951219" cy="3383825"/>
          </a:xfrm>
        </p:spPr>
        <p:txBody>
          <a:bodyPr/>
          <a:lstStyle/>
          <a:p>
            <a:r>
              <a:rPr lang="lt-LT" kern="1200" baseline="0" dirty="0" smtClean="0">
                <a:effectLst/>
                <a:latin typeface="Times New Roman" pitchFamily="18" charset="0"/>
                <a:cs typeface="Times New Roman" panose="02020603050405020304" pitchFamily="18" charset="0"/>
              </a:rPr>
              <a:t>Investuojant į geresnę aplinkos kokybę buvo siekiama tvarkyti atliekas, nuotekas, bei plėsti vandens tiekimą gyventojams.</a:t>
            </a:r>
            <a:endParaRPr lang="lt-LT" kern="1200" dirty="0" smtClean="0">
              <a:effectLst/>
              <a:latin typeface="Times New Roman" pitchFamily="18" charset="0"/>
              <a:cs typeface="Times New Roman" panose="02020603050405020304" pitchFamily="18" charset="0"/>
            </a:endParaRPr>
          </a:p>
          <a:p>
            <a:endParaRPr lang="lt-LT" kern="1200" dirty="0" smtClean="0">
              <a:effectLst/>
              <a:latin typeface="Times New Roman" pitchFamily="18" charset="0"/>
              <a:cs typeface="Times New Roman" panose="02020603050405020304" pitchFamily="18" charset="0"/>
            </a:endParaRPr>
          </a:p>
          <a:p>
            <a:r>
              <a:rPr lang="lt-LT" kern="1200" dirty="0" smtClean="0">
                <a:effectLst/>
                <a:latin typeface="Times New Roman" pitchFamily="18" charset="0"/>
                <a:cs typeface="Times New Roman" panose="02020603050405020304" pitchFamily="18" charset="0"/>
              </a:rPr>
              <a:t>Atliekų sektoriuje:</a:t>
            </a:r>
          </a:p>
          <a:p>
            <a:pPr marL="360000" indent="-285750">
              <a:lnSpc>
                <a:spcPct val="100000"/>
              </a:lnSpc>
              <a:spcBef>
                <a:spcPts val="600"/>
              </a:spcBef>
              <a:buFont typeface="Arial" panose="020B0604020202020204" pitchFamily="34" charset="0"/>
              <a:buChar char="•"/>
            </a:pPr>
            <a:r>
              <a:rPr lang="lt-LT" dirty="0" smtClean="0">
                <a:latin typeface="Times New Roman" panose="02020603050405020304" pitchFamily="18" charset="0"/>
                <a:cs typeface="Times New Roman" panose="02020603050405020304" pitchFamily="18" charset="0"/>
              </a:rPr>
              <a:t>ES investicijų dėka buvo uždaryti visi seni sąvartynai/ šiukšlynai ir dabar </a:t>
            </a:r>
            <a:r>
              <a:rPr lang="en-GB" dirty="0" smtClean="0">
                <a:latin typeface="Times New Roman" panose="02020603050405020304" pitchFamily="18" charset="0"/>
                <a:cs typeface="Times New Roman" panose="02020603050405020304" pitchFamily="18" charset="0"/>
              </a:rPr>
              <a:t>100</a:t>
            </a:r>
            <a:r>
              <a:rPr lang="lt-LT" dirty="0" smtClean="0">
                <a:latin typeface="Times New Roman" panose="02020603050405020304" pitchFamily="18" charset="0"/>
                <a:cs typeface="Times New Roman" panose="02020603050405020304" pitchFamily="18" charset="0"/>
              </a:rPr>
              <a:t> proc. Lietuvos sąvartynų atitinka ES aplinkosaugos reikalavimus.</a:t>
            </a:r>
            <a:endParaRPr lang="en-GB" dirty="0" smtClean="0">
              <a:latin typeface="Times New Roman" panose="02020603050405020304" pitchFamily="18" charset="0"/>
              <a:cs typeface="Times New Roman" panose="02020603050405020304" pitchFamily="18" charset="0"/>
            </a:endParaRPr>
          </a:p>
          <a:p>
            <a:pPr marL="360000" marR="0" indent="-285750" algn="l" defTabSz="449263" rtl="0" eaLnBrk="0" fontAlgn="base" latinLnBrk="0" hangingPunct="0">
              <a:lnSpc>
                <a:spcPct val="100000"/>
              </a:lnSpc>
              <a:spcBef>
                <a:spcPts val="600"/>
              </a:spcBef>
              <a:spcAft>
                <a:spcPct val="0"/>
              </a:spcAft>
              <a:buClr>
                <a:srgbClr val="000000"/>
              </a:buClr>
              <a:buSzPct val="100000"/>
              <a:buFont typeface="Arial" panose="020B0604020202020204" pitchFamily="34" charset="0"/>
              <a:buChar char="•"/>
              <a:tabLst/>
              <a:defRPr/>
            </a:pPr>
            <a:r>
              <a:rPr lang="lt-LT" dirty="0" smtClean="0">
                <a:latin typeface="Times New Roman" panose="02020603050405020304" pitchFamily="18" charset="0"/>
                <a:cs typeface="Times New Roman" panose="02020603050405020304" pitchFamily="18" charset="0"/>
              </a:rPr>
              <a:t>Sąvartynuose šalinamų komunalinių biologiškai skaidžių atliekų kiekis 2015 m. sumažėjo iki 209 tūkst. tonų (2010 m. pašalinta 621 tūkst. tonų) – </a:t>
            </a:r>
            <a:r>
              <a:rPr lang="lt-LT" kern="1200" dirty="0" smtClean="0">
                <a:effectLst/>
                <a:latin typeface="Times New Roman" pitchFamily="18" charset="0"/>
                <a:cs typeface="Times New Roman" panose="02020603050405020304" pitchFamily="18" charset="0"/>
              </a:rPr>
              <a:t>SSVP buvo keliamas tikslas iki 2015 m. sąvartynuose šalinamų biologiškai skaidžių atliekų kiekį sumažinti iki 287 tūkst. tonų, taigi, šis tikslas buvo pasiektas jau 2014 m.</a:t>
            </a:r>
          </a:p>
          <a:p>
            <a:pPr marL="74250" indent="0">
              <a:lnSpc>
                <a:spcPct val="100000"/>
              </a:lnSpc>
              <a:spcBef>
                <a:spcPts val="600"/>
              </a:spcBef>
              <a:buFont typeface="Arial" panose="020B0604020202020204" pitchFamily="34" charset="0"/>
              <a:buNone/>
            </a:pPr>
            <a:endParaRPr lang="lt-LT" baseline="0" dirty="0" smtClean="0">
              <a:latin typeface="Times New Roman" panose="02020603050405020304" pitchFamily="18" charset="0"/>
              <a:cs typeface="Times New Roman" panose="02020603050405020304" pitchFamily="18" charset="0"/>
            </a:endParaRPr>
          </a:p>
          <a:p>
            <a:pPr marL="74250" indent="0">
              <a:lnSpc>
                <a:spcPct val="100000"/>
              </a:lnSpc>
              <a:spcBef>
                <a:spcPts val="600"/>
              </a:spcBef>
              <a:buFont typeface="Arial" panose="020B0604020202020204" pitchFamily="34" charset="0"/>
              <a:buNone/>
            </a:pPr>
            <a:r>
              <a:rPr lang="lt-LT" baseline="0" dirty="0" smtClean="0">
                <a:latin typeface="Times New Roman" panose="02020603050405020304" pitchFamily="18" charset="0"/>
                <a:cs typeface="Times New Roman" panose="02020603050405020304" pitchFamily="18" charset="0"/>
              </a:rPr>
              <a:t>Nuotekų tvarkymas ir vandens tiekimas: </a:t>
            </a:r>
            <a:endParaRPr lang="lt-LT" dirty="0" smtClean="0">
              <a:latin typeface="Times New Roman" panose="02020603050405020304" pitchFamily="18" charset="0"/>
              <a:cs typeface="Times New Roman" panose="02020603050405020304" pitchFamily="18" charset="0"/>
            </a:endParaRPr>
          </a:p>
          <a:p>
            <a:pPr marL="360000" indent="-285750" algn="just">
              <a:spcBef>
                <a:spcPts val="600"/>
              </a:spcBef>
              <a:buFont typeface="Arial" panose="020B0604020202020204" pitchFamily="34" charset="0"/>
              <a:buChar char="•"/>
            </a:pPr>
            <a:r>
              <a:rPr lang="lt-LT" dirty="0" smtClean="0">
                <a:latin typeface="Times New Roman" panose="02020603050405020304" pitchFamily="18" charset="0"/>
                <a:cs typeface="Times New Roman" panose="02020603050405020304" pitchFamily="18" charset="0"/>
              </a:rPr>
              <a:t>Įgyvendinus vandentvarkos projektus </a:t>
            </a:r>
            <a:r>
              <a:rPr lang="lt-LT" kern="1200" dirty="0" smtClean="0">
                <a:effectLst/>
                <a:latin typeface="Times New Roman" pitchFamily="18" charset="0"/>
                <a:cs typeface="Times New Roman" panose="02020603050405020304" pitchFamily="18" charset="0"/>
              </a:rPr>
              <a:t>153 tūkst. gyventojų turės galimybę</a:t>
            </a:r>
            <a:r>
              <a:rPr lang="lt-LT" kern="1200" baseline="0" dirty="0" smtClean="0">
                <a:effectLst/>
                <a:latin typeface="Times New Roman" pitchFamily="18" charset="0"/>
                <a:cs typeface="Times New Roman" panose="02020603050405020304" pitchFamily="18" charset="0"/>
              </a:rPr>
              <a:t> prisijungti prie naujų nuotekų tinklų. Šie projektai</a:t>
            </a:r>
            <a:r>
              <a:rPr lang="lt-LT" kern="1200" dirty="0" smtClean="0">
                <a:effectLst/>
                <a:latin typeface="Times New Roman" pitchFamily="18" charset="0"/>
                <a:cs typeface="Times New Roman" panose="02020603050405020304" pitchFamily="18" charset="0"/>
              </a:rPr>
              <a:t> </a:t>
            </a:r>
            <a:r>
              <a:rPr lang="lt-LT" dirty="0" smtClean="0">
                <a:latin typeface="Times New Roman" panose="02020603050405020304" pitchFamily="18" charset="0"/>
                <a:cs typeface="Times New Roman" panose="02020603050405020304" pitchFamily="18" charset="0"/>
              </a:rPr>
              <a:t>sumažino neprisijungusių prie nuotekų tinklo gyventojų skaičių šalyje apie 24 proc., o prie vandentiekio – apie 15 proc.</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023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a:xfrm>
            <a:off x="355644" y="4777196"/>
            <a:ext cx="6045934" cy="3908615"/>
          </a:xfrm>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lt-LT" sz="1200" kern="1200" dirty="0" smtClean="0">
                <a:effectLst/>
                <a:latin typeface="Times New Roman" pitchFamily="18" charset="0"/>
                <a:ea typeface="+mn-ea"/>
                <a:cs typeface="+mn-cs"/>
              </a:rPr>
              <a:t>Kaip nuotėkų</a:t>
            </a:r>
            <a:r>
              <a:rPr lang="lt-LT" sz="1200" kern="1200" baseline="0" dirty="0" smtClean="0">
                <a:effectLst/>
                <a:latin typeface="Times New Roman" pitchFamily="18" charset="0"/>
                <a:ea typeface="+mn-ea"/>
                <a:cs typeface="+mn-cs"/>
              </a:rPr>
              <a:t> tvarkymo pavyzdį norėčiau pristatyti </a:t>
            </a:r>
            <a:r>
              <a:rPr lang="lt-LT" sz="1200" kern="1200" dirty="0" smtClean="0">
                <a:effectLst/>
                <a:latin typeface="Times New Roman" pitchFamily="18" charset="0"/>
                <a:ea typeface="+mn-ea"/>
                <a:cs typeface="+mn-cs"/>
              </a:rPr>
              <a:t>projektą „Šiaulių dumblo apdorojimo įrenginių statyba“.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lt-LT" sz="1200" kern="1200" dirty="0" smtClean="0">
                <a:effectLst/>
                <a:latin typeface="Times New Roman" pitchFamily="18" charset="0"/>
                <a:ea typeface="+mn-ea"/>
                <a:cs typeface="+mn-cs"/>
              </a:rPr>
              <a:t>Projekto metu buvo pastatyti</a:t>
            </a:r>
            <a:r>
              <a:rPr lang="lt-LT" sz="1200" kern="1200" baseline="0" dirty="0" smtClean="0">
                <a:effectLst/>
                <a:latin typeface="Times New Roman" pitchFamily="18" charset="0"/>
                <a:ea typeface="+mn-ea"/>
                <a:cs typeface="+mn-cs"/>
              </a:rPr>
              <a:t> dumblo apdorojimo įrenginiai, apdorojus dumblą mažinamas neigiamas neapdoroto dumblo taršos poveikis vandeniui, gruntui ir dirvožemiui.  Neapdorotas dumblas taip pat atvežamas iš aplinkiniuose rajonuose esančių nuotekų valyklų. Apdorojus  bei išdžiovinus dumblą jį galima naudoti žemės ūkyje arba išgaunant šiluminę energiją.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lt-LT" sz="1200" kern="1200" baseline="0" dirty="0" smtClean="0">
                <a:effectLst/>
                <a:latin typeface="Times New Roman" pitchFamily="18" charset="0"/>
                <a:ea typeface="+mn-ea"/>
                <a:cs typeface="+mn-cs"/>
              </a:rPr>
              <a:t>___________________________________________________________________________</a:t>
            </a:r>
            <a:endParaRPr lang="lt-LT" sz="1200" kern="1200" dirty="0" smtClean="0">
              <a:effectLst/>
              <a:latin typeface="Times New Roman" pitchFamily="18" charset="0"/>
              <a:ea typeface="+mn-ea"/>
              <a:cs typeface="+mn-cs"/>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lt-LT" sz="1200" kern="1200" dirty="0" smtClean="0">
                <a:effectLst/>
                <a:latin typeface="Times New Roman" pitchFamily="18" charset="0"/>
                <a:ea typeface="+mn-ea"/>
                <a:cs typeface="+mn-cs"/>
              </a:rPr>
              <a:t>Už šį projektą UAB „Šiaulių vandenys“ pelnė aukso medalį konkurse </a:t>
            </a:r>
            <a:r>
              <a:rPr lang="lt-LT" sz="1200" u="none" strike="noStrike" kern="1200" dirty="0" smtClean="0">
                <a:effectLst/>
                <a:latin typeface="Times New Roman" pitchFamily="18" charset="0"/>
                <a:ea typeface="+mn-ea"/>
                <a:cs typeface="+mn-cs"/>
                <a:hlinkClick r:id="rId3"/>
              </a:rPr>
              <a:t>„Lietuvos metų gaminys 2012“</a:t>
            </a:r>
            <a:r>
              <a:rPr lang="lt-LT" sz="1200" kern="1200" dirty="0" smtClean="0">
                <a:effectLst/>
                <a:latin typeface="Times New Roman" pitchFamily="18" charset="0"/>
                <a:ea typeface="+mn-ea"/>
                <a:cs typeface="+mn-cs"/>
              </a:rPr>
              <a:t> už sėkmingai įgyvendintą Šiaulių dumblo apdorojimo įrenginių projektą.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lt-LT" sz="1200" kern="1200" dirty="0" smtClean="0">
                <a:effectLst/>
                <a:latin typeface="Times New Roman" pitchFamily="18" charset="0"/>
                <a:ea typeface="+mn-ea"/>
                <a:cs typeface="+mn-cs"/>
              </a:rPr>
              <a:t>Konkurse </a:t>
            </a:r>
            <a:r>
              <a:rPr lang="lt-LT" sz="1200" u="none" strike="noStrike" kern="1200" dirty="0" smtClean="0">
                <a:effectLst/>
                <a:latin typeface="Times New Roman" pitchFamily="18" charset="0"/>
                <a:ea typeface="+mn-ea"/>
                <a:cs typeface="+mn-cs"/>
                <a:hlinkClick r:id="rId4"/>
              </a:rPr>
              <a:t>„Pasiekimai aplinkosaugoje 2012“</a:t>
            </a:r>
            <a:r>
              <a:rPr lang="lt-LT" sz="1200" kern="1200" dirty="0" smtClean="0">
                <a:effectLst/>
                <a:latin typeface="Times New Roman" pitchFamily="18" charset="0"/>
                <a:ea typeface="+mn-ea"/>
                <a:cs typeface="+mn-cs"/>
              </a:rPr>
              <a:t> bendrovė apdovanota prizu už aplinkai palankų technologinį procesą su aiškiai matoma patirties perteikimo galimybe (Šiaulių dumblo apdorojimo įrenginiai) nominacijoje „Palankiausias aplinkai procesas“.</a:t>
            </a:r>
          </a:p>
        </p:txBody>
      </p:sp>
    </p:spTree>
    <p:extLst>
      <p:ext uri="{BB962C8B-B14F-4D97-AF65-F5344CB8AC3E}">
        <p14:creationId xmlns:p14="http://schemas.microsoft.com/office/powerpoint/2010/main" val="2305144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a:xfrm>
            <a:off x="419100" y="4777197"/>
            <a:ext cx="5928360" cy="1920784"/>
          </a:xfrm>
        </p:spPr>
        <p:txBody>
          <a:bodyPr/>
          <a:lstStyle/>
          <a:p>
            <a:pPr algn="just"/>
            <a:r>
              <a:rPr lang="lt-LT" i="0" kern="1200" dirty="0" smtClean="0">
                <a:effectLst/>
                <a:latin typeface="Times New Roman" panose="02020603050405020304" pitchFamily="18" charset="0"/>
                <a:cs typeface="Times New Roman" panose="02020603050405020304" pitchFamily="18" charset="0"/>
              </a:rPr>
              <a:t>Investuojant</a:t>
            </a:r>
            <a:r>
              <a:rPr lang="lt-LT" i="0" kern="1200" baseline="0" dirty="0" smtClean="0">
                <a:effectLst/>
                <a:latin typeface="Times New Roman" pitchFamily="18" charset="0"/>
                <a:cs typeface="Times New Roman" panose="02020603050405020304" pitchFamily="18" charset="0"/>
              </a:rPr>
              <a:t> į oro kokybės gerinimą, buvo siekiama didinti švaresnių degalų naudojimą viešajame transporte, skatinti gyventoju naudotis viešuoju transportu bei dviračiais.</a:t>
            </a:r>
          </a:p>
          <a:p>
            <a:pPr algn="just"/>
            <a:endParaRPr lang="lt-LT" sz="500" i="0" kern="1200" dirty="0" smtClean="0">
              <a:effectLst/>
              <a:latin typeface="Times New Roman" pitchFamily="18" charset="0"/>
              <a:cs typeface="Times New Roman" panose="02020603050405020304" pitchFamily="18" charset="0"/>
            </a:endParaRPr>
          </a:p>
          <a:p>
            <a:pPr algn="just"/>
            <a:r>
              <a:rPr lang="lt-LT" kern="1200" dirty="0" smtClean="0">
                <a:effectLst/>
                <a:latin typeface="Times New Roman" pitchFamily="18" charset="0"/>
                <a:cs typeface="Times New Roman" panose="02020603050405020304" pitchFamily="18" charset="0"/>
              </a:rPr>
              <a:t>Šiuo tikslu 5 didžiuosiuose Lietuvos miestuose (Vilniaus, Kauno, Panevėžio, Šiaulių ir Klaipėdos) buvo įgyvendinti projektai, kurių lėšomis buvo finansuotas dviračių takų įrengimas, ekologiškų transporto priemonių (autobusų) įsigijimas, gatvių rekonstravimas Šiauliuose, taip pat nutiestas naujas troleibusų kontaktinis tinklas Kaune. </a:t>
            </a:r>
          </a:p>
          <a:p>
            <a:pPr algn="just">
              <a:spcBef>
                <a:spcPts val="0"/>
              </a:spcBef>
            </a:pPr>
            <a:endParaRPr lang="lt-LT" dirty="0" smtClean="0">
              <a:latin typeface="Times New Roman" panose="02020603050405020304" pitchFamily="18" charset="0"/>
              <a:cs typeface="Times New Roman" panose="02020603050405020304" pitchFamily="18" charset="0"/>
            </a:endParaRPr>
          </a:p>
          <a:p>
            <a:pPr algn="just"/>
            <a:r>
              <a:rPr lang="lt-LT" dirty="0" smtClean="0">
                <a:latin typeface="Times New Roman" panose="02020603050405020304" pitchFamily="18" charset="0"/>
                <a:cs typeface="Times New Roman" panose="02020603050405020304" pitchFamily="18" charset="0"/>
              </a:rPr>
              <a:t>·       Atskirų miestų autobusų parkuose švaresnių degalų dalis įgyvendinus projektus buvo nuo 18 proc. (UAB „Kauno autobusai“) iki 45 proc. (UAB „Klaipėdos autobusų parkas“).</a:t>
            </a:r>
          </a:p>
        </p:txBody>
      </p:sp>
    </p:spTree>
    <p:extLst>
      <p:ext uri="{BB962C8B-B14F-4D97-AF65-F5344CB8AC3E}">
        <p14:creationId xmlns:p14="http://schemas.microsoft.com/office/powerpoint/2010/main" val="2468023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a:xfrm>
            <a:off x="355644" y="4777195"/>
            <a:ext cx="6070462" cy="2256065"/>
          </a:xfrm>
        </p:spPr>
        <p:txBody>
          <a:bodyPr/>
          <a:lstStyle/>
          <a:p>
            <a:r>
              <a:rPr lang="lt-LT" sz="1000" dirty="0" smtClean="0">
                <a:latin typeface="Times New Roman" panose="02020603050405020304" pitchFamily="18" charset="0"/>
                <a:cs typeface="Times New Roman" panose="02020603050405020304" pitchFamily="18" charset="0"/>
              </a:rPr>
              <a:t>Investuojant</a:t>
            </a:r>
            <a:r>
              <a:rPr lang="lt-LT" sz="1000" baseline="0" dirty="0" smtClean="0">
                <a:latin typeface="Times New Roman" panose="02020603050405020304" pitchFamily="18" charset="0"/>
                <a:cs typeface="Times New Roman" panose="02020603050405020304" pitchFamily="18" charset="0"/>
              </a:rPr>
              <a:t> į </a:t>
            </a:r>
            <a:r>
              <a:rPr lang="lt-LT" sz="1000" dirty="0" smtClean="0">
                <a:latin typeface="Times New Roman" panose="02020603050405020304" pitchFamily="18" charset="0"/>
                <a:cs typeface="Times New Roman" panose="02020603050405020304" pitchFamily="18" charset="0"/>
              </a:rPr>
              <a:t>Švietimo infrastruktūrą</a:t>
            </a:r>
            <a:r>
              <a:rPr lang="lt-LT" sz="1000" baseline="0" dirty="0" smtClean="0">
                <a:latin typeface="Times New Roman" panose="02020603050405020304" pitchFamily="18" charset="0"/>
                <a:cs typeface="Times New Roman" panose="02020603050405020304" pitchFamily="18" charset="0"/>
              </a:rPr>
              <a:t> buvo siekiama užtikrinti prieinamas ir aukštos kokybės švietimo paslaugas.</a:t>
            </a:r>
            <a:r>
              <a:rPr lang="lt-LT" sz="1000" dirty="0">
                <a:latin typeface="Times New Roman" panose="02020603050405020304" pitchFamily="18" charset="0"/>
                <a:cs typeface="Times New Roman" panose="02020603050405020304" pitchFamily="18" charset="0"/>
              </a:rPr>
              <a:t> </a:t>
            </a:r>
            <a:endParaRPr lang="lt-LT" sz="1000" dirty="0" smtClean="0">
              <a:latin typeface="Times New Roman" panose="02020603050405020304" pitchFamily="18" charset="0"/>
              <a:cs typeface="Times New Roman" panose="02020603050405020304" pitchFamily="18" charset="0"/>
            </a:endParaRPr>
          </a:p>
          <a:p>
            <a:r>
              <a:rPr lang="lt-LT" sz="1000" dirty="0" smtClean="0">
                <a:latin typeface="Times New Roman" panose="02020603050405020304" pitchFamily="18" charset="0"/>
                <a:cs typeface="Times New Roman" panose="02020603050405020304" pitchFamily="18" charset="0"/>
              </a:rPr>
              <a:t>Investicijų </a:t>
            </a:r>
            <a:r>
              <a:rPr lang="lt-LT" sz="1000" dirty="0">
                <a:latin typeface="Times New Roman" panose="02020603050405020304" pitchFamily="18" charset="0"/>
                <a:cs typeface="Times New Roman" panose="02020603050405020304" pitchFamily="18" charset="0"/>
              </a:rPr>
              <a:t>į švietimo infrastruktūrą naudos gavėjai apima labai daug tikslinių grupių: t.y. asmenys nuo ikimokyklinio amžiau vaikų, auklėtojų, mokytojų, visų švietimo sistemos lygių darbuotojų, studentų, dėstytojų administracijos bei mokinių tėvų, kurie netiesiogiai naudojasi infrastruktūra. </a:t>
            </a:r>
          </a:p>
          <a:p>
            <a:endParaRPr lang="lt-LT" sz="1000" baseline="0" dirty="0" smtClean="0">
              <a:latin typeface="Times New Roman" panose="02020603050405020304" pitchFamily="18" charset="0"/>
              <a:cs typeface="Times New Roman" panose="02020603050405020304" pitchFamily="18" charset="0"/>
            </a:endParaRPr>
          </a:p>
          <a:p>
            <a:r>
              <a:rPr lang="lt-LT" sz="1000" baseline="0" dirty="0" smtClean="0">
                <a:latin typeface="Times New Roman" panose="02020603050405020304" pitchFamily="18" charset="0"/>
                <a:cs typeface="Times New Roman" panose="02020603050405020304" pitchFamily="18" charset="0"/>
              </a:rPr>
              <a:t>Buvo investuojama  į</a:t>
            </a:r>
          </a:p>
          <a:p>
            <a:pPr marL="171450" marR="0" indent="-171450" algn="just" defTabSz="449263" rtl="0" eaLnBrk="0" fontAlgn="base" latinLnBrk="0" hangingPunct="0">
              <a:spcBef>
                <a:spcPts val="0"/>
              </a:spcBef>
              <a:spcAft>
                <a:spcPct val="0"/>
              </a:spcAft>
              <a:buClr>
                <a:srgbClr val="000000"/>
              </a:buClr>
              <a:buSzPct val="100000"/>
              <a:buFontTx/>
              <a:buChar char="-"/>
              <a:tabLst/>
              <a:defRPr/>
            </a:pPr>
            <a:r>
              <a:rPr lang="lt-LT" sz="1000" dirty="0" smtClean="0">
                <a:latin typeface="Times New Roman" panose="02020603050405020304" pitchFamily="18" charset="0"/>
                <a:cs typeface="Times New Roman" panose="02020603050405020304" pitchFamily="18" charset="0"/>
              </a:rPr>
              <a:t>ikimokyklinio ugdymo mokyklos (apie 19</a:t>
            </a:r>
            <a:r>
              <a:rPr lang="en-GB" sz="1000" dirty="0" smtClean="0">
                <a:latin typeface="Times New Roman" panose="02020603050405020304" pitchFamily="18" charset="0"/>
                <a:cs typeface="Times New Roman" panose="02020603050405020304" pitchFamily="18" charset="0"/>
              </a:rPr>
              <a:t>%</a:t>
            </a:r>
            <a:r>
              <a:rPr lang="lt-LT" sz="1000" dirty="0" smtClean="0">
                <a:latin typeface="Times New Roman" panose="02020603050405020304" pitchFamily="18" charset="0"/>
                <a:cs typeface="Times New Roman" panose="02020603050405020304" pitchFamily="18" charset="0"/>
              </a:rPr>
              <a:t> visų tokio tipo įstaigų), </a:t>
            </a:r>
          </a:p>
          <a:p>
            <a:pPr marL="171450" marR="0" indent="-171450" algn="just" defTabSz="449263" rtl="0" eaLnBrk="0" fontAlgn="base" latinLnBrk="0" hangingPunct="0">
              <a:spcBef>
                <a:spcPts val="0"/>
              </a:spcBef>
              <a:spcAft>
                <a:spcPct val="0"/>
              </a:spcAft>
              <a:buClr>
                <a:srgbClr val="000000"/>
              </a:buClr>
              <a:buSzPct val="100000"/>
              <a:buFontTx/>
              <a:buChar char="-"/>
              <a:tabLst/>
              <a:defRPr/>
            </a:pPr>
            <a:r>
              <a:rPr lang="lt-LT" sz="1000" dirty="0" smtClean="0">
                <a:latin typeface="Times New Roman" panose="02020603050405020304" pitchFamily="18" charset="0"/>
                <a:cs typeface="Times New Roman" panose="02020603050405020304" pitchFamily="18" charset="0"/>
              </a:rPr>
              <a:t>989 bendrojo ugdymo mokyklos ar jų skyriai (apie 67</a:t>
            </a:r>
            <a:r>
              <a:rPr lang="en-GB" sz="1000" dirty="0" smtClean="0">
                <a:latin typeface="Times New Roman" panose="02020603050405020304" pitchFamily="18" charset="0"/>
                <a:cs typeface="Times New Roman" panose="02020603050405020304" pitchFamily="18" charset="0"/>
              </a:rPr>
              <a:t>% </a:t>
            </a:r>
            <a:r>
              <a:rPr lang="lt-LT" sz="1000" dirty="0" smtClean="0">
                <a:latin typeface="Times New Roman" panose="02020603050405020304" pitchFamily="18" charset="0"/>
                <a:cs typeface="Times New Roman" panose="02020603050405020304" pitchFamily="18" charset="0"/>
              </a:rPr>
              <a:t>visų tokio tipo įstaigų), </a:t>
            </a:r>
          </a:p>
          <a:p>
            <a:pPr marL="171450" marR="0" indent="-171450" algn="just" defTabSz="449263" rtl="0" eaLnBrk="0" fontAlgn="base" latinLnBrk="0" hangingPunct="0">
              <a:spcBef>
                <a:spcPts val="0"/>
              </a:spcBef>
              <a:spcAft>
                <a:spcPct val="0"/>
              </a:spcAft>
              <a:buClr>
                <a:srgbClr val="000000"/>
              </a:buClr>
              <a:buSzPct val="100000"/>
              <a:buFontTx/>
              <a:buChar char="-"/>
              <a:tabLst/>
              <a:defRPr/>
            </a:pPr>
            <a:r>
              <a:rPr lang="lt-LT" sz="1000" dirty="0" smtClean="0">
                <a:latin typeface="Times New Roman" panose="02020603050405020304" pitchFamily="18" charset="0"/>
                <a:cs typeface="Times New Roman" panose="02020603050405020304" pitchFamily="18" charset="0"/>
              </a:rPr>
              <a:t>73 profesinio mokymo įstaigos (54</a:t>
            </a:r>
            <a:r>
              <a:rPr lang="en-GB" sz="1000" dirty="0" smtClean="0">
                <a:latin typeface="Times New Roman" panose="02020603050405020304" pitchFamily="18" charset="0"/>
                <a:cs typeface="Times New Roman" panose="02020603050405020304" pitchFamily="18" charset="0"/>
              </a:rPr>
              <a:t>%</a:t>
            </a:r>
            <a:r>
              <a:rPr lang="lt-LT" sz="1000" dirty="0" smtClean="0">
                <a:latin typeface="Times New Roman" panose="02020603050405020304" pitchFamily="18" charset="0"/>
                <a:cs typeface="Times New Roman" panose="02020603050405020304" pitchFamily="18" charset="0"/>
              </a:rPr>
              <a:t>), </a:t>
            </a:r>
          </a:p>
          <a:p>
            <a:pPr marL="171450" marR="0" indent="-171450" algn="just" defTabSz="449263" rtl="0" eaLnBrk="0" fontAlgn="base" latinLnBrk="0" hangingPunct="0">
              <a:spcBef>
                <a:spcPts val="0"/>
              </a:spcBef>
              <a:spcAft>
                <a:spcPct val="0"/>
              </a:spcAft>
              <a:buClr>
                <a:srgbClr val="000000"/>
              </a:buClr>
              <a:buSzPct val="100000"/>
              <a:buFontTx/>
              <a:buChar char="-"/>
              <a:tabLst/>
              <a:defRPr/>
            </a:pPr>
            <a:r>
              <a:rPr lang="lt-LT" sz="1000" dirty="0" smtClean="0">
                <a:latin typeface="Times New Roman" panose="02020603050405020304" pitchFamily="18" charset="0"/>
                <a:cs typeface="Times New Roman" panose="02020603050405020304" pitchFamily="18" charset="0"/>
              </a:rPr>
              <a:t>33 – aukštosios mokyklos (51</a:t>
            </a:r>
            <a:r>
              <a:rPr lang="en-GB" sz="1000" dirty="0" smtClean="0">
                <a:latin typeface="Times New Roman" panose="02020603050405020304" pitchFamily="18" charset="0"/>
                <a:cs typeface="Times New Roman" panose="02020603050405020304" pitchFamily="18" charset="0"/>
              </a:rPr>
              <a:t>%</a:t>
            </a:r>
            <a:r>
              <a:rPr lang="lt-LT" sz="1000" dirty="0" smtClean="0">
                <a:latin typeface="Times New Roman" panose="02020603050405020304" pitchFamily="18" charset="0"/>
                <a:cs typeface="Times New Roman" panose="02020603050405020304" pitchFamily="18" charset="0"/>
              </a:rPr>
              <a:t>), </a:t>
            </a:r>
            <a:endParaRPr lang="lt-LT" sz="1000" baseline="0" dirty="0" smtClean="0">
              <a:latin typeface="Times New Roman" panose="02020603050405020304" pitchFamily="18" charset="0"/>
              <a:cs typeface="Times New Roman" panose="02020603050405020304" pitchFamily="18" charset="0"/>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lt-LT" sz="1000" dirty="0" smtClean="0">
              <a:latin typeface="Times New Roman" panose="02020603050405020304" pitchFamily="18" charset="0"/>
              <a:cs typeface="Times New Roman" panose="02020603050405020304" pitchFamily="18" charset="0"/>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lt-LT" sz="1000" dirty="0" smtClean="0">
                <a:latin typeface="Times New Roman" panose="02020603050405020304" pitchFamily="18" charset="0"/>
                <a:cs typeface="Times New Roman" panose="02020603050405020304" pitchFamily="18" charset="0"/>
              </a:rPr>
              <a:t>Profesinio mokymo infrastruktūra buvo atnaujinta iš esmės: sukurti 42 sektoriniai praktinio mokymo centrai, atnaujinta technologinio mokymo bazė kitose profesinio mokymo įstaigose.</a:t>
            </a:r>
          </a:p>
          <a:p>
            <a:endParaRPr lang="lt-LT" sz="1000" dirty="0" smtClean="0">
              <a:latin typeface="Times New Roman" panose="02020603050405020304" pitchFamily="18" charset="0"/>
              <a:cs typeface="Times New Roman" panose="02020603050405020304" pitchFamily="18" charset="0"/>
            </a:endParaRPr>
          </a:p>
          <a:p>
            <a:pPr marL="0" marR="0" indent="0" algn="just" defTabSz="449263" rtl="0" eaLnBrk="0" fontAlgn="base" latinLnBrk="0" hangingPunct="0">
              <a:spcBef>
                <a:spcPts val="0"/>
              </a:spcBef>
              <a:spcAft>
                <a:spcPct val="0"/>
              </a:spcAft>
              <a:buClr>
                <a:srgbClr val="000000"/>
              </a:buClr>
              <a:buSzPct val="100000"/>
              <a:buFont typeface="Times New Roman" pitchFamily="18" charset="0"/>
              <a:buNone/>
              <a:tabLst/>
              <a:defRPr/>
            </a:pPr>
            <a:endParaRPr lang="lt-LT" sz="1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023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r>
              <a:rPr lang="lt-LT" sz="1200" kern="1200" dirty="0" smtClean="0">
                <a:solidFill>
                  <a:srgbClr val="000000"/>
                </a:solidFill>
                <a:effectLst/>
                <a:latin typeface="Times New Roman" pitchFamily="18" charset="0"/>
                <a:ea typeface="+mn-ea"/>
                <a:cs typeface="+mn-cs"/>
              </a:rPr>
              <a:t>Kaip</a:t>
            </a:r>
            <a:r>
              <a:rPr lang="lt-LT" sz="1200" kern="1200" baseline="0" dirty="0" smtClean="0">
                <a:solidFill>
                  <a:srgbClr val="000000"/>
                </a:solidFill>
                <a:effectLst/>
                <a:latin typeface="Times New Roman" pitchFamily="18" charset="0"/>
                <a:ea typeface="+mn-ea"/>
                <a:cs typeface="+mn-cs"/>
              </a:rPr>
              <a:t> investicijų į profesinio ugdymo įstaigas pavyzdį norėčiau pristatyti projektą:</a:t>
            </a:r>
            <a:endParaRPr lang="lt-LT" sz="1200" kern="1200" dirty="0" smtClean="0">
              <a:solidFill>
                <a:srgbClr val="000000"/>
              </a:solidFill>
              <a:effectLst/>
              <a:latin typeface="Times New Roman" pitchFamily="18" charset="0"/>
              <a:ea typeface="+mn-ea"/>
              <a:cs typeface="+mn-cs"/>
            </a:endParaRPr>
          </a:p>
          <a:p>
            <a:r>
              <a:rPr lang="lt-LT" sz="1200" kern="1200" dirty="0" smtClean="0">
                <a:solidFill>
                  <a:srgbClr val="000000"/>
                </a:solidFill>
                <a:effectLst/>
                <a:latin typeface="Times New Roman" pitchFamily="18" charset="0"/>
                <a:ea typeface="+mn-ea"/>
                <a:cs typeface="+mn-cs"/>
              </a:rPr>
              <a:t>„Šilutės žemės ūkio mokyklos žuvininkystės praktinio mokymo centro sukūrimas“.</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lt-LT" sz="1200" kern="1200" dirty="0" smtClean="0">
                <a:solidFill>
                  <a:srgbClr val="000000"/>
                </a:solidFill>
                <a:effectLst/>
                <a:latin typeface="Times New Roman" pitchFamily="18" charset="0"/>
                <a:ea typeface="+mn-ea"/>
                <a:cs typeface="+mn-cs"/>
              </a:rPr>
              <a:t>Įgyvendinus šį projektą buvo atidarytas modernus, Baltijos šalyse analogų neturintis žuvininkystės praktinio mokymo centras.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lt-LT" sz="1200" kern="1200" dirty="0" smtClean="0">
                <a:solidFill>
                  <a:srgbClr val="000000"/>
                </a:solidFill>
                <a:effectLst/>
                <a:latin typeface="Times New Roman" pitchFamily="18" charset="0"/>
                <a:ea typeface="+mn-ea"/>
                <a:cs typeface="+mn-cs"/>
              </a:rPr>
              <a:t>Vienu metu čia gali mokytis daugiau nei 70 žmonių, rengiami žuvininkystės srities darbuotojai, taip pat kvalifikaciją gali tobulinti suaugusieji.</a:t>
            </a:r>
          </a:p>
          <a:p>
            <a:endParaRPr lang="lt-LT" sz="1200" kern="1200" dirty="0" smtClean="0">
              <a:solidFill>
                <a:srgbClr val="000000"/>
              </a:solidFill>
              <a:effectLst/>
              <a:latin typeface="Times New Roman" pitchFamily="18" charset="0"/>
              <a:ea typeface="+mn-ea"/>
              <a:cs typeface="+mn-cs"/>
            </a:endParaRPr>
          </a:p>
          <a:p>
            <a:r>
              <a:rPr lang="lt-LT" sz="1200" kern="1200" dirty="0" smtClean="0">
                <a:solidFill>
                  <a:srgbClr val="000000"/>
                </a:solidFill>
                <a:effectLst/>
                <a:latin typeface="Times New Roman" pitchFamily="18" charset="0"/>
                <a:ea typeface="+mn-ea"/>
                <a:cs typeface="+mn-cs"/>
              </a:rPr>
              <a:t>Centre yra:</a:t>
            </a:r>
          </a:p>
          <a:p>
            <a:r>
              <a:rPr lang="lt-LT" sz="1200" kern="1200" dirty="0" smtClean="0">
                <a:solidFill>
                  <a:srgbClr val="000000"/>
                </a:solidFill>
                <a:effectLst/>
                <a:latin typeface="Times New Roman" pitchFamily="18" charset="0"/>
                <a:ea typeface="+mn-ea"/>
                <a:cs typeface="+mn-cs"/>
              </a:rPr>
              <a:t>įranga, skirta mažųjų laivų laivavedybos ir jų aptarnavimo mokymui: mokomąjį laivą, modernų laivavedybos mokymo simuliatorių, rekreacinės žuvininkystės įrankius.</a:t>
            </a:r>
          </a:p>
          <a:p>
            <a:r>
              <a:rPr lang="lt-LT" sz="1200" kern="1200" dirty="0" smtClean="0">
                <a:solidFill>
                  <a:srgbClr val="000000"/>
                </a:solidFill>
                <a:effectLst/>
                <a:latin typeface="Times New Roman" pitchFamily="18" charset="0"/>
                <a:ea typeface="+mn-ea"/>
                <a:cs typeface="+mn-cs"/>
              </a:rPr>
              <a:t>mokomoji žuvų veisimo ir auginimo ferma, žuvų perdirbimo cechas ir žuvininkystės techninio aptarnavimo centro.</a:t>
            </a:r>
          </a:p>
          <a:p>
            <a:r>
              <a:rPr lang="lt-LT" sz="1200" kern="1200" dirty="0" smtClean="0">
                <a:solidFill>
                  <a:srgbClr val="000000"/>
                </a:solidFill>
                <a:effectLst/>
                <a:latin typeface="Times New Roman" pitchFamily="18" charset="0"/>
                <a:ea typeface="+mn-ea"/>
                <a:cs typeface="+mn-cs"/>
              </a:rPr>
              <a:t>Čia veisiamos ir auginamos įvairios šiltavandenių ir šaltavandenių žuvų rūšys, mokiniai gali praktikuotis mokomojoje fermoje ir žuvų perdirbimo ceche.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lt-LT" sz="1200" kern="1200" dirty="0" smtClean="0">
                <a:solidFill>
                  <a:srgbClr val="000000"/>
                </a:solidFill>
                <a:effectLst/>
                <a:latin typeface="Times New Roman" pitchFamily="18" charset="0"/>
                <a:ea typeface="+mn-ea"/>
                <a:cs typeface="+mn-cs"/>
              </a:rPr>
              <a:t>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lt-LT" sz="1200" kern="1200" dirty="0" smtClean="0">
              <a:solidFill>
                <a:srgbClr val="000000"/>
              </a:solidFill>
              <a:effectLst/>
              <a:latin typeface="Times New Roman" pitchFamily="18"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lt-LT" sz="1200" kern="1200" dirty="0" smtClean="0">
                <a:solidFill>
                  <a:srgbClr val="000000"/>
                </a:solidFill>
                <a:effectLst/>
                <a:latin typeface="Times New Roman" pitchFamily="18" charset="0"/>
                <a:ea typeface="+mn-ea"/>
                <a:cs typeface="+mn-cs"/>
              </a:rPr>
              <a:t>Projekto vertė: 2.821.436,52 eurų.</a:t>
            </a:r>
          </a:p>
          <a:p>
            <a:endParaRPr lang="en-US" dirty="0"/>
          </a:p>
        </p:txBody>
      </p:sp>
    </p:spTree>
    <p:extLst>
      <p:ext uri="{BB962C8B-B14F-4D97-AF65-F5344CB8AC3E}">
        <p14:creationId xmlns:p14="http://schemas.microsoft.com/office/powerpoint/2010/main" val="2305144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a:xfrm>
            <a:off x="426720" y="4777195"/>
            <a:ext cx="5974080" cy="1372145"/>
          </a:xfrm>
        </p:spPr>
        <p:txBody>
          <a:bodyPr/>
          <a:lstStyle/>
          <a:p>
            <a:pPr algn="just">
              <a:spcBef>
                <a:spcPts val="0"/>
              </a:spcBef>
            </a:pPr>
            <a:r>
              <a:rPr lang="lt-LT" sz="1000" i="0" kern="1200" dirty="0" smtClean="0">
                <a:effectLst/>
                <a:latin typeface="Times New Roman" pitchFamily="18" charset="0"/>
              </a:rPr>
              <a:t>Investicijų į sveikatos infrastruktūrą tikslas buvo pagerinti  paslaugų prieinamumą ir kokybę pacientams.</a:t>
            </a:r>
          </a:p>
          <a:p>
            <a:pPr marL="0" marR="0" indent="0" algn="just" defTabSz="449263" rtl="0" eaLnBrk="0" fontAlgn="base" latinLnBrk="0" hangingPunct="0">
              <a:lnSpc>
                <a:spcPct val="100000"/>
              </a:lnSpc>
              <a:spcBef>
                <a:spcPts val="0"/>
              </a:spcBef>
              <a:spcAft>
                <a:spcPct val="0"/>
              </a:spcAft>
              <a:buClr>
                <a:srgbClr val="000000"/>
              </a:buClr>
              <a:buSzPct val="100000"/>
              <a:buFont typeface="Times New Roman" pitchFamily="18" charset="0"/>
              <a:buNone/>
              <a:tabLst/>
              <a:defRPr/>
            </a:pPr>
            <a:endParaRPr lang="lt-LT" sz="1000" kern="1200" dirty="0" smtClean="0">
              <a:effectLst/>
              <a:latin typeface="Times New Roman" pitchFamily="18" charset="0"/>
            </a:endParaRPr>
          </a:p>
          <a:p>
            <a:pPr marL="0" marR="0" indent="0" algn="just" defTabSz="449263" rtl="0" eaLnBrk="0" fontAlgn="base" latinLnBrk="0" hangingPunct="0">
              <a:lnSpc>
                <a:spcPct val="100000"/>
              </a:lnSpc>
              <a:spcBef>
                <a:spcPts val="0"/>
              </a:spcBef>
              <a:spcAft>
                <a:spcPct val="0"/>
              </a:spcAft>
              <a:buClr>
                <a:srgbClr val="000000"/>
              </a:buClr>
              <a:buSzPct val="100000"/>
              <a:buFont typeface="Times New Roman" pitchFamily="18" charset="0"/>
              <a:buNone/>
              <a:tabLst/>
              <a:defRPr/>
            </a:pPr>
            <a:r>
              <a:rPr lang="lt-LT" sz="1000" kern="1200" dirty="0" smtClean="0">
                <a:effectLst/>
                <a:latin typeface="Times New Roman" pitchFamily="18" charset="0"/>
              </a:rPr>
              <a:t>Parama buvo skirta siekiant sumažinti sergamumą pagrindinėmis neinfekcinėmis ligomis ir mirtingumą nuo jų, plėtoti ambulatorines, palaikomojo gydymo ir slaugos paslaugas, </a:t>
            </a:r>
          </a:p>
          <a:p>
            <a:pPr marL="0" marR="0" indent="0" algn="just" defTabSz="449263" rtl="0" eaLnBrk="0" fontAlgn="base" latinLnBrk="0" hangingPunct="0">
              <a:lnSpc>
                <a:spcPct val="100000"/>
              </a:lnSpc>
              <a:spcBef>
                <a:spcPts val="0"/>
              </a:spcBef>
              <a:spcAft>
                <a:spcPct val="0"/>
              </a:spcAft>
              <a:buClr>
                <a:srgbClr val="000000"/>
              </a:buClr>
              <a:buSzPct val="100000"/>
              <a:buFont typeface="Times New Roman" pitchFamily="18" charset="0"/>
              <a:buNone/>
              <a:tabLst/>
              <a:defRPr/>
            </a:pPr>
            <a:r>
              <a:rPr lang="lt-LT" sz="1000" kern="1200" dirty="0" smtClean="0">
                <a:effectLst/>
                <a:latin typeface="Times New Roman" pitchFamily="18" charset="0"/>
              </a:rPr>
              <a:t>t. y. ES struktūrinės paramos lėšomis modernizuojama tik ta dalis sveikatos priežiūros įstaigų infrastruktūros bei įsigyjama tik ta medicininė įranga, kuri susijusi su remiamomis investicijų sritimis.</a:t>
            </a:r>
          </a:p>
        </p:txBody>
      </p:sp>
    </p:spTree>
    <p:extLst>
      <p:ext uri="{BB962C8B-B14F-4D97-AF65-F5344CB8AC3E}">
        <p14:creationId xmlns:p14="http://schemas.microsoft.com/office/powerpoint/2010/main" val="2468023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a:xfrm>
            <a:off x="411480" y="4837353"/>
            <a:ext cx="5951219" cy="4390868"/>
          </a:xfrm>
        </p:spPr>
        <p:txBody>
          <a:bodyPr/>
          <a:lstStyle/>
          <a:p>
            <a:pPr algn="just"/>
            <a:r>
              <a:rPr lang="lt-LT" kern="1200" dirty="0" smtClean="0">
                <a:solidFill>
                  <a:srgbClr val="000000"/>
                </a:solidFill>
                <a:effectLst/>
                <a:latin typeface="Times New Roman" pitchFamily="18" charset="0"/>
                <a:ea typeface="+mn-ea"/>
                <a:cs typeface="+mn-cs"/>
              </a:rPr>
              <a:t>Investuojant  į socialinę infrastruktūrą buvo siekiama:</a:t>
            </a:r>
          </a:p>
          <a:p>
            <a:pPr marL="171450" indent="-171450" algn="just">
              <a:buFontTx/>
              <a:buChar char="-"/>
            </a:pPr>
            <a:r>
              <a:rPr lang="lt-LT" kern="1200" dirty="0" smtClean="0">
                <a:solidFill>
                  <a:srgbClr val="000000"/>
                </a:solidFill>
                <a:effectLst/>
                <a:latin typeface="Times New Roman" pitchFamily="18" charset="0"/>
                <a:ea typeface="+mn-ea"/>
                <a:cs typeface="+mn-cs"/>
              </a:rPr>
              <a:t>Pagerinti užimtumo srityje teikiamas paslaugas, nestacionarias socialines paslaugas ir paslaugas neįgaliems. </a:t>
            </a:r>
          </a:p>
          <a:p>
            <a:pPr marL="171450" indent="-171450" algn="just">
              <a:buFontTx/>
              <a:buChar char="-"/>
            </a:pPr>
            <a:r>
              <a:rPr lang="lt-LT" kern="1200" dirty="0" smtClean="0">
                <a:solidFill>
                  <a:srgbClr val="000000"/>
                </a:solidFill>
                <a:effectLst/>
                <a:latin typeface="Times New Roman" pitchFamily="18" charset="0"/>
                <a:ea typeface="+mn-ea"/>
                <a:cs typeface="+mn-cs"/>
              </a:rPr>
              <a:t>ES investicijų dėka tiesioginę naudą gavo neįgalieji arba socialinę atskirtį patiriantys asmenys</a:t>
            </a:r>
            <a:r>
              <a:rPr lang="lt-LT" dirty="0" smtClean="0">
                <a:solidFill>
                  <a:srgbClr val="000000"/>
                </a:solidFill>
                <a:latin typeface="Times New Roman" pitchFamily="18" charset="0"/>
              </a:rPr>
              <a:t>.</a:t>
            </a:r>
            <a:endParaRPr lang="lt-LT" kern="1200" dirty="0" smtClean="0">
              <a:solidFill>
                <a:srgbClr val="000000"/>
              </a:solidFill>
              <a:effectLst/>
              <a:latin typeface="Times New Roman" pitchFamily="18" charset="0"/>
              <a:ea typeface="+mn-ea"/>
              <a:cs typeface="+mn-cs"/>
            </a:endParaRPr>
          </a:p>
        </p:txBody>
      </p:sp>
    </p:spTree>
    <p:extLst>
      <p:ext uri="{BB962C8B-B14F-4D97-AF65-F5344CB8AC3E}">
        <p14:creationId xmlns:p14="http://schemas.microsoft.com/office/powerpoint/2010/main" val="2468023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p:txBody>
          <a:bodyPr/>
          <a:lstStyle/>
          <a:p>
            <a:r>
              <a:rPr lang="lt-LT" sz="1200" kern="1200" dirty="0" smtClean="0">
                <a:solidFill>
                  <a:srgbClr val="000000"/>
                </a:solidFill>
                <a:effectLst/>
                <a:latin typeface="Times New Roman" pitchFamily="18" charset="0"/>
                <a:ea typeface="+mn-ea"/>
                <a:cs typeface="+mn-cs"/>
              </a:rPr>
              <a:t>Kaip</a:t>
            </a:r>
            <a:r>
              <a:rPr lang="lt-LT" sz="1200" kern="1200" baseline="0" dirty="0" smtClean="0">
                <a:solidFill>
                  <a:srgbClr val="000000"/>
                </a:solidFill>
                <a:effectLst/>
                <a:latin typeface="Times New Roman" pitchFamily="18" charset="0"/>
                <a:ea typeface="+mn-ea"/>
                <a:cs typeface="+mn-cs"/>
              </a:rPr>
              <a:t> pavyzdį investicijų, į neįgaliesiems ir socialinę atskirtį patiriantiems asmenims skirtą infrastruktūrą, noriu pristatyti</a:t>
            </a:r>
            <a:endParaRPr lang="lt-LT" sz="1200" kern="1200" dirty="0" smtClean="0">
              <a:solidFill>
                <a:srgbClr val="000000"/>
              </a:solidFill>
              <a:effectLst/>
              <a:latin typeface="Times New Roman" pitchFamily="18" charset="0"/>
              <a:ea typeface="+mn-ea"/>
              <a:cs typeface="+mn-cs"/>
            </a:endParaRPr>
          </a:p>
          <a:p>
            <a:r>
              <a:rPr lang="lt-LT" sz="1200" kern="1200" dirty="0" smtClean="0">
                <a:solidFill>
                  <a:srgbClr val="000000"/>
                </a:solidFill>
                <a:effectLst/>
                <a:latin typeface="Times New Roman" pitchFamily="18" charset="0"/>
                <a:ea typeface="+mn-ea"/>
                <a:cs typeface="+mn-cs"/>
              </a:rPr>
              <a:t>„Grupinio gyvenimo namų steigimas demencijomis ir Alzheimerio liga sergantiems asmenims“.  Šiuos namus Panevėžio r., nuosavame sklype pastatė viena gydytoja.</a:t>
            </a:r>
            <a:r>
              <a:rPr lang="lt-LT" sz="1200" kern="1200" baseline="0" dirty="0" smtClean="0">
                <a:solidFill>
                  <a:srgbClr val="000000"/>
                </a:solidFill>
                <a:effectLst/>
                <a:latin typeface="Times New Roman" pitchFamily="18" charset="0"/>
                <a:ea typeface="+mn-ea"/>
                <a:cs typeface="+mn-cs"/>
              </a:rPr>
              <a:t> </a:t>
            </a:r>
          </a:p>
          <a:p>
            <a:r>
              <a:rPr lang="lt-LT" sz="1200" kern="1200" baseline="0" dirty="0" smtClean="0">
                <a:solidFill>
                  <a:srgbClr val="000000"/>
                </a:solidFill>
                <a:effectLst/>
                <a:latin typeface="Times New Roman" pitchFamily="18" charset="0"/>
                <a:ea typeface="+mn-ea"/>
                <a:cs typeface="+mn-cs"/>
              </a:rPr>
              <a:t>Tai yra pirmoji tokia specializuota įstaiga Lietuvoje, ji sk</a:t>
            </a:r>
            <a:r>
              <a:rPr lang="lt-LT" sz="1200" kern="1200" dirty="0" smtClean="0">
                <a:solidFill>
                  <a:srgbClr val="000000"/>
                </a:solidFill>
                <a:effectLst/>
                <a:latin typeface="Times New Roman" pitchFamily="18" charset="0"/>
                <a:ea typeface="+mn-ea"/>
                <a:cs typeface="+mn-cs"/>
              </a:rPr>
              <a:t>irta demencijomis ir Alzheimerio liga sergantiems asmenims, kurie aprūpinti kokybiškoms stacionarioms socialinėms paslaugoms teikti reikalingais baldais ir įranga. </a:t>
            </a:r>
            <a:br>
              <a:rPr lang="lt-LT" sz="1200" kern="1200" dirty="0" smtClean="0">
                <a:solidFill>
                  <a:srgbClr val="000000"/>
                </a:solidFill>
                <a:effectLst/>
                <a:latin typeface="Times New Roman" pitchFamily="18" charset="0"/>
                <a:ea typeface="+mn-ea"/>
                <a:cs typeface="+mn-cs"/>
              </a:rPr>
            </a:br>
            <a:r>
              <a:rPr lang="lt-LT" sz="1200" kern="1200" dirty="0" smtClean="0">
                <a:solidFill>
                  <a:srgbClr val="000000"/>
                </a:solidFill>
                <a:effectLst/>
                <a:latin typeface="Times New Roman" pitchFamily="18" charset="0"/>
                <a:ea typeface="+mn-ea"/>
                <a:cs typeface="+mn-cs"/>
              </a:rPr>
              <a:t>Gyvens 10 žmonių, kaip</a:t>
            </a:r>
            <a:r>
              <a:rPr lang="lt-LT" sz="1200" kern="1200" baseline="0" dirty="0" smtClean="0">
                <a:solidFill>
                  <a:srgbClr val="000000"/>
                </a:solidFill>
                <a:effectLst/>
                <a:latin typeface="Times New Roman" pitchFamily="18" charset="0"/>
                <a:ea typeface="+mn-ea"/>
                <a:cs typeface="+mn-cs"/>
              </a:rPr>
              <a:t> galėdami ilgiau savarankiškai, </a:t>
            </a:r>
            <a:r>
              <a:rPr lang="lt-LT" sz="1200" kern="1200" dirty="0" smtClean="0">
                <a:solidFill>
                  <a:srgbClr val="000000"/>
                </a:solidFill>
                <a:effectLst/>
                <a:latin typeface="Times New Roman" pitchFamily="18" charset="0"/>
                <a:ea typeface="+mn-ea"/>
                <a:cs typeface="+mn-cs"/>
              </a:rPr>
              <a:t>gyventi padės slaugytojai, jų padėjėjai, socialiniai darbuotojai, kineziterapeutai, ergoterapeutai ir kiti specialistai. </a:t>
            </a:r>
            <a:br>
              <a:rPr lang="lt-LT" sz="1200" kern="1200" dirty="0" smtClean="0">
                <a:solidFill>
                  <a:srgbClr val="000000"/>
                </a:solidFill>
                <a:effectLst/>
                <a:latin typeface="Times New Roman" pitchFamily="18" charset="0"/>
                <a:ea typeface="+mn-ea"/>
                <a:cs typeface="+mn-cs"/>
              </a:rPr>
            </a:br>
            <a:r>
              <a:rPr lang="lt-LT" sz="1200" kern="1200" dirty="0" smtClean="0">
                <a:solidFill>
                  <a:srgbClr val="000000"/>
                </a:solidFill>
                <a:effectLst/>
                <a:latin typeface="Times New Roman" pitchFamily="18" charset="0"/>
                <a:ea typeface="+mn-ea"/>
                <a:cs typeface="+mn-cs"/>
              </a:rPr>
              <a:t/>
            </a:r>
            <a:br>
              <a:rPr lang="lt-LT" sz="1200" kern="1200" dirty="0" smtClean="0">
                <a:solidFill>
                  <a:srgbClr val="000000"/>
                </a:solidFill>
                <a:effectLst/>
                <a:latin typeface="Times New Roman" pitchFamily="18" charset="0"/>
                <a:ea typeface="+mn-ea"/>
                <a:cs typeface="+mn-cs"/>
              </a:rPr>
            </a:br>
            <a:r>
              <a:rPr lang="lt-LT" sz="1200" kern="1200" dirty="0" smtClean="0">
                <a:solidFill>
                  <a:srgbClr val="000000"/>
                </a:solidFill>
                <a:effectLst/>
                <a:latin typeface="Times New Roman" pitchFamily="18" charset="0"/>
                <a:ea typeface="+mn-ea"/>
                <a:cs typeface="+mn-cs"/>
              </a:rPr>
              <a:t>Projekto vykdytojas Viešoji įstaiga Integruotų sveikatos paslaugų centras. </a:t>
            </a:r>
            <a:br>
              <a:rPr lang="lt-LT" sz="1200" kern="1200" dirty="0" smtClean="0">
                <a:solidFill>
                  <a:srgbClr val="000000"/>
                </a:solidFill>
                <a:effectLst/>
                <a:latin typeface="Times New Roman" pitchFamily="18" charset="0"/>
                <a:ea typeface="+mn-ea"/>
                <a:cs typeface="+mn-cs"/>
              </a:rPr>
            </a:br>
            <a:r>
              <a:rPr lang="lt-LT" sz="1200" kern="1200" dirty="0" smtClean="0">
                <a:solidFill>
                  <a:srgbClr val="000000"/>
                </a:solidFill>
                <a:effectLst/>
                <a:latin typeface="Times New Roman" pitchFamily="18" charset="0"/>
                <a:ea typeface="+mn-ea"/>
                <a:cs typeface="+mn-cs"/>
              </a:rPr>
              <a:t>_____________________________________</a:t>
            </a:r>
            <a:br>
              <a:rPr lang="lt-LT" sz="1200" kern="1200" dirty="0" smtClean="0">
                <a:solidFill>
                  <a:srgbClr val="000000"/>
                </a:solidFill>
                <a:effectLst/>
                <a:latin typeface="Times New Roman" pitchFamily="18" charset="0"/>
                <a:ea typeface="+mn-ea"/>
                <a:cs typeface="+mn-cs"/>
              </a:rPr>
            </a:br>
            <a:r>
              <a:rPr lang="lt-LT" sz="1200" kern="1200" dirty="0" smtClean="0">
                <a:solidFill>
                  <a:srgbClr val="000000"/>
                </a:solidFill>
                <a:effectLst/>
                <a:latin typeface="Times New Roman" pitchFamily="18" charset="0"/>
                <a:ea typeface="+mn-ea"/>
                <a:cs typeface="+mn-cs"/>
              </a:rPr>
              <a:t/>
            </a:r>
            <a:br>
              <a:rPr lang="lt-LT" sz="1200" kern="1200" dirty="0" smtClean="0">
                <a:solidFill>
                  <a:srgbClr val="000000"/>
                </a:solidFill>
                <a:effectLst/>
                <a:latin typeface="Times New Roman" pitchFamily="18" charset="0"/>
                <a:ea typeface="+mn-ea"/>
                <a:cs typeface="+mn-cs"/>
              </a:rPr>
            </a:br>
            <a:r>
              <a:rPr lang="lt-LT" sz="1200" kern="1200" dirty="0" smtClean="0">
                <a:solidFill>
                  <a:srgbClr val="000000"/>
                </a:solidFill>
                <a:effectLst/>
                <a:latin typeface="Times New Roman" pitchFamily="18" charset="0"/>
                <a:ea typeface="+mn-ea"/>
                <a:cs typeface="+mn-cs"/>
              </a:rPr>
              <a:t>Pastatytas</a:t>
            </a:r>
            <a:r>
              <a:rPr lang="lt-LT" sz="1200" kern="1200" baseline="0" dirty="0" smtClean="0">
                <a:solidFill>
                  <a:srgbClr val="000000"/>
                </a:solidFill>
                <a:effectLst/>
                <a:latin typeface="Times New Roman" pitchFamily="18" charset="0"/>
                <a:ea typeface="+mn-ea"/>
                <a:cs typeface="+mn-cs"/>
              </a:rPr>
              <a:t> </a:t>
            </a:r>
            <a:r>
              <a:rPr lang="lt-LT" sz="1200" kern="1200" dirty="0" smtClean="0">
                <a:solidFill>
                  <a:srgbClr val="000000"/>
                </a:solidFill>
                <a:effectLst/>
                <a:latin typeface="Times New Roman" pitchFamily="18" charset="0"/>
                <a:ea typeface="+mn-ea"/>
                <a:cs typeface="+mn-cs"/>
              </a:rPr>
              <a:t>242,94 kv. m. pastatas, Grupinio gyvenimo namuose gyvens 10 žmonių, sergančių Alzheimerio liga ir demencijomis. Jiems kuo ilgiau savarankiškai   </a:t>
            </a:r>
            <a:br>
              <a:rPr lang="lt-LT" sz="1200" kern="1200" dirty="0" smtClean="0">
                <a:solidFill>
                  <a:srgbClr val="000000"/>
                </a:solidFill>
                <a:effectLst/>
                <a:latin typeface="Times New Roman" pitchFamily="18" charset="0"/>
                <a:ea typeface="+mn-ea"/>
                <a:cs typeface="+mn-cs"/>
              </a:rPr>
            </a:br>
            <a:r>
              <a:rPr lang="lt-LT" sz="1200" kern="1200" dirty="0" smtClean="0">
                <a:solidFill>
                  <a:srgbClr val="000000"/>
                </a:solidFill>
                <a:effectLst/>
                <a:latin typeface="Times New Roman" pitchFamily="18" charset="0"/>
                <a:ea typeface="+mn-ea"/>
                <a:cs typeface="+mn-cs"/>
              </a:rPr>
              <a:t>Projekto išskirtinumas tas, kad tai pirma tokia specializuota įstaiga Lietuvoje, tokio pobūdžio paslaugų poreikis vis didėja. Šioje įstaigoje apgalvota labai daug detalių, taikomi naujausi metodai. </a:t>
            </a:r>
            <a:br>
              <a:rPr lang="lt-LT" sz="1200" kern="1200" dirty="0" smtClean="0">
                <a:solidFill>
                  <a:srgbClr val="000000"/>
                </a:solidFill>
                <a:effectLst/>
                <a:latin typeface="Times New Roman" pitchFamily="18" charset="0"/>
                <a:ea typeface="+mn-ea"/>
                <a:cs typeface="+mn-cs"/>
              </a:rPr>
            </a:br>
            <a:endParaRPr lang="en-US" dirty="0"/>
          </a:p>
        </p:txBody>
      </p:sp>
    </p:spTree>
    <p:extLst>
      <p:ext uri="{BB962C8B-B14F-4D97-AF65-F5344CB8AC3E}">
        <p14:creationId xmlns:p14="http://schemas.microsoft.com/office/powerpoint/2010/main" val="2305144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a:xfrm>
            <a:off x="447675" y="4777197"/>
            <a:ext cx="5924549" cy="3204754"/>
          </a:xfrm>
        </p:spPr>
        <p:txBody>
          <a:bodyPr/>
          <a:lstStyle/>
          <a:p>
            <a:pPr algn="just"/>
            <a:r>
              <a:rPr lang="lt-LT" sz="1200" dirty="0" smtClean="0">
                <a:latin typeface="Times New Roman" panose="02020603050405020304" pitchFamily="18" charset="0"/>
                <a:cs typeface="Times New Roman" panose="02020603050405020304" pitchFamily="18" charset="0"/>
              </a:rPr>
              <a:t>Per visą finansavimo laikotarpį, </a:t>
            </a:r>
            <a:r>
              <a:rPr lang="lt-LT" sz="1200" baseline="0" dirty="0" smtClean="0">
                <a:latin typeface="Times New Roman" panose="02020603050405020304" pitchFamily="18" charset="0"/>
                <a:cs typeface="Times New Roman" panose="02020603050405020304" pitchFamily="18" charset="0"/>
              </a:rPr>
              <a:t>pagal Sanglaudos skatinimo veiksmų programą, </a:t>
            </a:r>
            <a:r>
              <a:rPr lang="lt-LT" sz="1200" dirty="0" smtClean="0">
                <a:latin typeface="Times New Roman" panose="02020603050405020304" pitchFamily="18" charset="0"/>
                <a:cs typeface="Times New Roman" panose="02020603050405020304" pitchFamily="18" charset="0"/>
              </a:rPr>
              <a:t>buvo investuota daugiau kaip 3 mlrd. Eurų</a:t>
            </a:r>
            <a:r>
              <a:rPr lang="lt-LT" sz="1200" baseline="0" dirty="0" smtClean="0">
                <a:latin typeface="Times New Roman" panose="02020603050405020304" pitchFamily="18" charset="0"/>
                <a:cs typeface="Times New Roman" panose="02020603050405020304" pitchFamily="18" charset="0"/>
              </a:rPr>
              <a:t> lėšų.</a:t>
            </a:r>
          </a:p>
          <a:p>
            <a:pPr algn="just"/>
            <a:endParaRPr lang="lt-LT" sz="1200" dirty="0" smtClean="0">
              <a:latin typeface="Times New Roman" panose="02020603050405020304" pitchFamily="18" charset="0"/>
              <a:cs typeface="Times New Roman" panose="02020603050405020304" pitchFamily="18" charset="0"/>
            </a:endParaRPr>
          </a:p>
          <a:p>
            <a:pPr algn="just"/>
            <a:r>
              <a:rPr lang="lt-LT" sz="1200" dirty="0" smtClean="0">
                <a:latin typeface="Times New Roman" panose="02020603050405020304" pitchFamily="18" charset="0"/>
                <a:cs typeface="Times New Roman" panose="02020603050405020304" pitchFamily="18" charset="0"/>
              </a:rPr>
              <a:t>Lyginant su</a:t>
            </a:r>
            <a:r>
              <a:rPr lang="lt-LT" sz="1200" baseline="0" dirty="0" smtClean="0">
                <a:latin typeface="Times New Roman" panose="02020603050405020304" pitchFamily="18" charset="0"/>
                <a:cs typeface="Times New Roman" panose="02020603050405020304" pitchFamily="18" charset="0"/>
              </a:rPr>
              <a:t> </a:t>
            </a:r>
            <a:r>
              <a:rPr lang="lt-LT" sz="1200" dirty="0" smtClean="0">
                <a:latin typeface="Times New Roman" panose="02020603050405020304" pitchFamily="18" charset="0"/>
                <a:cs typeface="Times New Roman" panose="02020603050405020304" pitchFamily="18" charset="0"/>
              </a:rPr>
              <a:t>2004-2006 m. finansavimo programa, buvo susiduriama su tam tikrais iššūkiais bei atsirado naujovių:</a:t>
            </a:r>
          </a:p>
          <a:p>
            <a:pPr marL="171450" indent="-171450" algn="just">
              <a:buFontTx/>
              <a:buChar char="-"/>
            </a:pPr>
            <a:r>
              <a:rPr lang="lt-LT" sz="1200" dirty="0" smtClean="0">
                <a:latin typeface="Times New Roman" panose="02020603050405020304" pitchFamily="18" charset="0"/>
                <a:cs typeface="Times New Roman" panose="02020603050405020304" pitchFamily="18" charset="0"/>
              </a:rPr>
              <a:t>Decentralizuotas regionų projektų planavimas – savivaldybės turėjo pradėti savarankiškai planuoti regionų projektus. </a:t>
            </a:r>
          </a:p>
          <a:p>
            <a:pPr algn="just"/>
            <a:r>
              <a:rPr lang="lt-LT" sz="1200" baseline="0" dirty="0" smtClean="0">
                <a:latin typeface="Times New Roman" panose="02020603050405020304" pitchFamily="18" charset="0"/>
                <a:cs typeface="Times New Roman" panose="02020603050405020304" pitchFamily="18" charset="0"/>
              </a:rPr>
              <a:t>- Pirmą</a:t>
            </a:r>
            <a:r>
              <a:rPr lang="lt-LT" sz="1200" dirty="0" smtClean="0">
                <a:latin typeface="Times New Roman" panose="02020603050405020304" pitchFamily="18" charset="0"/>
                <a:cs typeface="Times New Roman" panose="02020603050405020304" pitchFamily="18" charset="0"/>
              </a:rPr>
              <a:t> kartą pradėti taikyti finansiniai instrumentai, t.y. pradėtos teikti paskolos daugiabučių renovacijai, siekiant išspręsti energetinio efektyvumo problemas.</a:t>
            </a:r>
            <a:endParaRPr lang="lt-LT" sz="1200" baseline="0" dirty="0" smtClean="0">
              <a:latin typeface="Times New Roman" panose="02020603050405020304" pitchFamily="18" charset="0"/>
              <a:cs typeface="Times New Roman" panose="02020603050405020304" pitchFamily="18" charset="0"/>
            </a:endParaRPr>
          </a:p>
          <a:p>
            <a:pPr algn="just"/>
            <a:r>
              <a:rPr lang="lt-LT" sz="1200" baseline="0" dirty="0" smtClean="0">
                <a:latin typeface="Times New Roman" panose="02020603050405020304" pitchFamily="18" charset="0"/>
                <a:cs typeface="Times New Roman" panose="02020603050405020304" pitchFamily="18" charset="0"/>
              </a:rPr>
              <a:t>2009 m. prasidėjus krizei  </a:t>
            </a:r>
            <a:r>
              <a:rPr lang="lt-LT" sz="1200" dirty="0" smtClean="0">
                <a:latin typeface="Times New Roman" panose="02020603050405020304" pitchFamily="18" charset="0"/>
                <a:cs typeface="Times New Roman" panose="02020603050405020304" pitchFamily="18" charset="0"/>
              </a:rPr>
              <a:t>pasikeitė šalies prioritetai, todėl b</a:t>
            </a:r>
            <a:r>
              <a:rPr lang="lt-LT" sz="1200" baseline="0" dirty="0" smtClean="0">
                <a:latin typeface="Times New Roman" panose="02020603050405020304" pitchFamily="18" charset="0"/>
                <a:cs typeface="Times New Roman" panose="02020603050405020304" pitchFamily="18" charset="0"/>
              </a:rPr>
              <a:t>uvo atliekami </a:t>
            </a:r>
            <a:r>
              <a:rPr lang="lt-LT" sz="1200" dirty="0" smtClean="0">
                <a:latin typeface="Times New Roman" panose="02020603050405020304" pitchFamily="18" charset="0"/>
                <a:cs typeface="Times New Roman" panose="02020603050405020304" pitchFamily="18" charset="0"/>
              </a:rPr>
              <a:t>veiksmų programos pakeitimai,</a:t>
            </a:r>
            <a:r>
              <a:rPr lang="lt-LT" sz="1200" baseline="0" dirty="0" smtClean="0">
                <a:latin typeface="Times New Roman" panose="02020603050405020304" pitchFamily="18" charset="0"/>
                <a:cs typeface="Times New Roman" panose="02020603050405020304" pitchFamily="18" charset="0"/>
              </a:rPr>
              <a:t> p</a:t>
            </a:r>
            <a:r>
              <a:rPr lang="lt-LT" sz="1200" dirty="0" smtClean="0">
                <a:latin typeface="Times New Roman" panose="02020603050405020304" pitchFamily="18" charset="0"/>
                <a:cs typeface="Times New Roman" panose="02020603050405020304" pitchFamily="18" charset="0"/>
              </a:rPr>
              <a:t>agrinde</a:t>
            </a:r>
            <a:r>
              <a:rPr lang="lt-LT" sz="1200" baseline="0" dirty="0" smtClean="0">
                <a:latin typeface="Times New Roman" panose="02020603050405020304" pitchFamily="18" charset="0"/>
                <a:cs typeface="Times New Roman" panose="02020603050405020304" pitchFamily="18" charset="0"/>
              </a:rPr>
              <a:t> susiję su</a:t>
            </a:r>
            <a:r>
              <a:rPr lang="lt-LT" sz="1200" dirty="0" smtClean="0">
                <a:latin typeface="Times New Roman" panose="02020603050405020304" pitchFamily="18" charset="0"/>
                <a:cs typeface="Times New Roman" panose="02020603050405020304" pitchFamily="18" charset="0"/>
              </a:rPr>
              <a:t> lėšų perskirstymu: </a:t>
            </a:r>
          </a:p>
          <a:p>
            <a:pPr algn="just"/>
            <a:r>
              <a:rPr lang="lt-LT" sz="1200" dirty="0" smtClean="0">
                <a:latin typeface="Times New Roman" panose="02020603050405020304" pitchFamily="18" charset="0"/>
                <a:cs typeface="Times New Roman" panose="02020603050405020304" pitchFamily="18" charset="0"/>
              </a:rPr>
              <a:t>- B</a:t>
            </a:r>
            <a:r>
              <a:rPr lang="lt-LT" sz="1200" baseline="0" dirty="0" smtClean="0">
                <a:latin typeface="Times New Roman" panose="02020603050405020304" pitchFamily="18" charset="0"/>
                <a:cs typeface="Times New Roman" panose="02020603050405020304" pitchFamily="18" charset="0"/>
              </a:rPr>
              <a:t>uvo skirta papildomų lėšų en</a:t>
            </a:r>
            <a:r>
              <a:rPr lang="lt-LT" sz="1200" dirty="0" smtClean="0">
                <a:latin typeface="Times New Roman" panose="02020603050405020304" pitchFamily="18" charset="0"/>
                <a:cs typeface="Times New Roman" panose="02020603050405020304" pitchFamily="18" charset="0"/>
              </a:rPr>
              <a:t>erginio</a:t>
            </a:r>
            <a:r>
              <a:rPr lang="lt-LT" sz="1200" baseline="0" dirty="0" smtClean="0">
                <a:latin typeface="Times New Roman" panose="02020603050405020304" pitchFamily="18" charset="0"/>
                <a:cs typeface="Times New Roman" panose="02020603050405020304" pitchFamily="18" charset="0"/>
              </a:rPr>
              <a:t> efektyvumo projektams, </a:t>
            </a:r>
          </a:p>
          <a:p>
            <a:pPr algn="just"/>
            <a:r>
              <a:rPr lang="lt-LT" sz="1200" baseline="0" dirty="0" smtClean="0">
                <a:latin typeface="Times New Roman" panose="02020603050405020304" pitchFamily="18" charset="0"/>
                <a:cs typeface="Times New Roman" panose="02020603050405020304" pitchFamily="18" charset="0"/>
              </a:rPr>
              <a:t>- Finansavimo laikotarpio pabaigoje iš Ekonomikos augimo veiksmų programos buvo perkeltos sutaupytos lėšos, kurios buvo skirtos Aplinkos bei Sveikatos apsaugos administruojamoms sritims, </a:t>
            </a:r>
          </a:p>
          <a:p>
            <a:pPr algn="just"/>
            <a:r>
              <a:rPr lang="lt-LT" sz="1200" dirty="0" smtClean="0">
                <a:latin typeface="Times New Roman" panose="02020603050405020304" pitchFamily="18" charset="0"/>
                <a:cs typeface="Times New Roman" panose="02020603050405020304" pitchFamily="18" charset="0"/>
              </a:rPr>
              <a:t>- O </a:t>
            </a:r>
            <a:r>
              <a:rPr lang="lt-LT" sz="1200" baseline="0" dirty="0" smtClean="0">
                <a:latin typeface="Times New Roman" panose="02020603050405020304" pitchFamily="18" charset="0"/>
                <a:cs typeface="Times New Roman" panose="02020603050405020304" pitchFamily="18" charset="0"/>
              </a:rPr>
              <a:t>Ūkio ministerijos viešųjų pastatų renovacijos projektams buvo perkeltos sutaupytos lėšos iš Techninės paramos veiksmų programos.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678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a:xfrm>
            <a:off x="419100" y="4777197"/>
            <a:ext cx="5951220" cy="2286544"/>
          </a:xfrm>
        </p:spPr>
        <p:txBody>
          <a:bodyPr/>
          <a:lstStyle/>
          <a:p>
            <a:pPr algn="just">
              <a:spcBef>
                <a:spcPts val="0"/>
              </a:spcBef>
              <a:spcAft>
                <a:spcPts val="0"/>
              </a:spcAft>
            </a:pPr>
            <a:r>
              <a:rPr lang="lt-LT" sz="800" i="0" u="sng" kern="1200" dirty="0" smtClean="0">
                <a:solidFill>
                  <a:srgbClr val="000000"/>
                </a:solidFill>
                <a:effectLst/>
                <a:latin typeface="Times New Roman" panose="02020603050405020304" pitchFamily="18" charset="0"/>
                <a:cs typeface="Times New Roman" panose="02020603050405020304" pitchFamily="18" charset="0"/>
              </a:rPr>
              <a:t>VP lėšomis buvo įgyvendinti 2 didelės apimties projektai</a:t>
            </a:r>
            <a:r>
              <a:rPr lang="lt-LT" sz="800" i="0" u="sng" dirty="0" smtClean="0">
                <a:latin typeface="Times New Roman" panose="02020603050405020304" pitchFamily="18" charset="0"/>
                <a:cs typeface="Times New Roman" panose="02020603050405020304" pitchFamily="18" charset="0"/>
              </a:rPr>
              <a:t>: turizmo ir aplinkosaugos srityse.</a:t>
            </a:r>
            <a:endParaRPr lang="lt-LT" sz="800" i="0" dirty="0" smtClean="0">
              <a:latin typeface="Times New Roman" panose="02020603050405020304" pitchFamily="18" charset="0"/>
              <a:cs typeface="Times New Roman" panose="02020603050405020304" pitchFamily="18" charset="0"/>
            </a:endParaRPr>
          </a:p>
          <a:p>
            <a:pPr algn="just">
              <a:spcBef>
                <a:spcPts val="0"/>
              </a:spcBef>
              <a:spcAft>
                <a:spcPts val="0"/>
              </a:spcAft>
            </a:pPr>
            <a:r>
              <a:rPr lang="lt-LT" sz="800" i="0" u="sng" kern="1200" dirty="0" smtClean="0">
                <a:solidFill>
                  <a:srgbClr val="000000"/>
                </a:solidFill>
                <a:effectLst/>
                <a:latin typeface="Times New Roman" panose="02020603050405020304" pitchFamily="18" charset="0"/>
                <a:cs typeface="Times New Roman" panose="02020603050405020304" pitchFamily="18" charset="0"/>
              </a:rPr>
              <a:t>Turizmo srityje yra pastatyti ir įrengti:</a:t>
            </a:r>
            <a:endParaRPr lang="lt-LT" sz="800" i="0" kern="1200" dirty="0" smtClean="0">
              <a:solidFill>
                <a:srgbClr val="000000"/>
              </a:solidFill>
              <a:effectLst/>
              <a:latin typeface="Times New Roman" panose="02020603050405020304" pitchFamily="18" charset="0"/>
              <a:cs typeface="Times New Roman" panose="02020603050405020304" pitchFamily="18" charset="0"/>
            </a:endParaRPr>
          </a:p>
          <a:p>
            <a:pPr algn="just">
              <a:spcBef>
                <a:spcPts val="0"/>
              </a:spcBef>
              <a:spcAft>
                <a:spcPts val="0"/>
              </a:spcAft>
            </a:pPr>
            <a:r>
              <a:rPr lang="lt-LT" sz="800" i="0" kern="1200" dirty="0" smtClean="0">
                <a:solidFill>
                  <a:srgbClr val="000000"/>
                </a:solidFill>
                <a:effectLst/>
                <a:latin typeface="Times New Roman" panose="02020603050405020304" pitchFamily="18" charset="0"/>
                <a:cs typeface="Times New Roman" panose="02020603050405020304" pitchFamily="18" charset="0"/>
              </a:rPr>
              <a:t>Kauno pramogų ir sporto rūmai Nemuno saloje, vadinama </a:t>
            </a:r>
            <a:r>
              <a:rPr lang="lt-LT" sz="800" i="0" u="sng" kern="1200" dirty="0" smtClean="0">
                <a:solidFill>
                  <a:srgbClr val="000000"/>
                </a:solidFill>
                <a:effectLst/>
                <a:latin typeface="Times New Roman" panose="02020603050405020304" pitchFamily="18" charset="0"/>
                <a:cs typeface="Times New Roman" panose="02020603050405020304" pitchFamily="18" charset="0"/>
              </a:rPr>
              <a:t>Žalgirio arena (41,2 mln eurų):</a:t>
            </a:r>
            <a:endParaRPr lang="lt-LT" sz="800" i="0" kern="1200" dirty="0" smtClean="0">
              <a:solidFill>
                <a:srgbClr val="000000"/>
              </a:solidFill>
              <a:effectLst/>
              <a:latin typeface="Times New Roman" panose="02020603050405020304" pitchFamily="18" charset="0"/>
              <a:cs typeface="Times New Roman" panose="02020603050405020304" pitchFamily="18" charset="0"/>
            </a:endParaRPr>
          </a:p>
          <a:p>
            <a:pPr algn="just">
              <a:spcBef>
                <a:spcPts val="0"/>
              </a:spcBef>
              <a:spcAft>
                <a:spcPts val="0"/>
              </a:spcAft>
            </a:pPr>
            <a:r>
              <a:rPr lang="lt-LT" sz="800" dirty="0" smtClean="0">
                <a:latin typeface="Times New Roman" panose="02020603050405020304" pitchFamily="18" charset="0"/>
                <a:cs typeface="Times New Roman" panose="02020603050405020304" pitchFamily="18" charset="0"/>
              </a:rPr>
              <a:t>Tai didžiausia </a:t>
            </a:r>
            <a:r>
              <a:rPr lang="lt-LT" sz="800" dirty="0">
                <a:latin typeface="Times New Roman" panose="02020603050405020304" pitchFamily="18" charset="0"/>
                <a:cs typeface="Times New Roman" panose="02020603050405020304" pitchFamily="18" charset="0"/>
              </a:rPr>
              <a:t>daugiafunkcinė arena Baltijos šalyse. Čia gali vykti įvairiausi renginiai: nuo </a:t>
            </a:r>
            <a:r>
              <a:rPr lang="lt-LT" sz="800" dirty="0" smtClean="0">
                <a:latin typeface="Times New Roman" panose="02020603050405020304" pitchFamily="18" charset="0"/>
                <a:cs typeface="Times New Roman" panose="02020603050405020304" pitchFamily="18" charset="0"/>
              </a:rPr>
              <a:t>krepšinio iki dailiojo </a:t>
            </a:r>
            <a:r>
              <a:rPr lang="lt-LT" sz="800" dirty="0">
                <a:latin typeface="Times New Roman" panose="02020603050405020304" pitchFamily="18" charset="0"/>
                <a:cs typeface="Times New Roman" panose="02020603050405020304" pitchFamily="18" charset="0"/>
              </a:rPr>
              <a:t>čiuožimo </a:t>
            </a:r>
            <a:r>
              <a:rPr lang="lt-LT" sz="800" dirty="0" smtClean="0">
                <a:latin typeface="Times New Roman" panose="02020603050405020304" pitchFamily="18" charset="0"/>
                <a:cs typeface="Times New Roman" panose="02020603050405020304" pitchFamily="18" charset="0"/>
              </a:rPr>
              <a:t>varžybų, nuo koncertų iki </a:t>
            </a:r>
            <a:r>
              <a:rPr lang="lt-LT" sz="800" dirty="0">
                <a:latin typeface="Times New Roman" panose="02020603050405020304" pitchFamily="18" charset="0"/>
                <a:cs typeface="Times New Roman" panose="02020603050405020304" pitchFamily="18" charset="0"/>
              </a:rPr>
              <a:t>privačių renginių. </a:t>
            </a:r>
            <a:r>
              <a:rPr lang="lt-LT" sz="800" dirty="0" smtClean="0">
                <a:latin typeface="Times New Roman" panose="02020603050405020304" pitchFamily="18" charset="0"/>
                <a:cs typeface="Times New Roman" panose="02020603050405020304" pitchFamily="18" charset="0"/>
              </a:rPr>
              <a:t>Arenoje yra išskirtinai </a:t>
            </a:r>
            <a:r>
              <a:rPr lang="lt-LT" sz="800" dirty="0">
                <a:latin typeface="Times New Roman" panose="02020603050405020304" pitchFamily="18" charset="0"/>
                <a:cs typeface="Times New Roman" panose="02020603050405020304" pitchFamily="18" charset="0"/>
              </a:rPr>
              <a:t>gera akustika</a:t>
            </a:r>
            <a:r>
              <a:rPr lang="lt-LT" sz="800" dirty="0" smtClean="0">
                <a:latin typeface="Times New Roman" panose="02020603050405020304" pitchFamily="18" charset="0"/>
                <a:cs typeface="Times New Roman" panose="02020603050405020304" pitchFamily="18" charset="0"/>
              </a:rPr>
              <a:t>, naudojamos </a:t>
            </a:r>
            <a:r>
              <a:rPr lang="lt-LT" sz="800" dirty="0">
                <a:latin typeface="Times New Roman" panose="02020603050405020304" pitchFamily="18" charset="0"/>
                <a:cs typeface="Times New Roman" panose="02020603050405020304" pitchFamily="18" charset="0"/>
              </a:rPr>
              <a:t>moderniausios technologijos, </a:t>
            </a:r>
            <a:r>
              <a:rPr lang="lt-LT" sz="800" dirty="0" smtClean="0">
                <a:latin typeface="Times New Roman" panose="02020603050405020304" pitchFamily="18" charset="0"/>
                <a:cs typeface="Times New Roman" panose="02020603050405020304" pitchFamily="18" charset="0"/>
              </a:rPr>
              <a:t>ji yra universali ir išskirtinė </a:t>
            </a:r>
            <a:r>
              <a:rPr lang="lt-LT" sz="800" dirty="0">
                <a:latin typeface="Times New Roman" panose="02020603050405020304" pitchFamily="18" charset="0"/>
                <a:cs typeface="Times New Roman" panose="02020603050405020304" pitchFamily="18" charset="0"/>
              </a:rPr>
              <a:t>B</a:t>
            </a:r>
            <a:r>
              <a:rPr lang="lt-LT" sz="800" dirty="0" smtClean="0">
                <a:latin typeface="Times New Roman" panose="02020603050405020304" pitchFamily="18" charset="0"/>
                <a:cs typeface="Times New Roman" panose="02020603050405020304" pitchFamily="18" charset="0"/>
              </a:rPr>
              <a:t>altijos šalyse.</a:t>
            </a:r>
            <a:endParaRPr lang="lt-LT" sz="800" i="0" kern="1200" dirty="0" smtClean="0">
              <a:solidFill>
                <a:srgbClr val="000000"/>
              </a:solidFill>
              <a:effectLst/>
              <a:latin typeface="Times New Roman" panose="02020603050405020304" pitchFamily="18" charset="0"/>
              <a:cs typeface="Times New Roman" panose="02020603050405020304" pitchFamily="18" charset="0"/>
            </a:endParaRPr>
          </a:p>
          <a:p>
            <a:pPr algn="just">
              <a:spcBef>
                <a:spcPts val="0"/>
              </a:spcBef>
              <a:spcAft>
                <a:spcPts val="0"/>
              </a:spcAft>
            </a:pPr>
            <a:r>
              <a:rPr lang="lt-LT" sz="800" i="1" kern="1200" dirty="0" smtClean="0">
                <a:solidFill>
                  <a:srgbClr val="000000"/>
                </a:solidFill>
                <a:effectLst/>
                <a:latin typeface="Times New Roman" panose="02020603050405020304" pitchFamily="18" charset="0"/>
                <a:cs typeface="Times New Roman" panose="02020603050405020304" pitchFamily="18" charset="0"/>
              </a:rPr>
              <a:t>_______________________</a:t>
            </a:r>
          </a:p>
          <a:p>
            <a:pPr algn="just">
              <a:spcBef>
                <a:spcPts val="0"/>
              </a:spcBef>
              <a:spcAft>
                <a:spcPts val="0"/>
              </a:spcAft>
            </a:pPr>
            <a:r>
              <a:rPr lang="lt-LT" sz="800" i="0" u="sng" kern="1200" dirty="0" smtClean="0">
                <a:solidFill>
                  <a:srgbClr val="000000"/>
                </a:solidFill>
                <a:effectLst/>
                <a:latin typeface="Times New Roman" panose="02020603050405020304" pitchFamily="18" charset="0"/>
                <a:cs typeface="Times New Roman" panose="02020603050405020304" pitchFamily="18" charset="0"/>
              </a:rPr>
              <a:t>Aplinkosaugos srityje buvo vykdyta Vilniaus dumblo apdorojimo įrenginių statyba (39,8 mln.eurų)</a:t>
            </a:r>
            <a:endParaRPr lang="lt-LT" sz="800" i="0" kern="1200" dirty="0" smtClean="0">
              <a:solidFill>
                <a:srgbClr val="000000"/>
              </a:solidFill>
              <a:effectLst/>
              <a:latin typeface="Times New Roman" panose="02020603050405020304" pitchFamily="18" charset="0"/>
              <a:cs typeface="Times New Roman" panose="02020603050405020304" pitchFamily="18" charset="0"/>
            </a:endParaRPr>
          </a:p>
          <a:p>
            <a:pPr algn="just"/>
            <a:r>
              <a:rPr lang="lt-LT" sz="800" dirty="0">
                <a:latin typeface="Times New Roman" panose="02020603050405020304" pitchFamily="18" charset="0"/>
                <a:cs typeface="Times New Roman" panose="02020603050405020304" pitchFamily="18" charset="0"/>
              </a:rPr>
              <a:t>Anksčiau dumblas buvo kompostuojamas atvirose aikštelėse ir atšilus orams </a:t>
            </a:r>
            <a:r>
              <a:rPr lang="lt-LT" sz="800" dirty="0" smtClean="0">
                <a:latin typeface="Times New Roman" panose="02020603050405020304" pitchFamily="18" charset="0"/>
                <a:cs typeface="Times New Roman" panose="02020603050405020304" pitchFamily="18" charset="0"/>
              </a:rPr>
              <a:t>daugelis vilniečių patyrė, koks yra garuojančio nuotekų dumblo kvapas. Pastačius naujus įrenginius, dumblas </a:t>
            </a:r>
            <a:r>
              <a:rPr lang="lt-LT" sz="800" dirty="0">
                <a:latin typeface="Times New Roman" panose="02020603050405020304" pitchFamily="18" charset="0"/>
                <a:cs typeface="Times New Roman" panose="02020603050405020304" pitchFamily="18" charset="0"/>
              </a:rPr>
              <a:t>apdorojamas termohidrolizės </a:t>
            </a:r>
            <a:r>
              <a:rPr lang="lt-LT" sz="800" dirty="0" smtClean="0">
                <a:latin typeface="Times New Roman" panose="02020603050405020304" pitchFamily="18" charset="0"/>
                <a:cs typeface="Times New Roman" panose="02020603050405020304" pitchFamily="18" charset="0"/>
              </a:rPr>
              <a:t>būdu </a:t>
            </a:r>
            <a:r>
              <a:rPr lang="lt-LT" sz="800" dirty="0">
                <a:latin typeface="Times New Roman" panose="02020603050405020304" pitchFamily="18" charset="0"/>
                <a:cs typeface="Times New Roman" panose="02020603050405020304" pitchFamily="18" charset="0"/>
              </a:rPr>
              <a:t>bei uždaruose dumblo pūdytuvuose, dėl to nemalonus kvapas išnyko, o po dumblo nusausinimo centrifugose, per parą susikaupiantis 200 m</a:t>
            </a:r>
            <a:r>
              <a:rPr lang="lt-LT" sz="800" baseline="30000" dirty="0">
                <a:latin typeface="Times New Roman" panose="02020603050405020304" pitchFamily="18" charset="0"/>
                <a:cs typeface="Times New Roman" panose="02020603050405020304" pitchFamily="18" charset="0"/>
              </a:rPr>
              <a:t>3</a:t>
            </a:r>
            <a:r>
              <a:rPr lang="lt-LT" sz="800" dirty="0">
                <a:latin typeface="Times New Roman" panose="02020603050405020304" pitchFamily="18" charset="0"/>
                <a:cs typeface="Times New Roman" panose="02020603050405020304" pitchFamily="18" charset="0"/>
              </a:rPr>
              <a:t> kiekis sumažėja net penkis </a:t>
            </a:r>
            <a:r>
              <a:rPr lang="lt-LT" sz="800" dirty="0" smtClean="0">
                <a:latin typeface="Times New Roman" panose="02020603050405020304" pitchFamily="18" charset="0"/>
                <a:cs typeface="Times New Roman" panose="02020603050405020304" pitchFamily="18" charset="0"/>
              </a:rPr>
              <a:t>kartus.</a:t>
            </a:r>
            <a:endParaRPr lang="en-US" sz="800" i="1" dirty="0">
              <a:solidFill>
                <a:srgbClr val="000000"/>
              </a:solidFill>
              <a:latin typeface="Times New Roman" panose="02020603050405020304" pitchFamily="18" charset="0"/>
              <a:cs typeface="Times New Roman" panose="02020603050405020304" pitchFamily="18" charset="0"/>
            </a:endParaRPr>
          </a:p>
          <a:p>
            <a:pPr algn="just">
              <a:spcBef>
                <a:spcPts val="0"/>
              </a:spcBef>
              <a:spcAft>
                <a:spcPts val="0"/>
              </a:spcAft>
            </a:pPr>
            <a:r>
              <a:rPr lang="lt-LT" sz="800" dirty="0" smtClean="0">
                <a:solidFill>
                  <a:srgbClr val="000000"/>
                </a:solidFill>
                <a:latin typeface="Times New Roman" panose="02020603050405020304" pitchFamily="18" charset="0"/>
                <a:cs typeface="Times New Roman" panose="02020603050405020304" pitchFamily="18" charset="0"/>
              </a:rPr>
              <a:t>Šiuo metodu apdorojamas </a:t>
            </a:r>
            <a:r>
              <a:rPr lang="lt-LT" sz="800" dirty="0">
                <a:solidFill>
                  <a:srgbClr val="000000"/>
                </a:solidFill>
                <a:latin typeface="Times New Roman" panose="02020603050405020304" pitchFamily="18" charset="0"/>
                <a:cs typeface="Times New Roman" panose="02020603050405020304" pitchFamily="18" charset="0"/>
              </a:rPr>
              <a:t>dumblas paverčiamas bekvapėmis biokuro granulėmis, kurios bus naudojamos kaip mineralinė trąša žemės ūkyje, ir šilumos bei elektros energija</a:t>
            </a:r>
            <a:r>
              <a:rPr lang="lt-LT" sz="800" dirty="0" smtClean="0">
                <a:solidFill>
                  <a:srgbClr val="000000"/>
                </a:solidFill>
                <a:latin typeface="Times New Roman" panose="02020603050405020304" pitchFamily="18" charset="0"/>
                <a:cs typeface="Times New Roman" panose="02020603050405020304" pitchFamily="18" charset="0"/>
              </a:rPr>
              <a:t>.</a:t>
            </a:r>
            <a:endParaRPr lang="lt-LT" sz="800" i="0" kern="1200" dirty="0" smtClean="0">
              <a:solidFill>
                <a:srgbClr val="000000"/>
              </a:solidFill>
              <a:effectLst/>
              <a:latin typeface="Times New Roman" panose="02020603050405020304" pitchFamily="18" charset="0"/>
              <a:cs typeface="Times New Roman" panose="02020603050405020304" pitchFamily="18" charset="0"/>
            </a:endParaRPr>
          </a:p>
          <a:p>
            <a:pPr algn="just">
              <a:spcBef>
                <a:spcPts val="0"/>
              </a:spcBef>
              <a:spcAft>
                <a:spcPts val="0"/>
              </a:spcAft>
            </a:pPr>
            <a:endParaRPr lang="lt-LT" sz="800" i="1" kern="1200" dirty="0" smtClean="0">
              <a:solidFill>
                <a:srgbClr val="000000"/>
              </a:solidFill>
              <a:effectLst/>
              <a:latin typeface="Times New Roman" panose="02020603050405020304" pitchFamily="18" charset="0"/>
              <a:cs typeface="Times New Roman" panose="02020603050405020304" pitchFamily="18" charset="0"/>
            </a:endParaRPr>
          </a:p>
          <a:p>
            <a:pPr algn="just">
              <a:spcBef>
                <a:spcPts val="0"/>
              </a:spcBef>
              <a:spcAft>
                <a:spcPts val="0"/>
              </a:spcAft>
            </a:pPr>
            <a:r>
              <a:rPr lang="lt-LT" sz="800" i="1" kern="1200" dirty="0" smtClean="0">
                <a:solidFill>
                  <a:srgbClr val="000000"/>
                </a:solidFill>
                <a:effectLst/>
                <a:latin typeface="Times New Roman" panose="02020603050405020304" pitchFamily="18" charset="0"/>
                <a:cs typeface="Times New Roman" panose="02020603050405020304" pitchFamily="18" charset="0"/>
              </a:rPr>
              <a:t>Savo pristatymą baigiu ir </a:t>
            </a:r>
            <a:r>
              <a:rPr lang="en-US" sz="800" i="1" kern="1200" dirty="0" smtClean="0">
                <a:solidFill>
                  <a:srgbClr val="000000"/>
                </a:solidFill>
                <a:effectLst/>
                <a:latin typeface="Times New Roman" panose="02020603050405020304" pitchFamily="18" charset="0"/>
                <a:cs typeface="Times New Roman" panose="02020603050405020304" pitchFamily="18" charset="0"/>
              </a:rPr>
              <a:t>Kvie</a:t>
            </a:r>
            <a:r>
              <a:rPr lang="lt-LT" sz="800" i="1" kern="1200" dirty="0" smtClean="0">
                <a:solidFill>
                  <a:srgbClr val="000000"/>
                </a:solidFill>
                <a:effectLst/>
                <a:latin typeface="Times New Roman" panose="02020603050405020304" pitchFamily="18" charset="0"/>
                <a:cs typeface="Times New Roman" panose="02020603050405020304" pitchFamily="18" charset="0"/>
              </a:rPr>
              <a:t>čiu pasižiūrėti filmuką apie</a:t>
            </a:r>
            <a:r>
              <a:rPr lang="lt-LT" sz="800" i="1" kern="1200" baseline="0" dirty="0" smtClean="0">
                <a:solidFill>
                  <a:srgbClr val="000000"/>
                </a:solidFill>
                <a:effectLst/>
                <a:latin typeface="Times New Roman" panose="02020603050405020304" pitchFamily="18" charset="0"/>
                <a:cs typeface="Times New Roman" panose="02020603050405020304" pitchFamily="18" charset="0"/>
              </a:rPr>
              <a:t> </a:t>
            </a:r>
            <a:r>
              <a:rPr lang="lt-LT" sz="800" i="1" kern="1200" baseline="0" dirty="0" err="1" smtClean="0">
                <a:solidFill>
                  <a:srgbClr val="000000"/>
                </a:solidFill>
                <a:effectLst/>
                <a:latin typeface="Times New Roman" panose="02020603050405020304" pitchFamily="18" charset="0"/>
                <a:cs typeface="Times New Roman" panose="02020603050405020304" pitchFamily="18" charset="0"/>
              </a:rPr>
              <a:t>SSVP</a:t>
            </a:r>
            <a:r>
              <a:rPr lang="lt-LT" sz="800" i="1" kern="1200" baseline="0" dirty="0" smtClean="0">
                <a:solidFill>
                  <a:srgbClr val="000000"/>
                </a:solidFill>
                <a:effectLst/>
                <a:latin typeface="Times New Roman" panose="02020603050405020304" pitchFamily="18" charset="0"/>
                <a:cs typeface="Times New Roman" panose="02020603050405020304" pitchFamily="18" charset="0"/>
              </a:rPr>
              <a:t>  projektus.</a:t>
            </a:r>
            <a:endParaRPr lang="lt-LT" sz="800" i="1" kern="1200" dirty="0" smtClean="0">
              <a:solidFill>
                <a:srgbClr val="000000"/>
              </a:solidFill>
              <a:effectLst/>
              <a:latin typeface="Times New Roman" panose="02020603050405020304" pitchFamily="18" charset="0"/>
              <a:cs typeface="Times New Roman" panose="02020603050405020304" pitchFamily="18" charset="0"/>
            </a:endParaRPr>
          </a:p>
          <a:p>
            <a:pPr algn="just">
              <a:spcBef>
                <a:spcPts val="0"/>
              </a:spcBef>
              <a:spcAft>
                <a:spcPts val="0"/>
              </a:spcAft>
            </a:pPr>
            <a:r>
              <a:rPr lang="lt-LT" sz="800" i="1" kern="1200" dirty="0" smtClean="0">
                <a:solidFill>
                  <a:srgbClr val="000000"/>
                </a:solidFill>
                <a:effectLst/>
                <a:latin typeface="Times New Roman" panose="02020603050405020304" pitchFamily="18" charset="0"/>
                <a:cs typeface="Times New Roman" panose="02020603050405020304" pitchFamily="18" charset="0"/>
              </a:rPr>
              <a:t>______________________________________</a:t>
            </a:r>
          </a:p>
          <a:p>
            <a:pPr algn="just">
              <a:spcBef>
                <a:spcPts val="0"/>
              </a:spcBef>
              <a:spcAft>
                <a:spcPts val="0"/>
              </a:spcAft>
            </a:pPr>
            <a:r>
              <a:rPr lang="lt-LT" sz="800" dirty="0">
                <a:latin typeface="Times New Roman" panose="02020603050405020304" pitchFamily="18" charset="0"/>
                <a:cs typeface="Times New Roman" panose="02020603050405020304" pitchFamily="18" charset="0"/>
                <a:hlinkClick r:id="rId3"/>
              </a:rPr>
              <a:t>https://esinvesticijos.lt/lt/video/view/id.109</a:t>
            </a:r>
            <a:endParaRPr lang="lt-LT" sz="800" kern="1200" dirty="0" smtClean="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697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21269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a:xfrm>
            <a:off x="428625" y="4777195"/>
            <a:ext cx="5943599" cy="3399065"/>
          </a:xfrm>
        </p:spPr>
        <p:txBody>
          <a:bodyPr/>
          <a:lstStyle/>
          <a:p>
            <a:pPr algn="just">
              <a:spcBef>
                <a:spcPts val="0"/>
              </a:spcBef>
              <a:defRPr/>
            </a:pPr>
            <a:r>
              <a:rPr lang="lt-LT" sz="1000" dirty="0" smtClean="0">
                <a:latin typeface="Times New Roman" panose="02020603050405020304" pitchFamily="18" charset="0"/>
                <a:cs typeface="Times New Roman" panose="02020603050405020304" pitchFamily="18" charset="0"/>
              </a:rPr>
              <a:t>2007-2013 </a:t>
            </a:r>
            <a:r>
              <a:rPr lang="lt-LT" sz="1000" dirty="0">
                <a:latin typeface="Times New Roman" panose="02020603050405020304" pitchFamily="18" charset="0"/>
                <a:cs typeface="Times New Roman" panose="02020603050405020304" pitchFamily="18" charset="0"/>
              </a:rPr>
              <a:t>m. pradėtos investicijos į regionų plėtrą. </a:t>
            </a:r>
            <a:r>
              <a:rPr lang="lt-LT" sz="1000" dirty="0" smtClean="0">
                <a:latin typeface="Times New Roman" panose="02020603050405020304" pitchFamily="18" charset="0"/>
                <a:cs typeface="Times New Roman" panose="02020603050405020304" pitchFamily="18" charset="0"/>
              </a:rPr>
              <a:t>Buvo </a:t>
            </a:r>
            <a:r>
              <a:rPr lang="lt-LT" sz="1000" dirty="0">
                <a:latin typeface="Times New Roman" panose="02020603050405020304" pitchFamily="18" charset="0"/>
                <a:cs typeface="Times New Roman" panose="02020603050405020304" pitchFamily="18" charset="0"/>
              </a:rPr>
              <a:t>iškirtos 3 </a:t>
            </a:r>
            <a:r>
              <a:rPr lang="lt-LT" sz="1000" dirty="0" smtClean="0">
                <a:latin typeface="Times New Roman" panose="02020603050405020304" pitchFamily="18" charset="0"/>
                <a:cs typeface="Times New Roman" panose="02020603050405020304" pitchFamily="18" charset="0"/>
              </a:rPr>
              <a:t>investicijų kryptys:</a:t>
            </a:r>
            <a:endParaRPr lang="lt-LT" sz="1000" dirty="0">
              <a:latin typeface="Times New Roman" panose="02020603050405020304" pitchFamily="18" charset="0"/>
              <a:cs typeface="Times New Roman" panose="02020603050405020304" pitchFamily="18" charset="0"/>
            </a:endParaRPr>
          </a:p>
          <a:p>
            <a:pPr marL="171450" indent="-171450" algn="just" defTabSz="449263" eaLnBrk="0" fontAlgn="base" hangingPunct="0">
              <a:spcAft>
                <a:spcPct val="0"/>
              </a:spcAft>
              <a:buClr>
                <a:srgbClr val="000000"/>
              </a:buClr>
              <a:buSzPct val="100000"/>
              <a:buFontTx/>
              <a:buChar char="-"/>
              <a:defRPr/>
            </a:pPr>
            <a:r>
              <a:rPr lang="lt-LT" sz="1000" dirty="0" smtClean="0">
                <a:latin typeface="Times New Roman" panose="02020603050405020304" pitchFamily="18" charset="0"/>
                <a:cs typeface="Times New Roman" panose="02020603050405020304" pitchFamily="18" charset="0"/>
              </a:rPr>
              <a:t>Tai </a:t>
            </a:r>
            <a:r>
              <a:rPr lang="lt-LT" sz="1000" dirty="0">
                <a:latin typeface="Times New Roman" panose="02020603050405020304" pitchFamily="18" charset="0"/>
                <a:cs typeface="Times New Roman" panose="02020603050405020304" pitchFamily="18" charset="0"/>
              </a:rPr>
              <a:t>probleminės teritorijos </a:t>
            </a:r>
            <a:endParaRPr lang="lt-LT" sz="1000" dirty="0" smtClean="0">
              <a:latin typeface="Times New Roman" panose="02020603050405020304" pitchFamily="18" charset="0"/>
              <a:cs typeface="Times New Roman" panose="02020603050405020304" pitchFamily="18" charset="0"/>
            </a:endParaRPr>
          </a:p>
          <a:p>
            <a:pPr marL="171450" indent="-171450" algn="just" defTabSz="449263" eaLnBrk="0" fontAlgn="base" hangingPunct="0">
              <a:spcAft>
                <a:spcPct val="0"/>
              </a:spcAft>
              <a:buClr>
                <a:srgbClr val="000000"/>
              </a:buClr>
              <a:buSzPct val="100000"/>
              <a:buFontTx/>
              <a:buChar char="-"/>
              <a:defRPr/>
            </a:pPr>
            <a:r>
              <a:rPr lang="lt-LT" sz="1000" dirty="0" smtClean="0">
                <a:latin typeface="Times New Roman" panose="02020603050405020304" pitchFamily="18" charset="0"/>
                <a:cs typeface="Times New Roman" panose="02020603050405020304" pitchFamily="18" charset="0"/>
              </a:rPr>
              <a:t>Regionų ekonomikos augimo centrai</a:t>
            </a:r>
          </a:p>
          <a:p>
            <a:pPr marL="171450" indent="-171450" algn="just" defTabSz="449263" eaLnBrk="0" fontAlgn="base" hangingPunct="0">
              <a:spcAft>
                <a:spcPct val="0"/>
              </a:spcAft>
              <a:buClr>
                <a:srgbClr val="000000"/>
              </a:buClr>
              <a:buSzPct val="100000"/>
              <a:buFontTx/>
              <a:buChar char="-"/>
              <a:defRPr/>
            </a:pPr>
            <a:r>
              <a:rPr lang="lt-LT" sz="1000" dirty="0" smtClean="0">
                <a:latin typeface="Times New Roman" panose="02020603050405020304" pitchFamily="18" charset="0"/>
                <a:cs typeface="Times New Roman" panose="02020603050405020304" pitchFamily="18" charset="0"/>
              </a:rPr>
              <a:t>Kaimo bendruomenių ir viešoji infrastruktūra</a:t>
            </a:r>
          </a:p>
          <a:p>
            <a:pPr algn="just" defTabSz="449263" eaLnBrk="0" fontAlgn="base" hangingPunct="0">
              <a:spcAft>
                <a:spcPct val="0"/>
              </a:spcAft>
              <a:buClr>
                <a:srgbClr val="000000"/>
              </a:buClr>
              <a:buSzPct val="100000"/>
              <a:defRPr/>
            </a:pPr>
            <a:r>
              <a:rPr lang="lt-LT" sz="1000" dirty="0" smtClean="0">
                <a:latin typeface="Times New Roman" panose="02020603050405020304" pitchFamily="18" charset="0"/>
                <a:cs typeface="Times New Roman" panose="02020603050405020304" pitchFamily="18" charset="0"/>
              </a:rPr>
              <a:t>Šiose srityse buvo investuojama į socialinio </a:t>
            </a:r>
            <a:r>
              <a:rPr lang="lt-LT" sz="1000" dirty="0">
                <a:latin typeface="Times New Roman" panose="02020603050405020304" pitchFamily="18" charset="0"/>
                <a:cs typeface="Times New Roman" panose="02020603050405020304" pitchFamily="18" charset="0"/>
              </a:rPr>
              <a:t>būsto </a:t>
            </a:r>
            <a:r>
              <a:rPr lang="lt-LT" sz="1000" dirty="0" smtClean="0">
                <a:latin typeface="Times New Roman" panose="02020603050405020304" pitchFamily="18" charset="0"/>
                <a:cs typeface="Times New Roman" panose="02020603050405020304" pitchFamily="18" charset="0"/>
              </a:rPr>
              <a:t>įrengimą </a:t>
            </a:r>
            <a:r>
              <a:rPr lang="lt-LT" sz="1000" dirty="0">
                <a:latin typeface="Times New Roman" panose="02020603050405020304" pitchFamily="18" charset="0"/>
                <a:cs typeface="Times New Roman" panose="02020603050405020304" pitchFamily="18" charset="0"/>
              </a:rPr>
              <a:t>arba </a:t>
            </a:r>
            <a:r>
              <a:rPr lang="lt-LT" sz="1000" dirty="0" smtClean="0">
                <a:latin typeface="Times New Roman" panose="02020603050405020304" pitchFamily="18" charset="0"/>
                <a:cs typeface="Times New Roman" panose="02020603050405020304" pitchFamily="18" charset="0"/>
              </a:rPr>
              <a:t>atnaujinimą, daugiabučius</a:t>
            </a:r>
            <a:r>
              <a:rPr lang="lt-LT" sz="1000" dirty="0">
                <a:latin typeface="Times New Roman" panose="02020603050405020304" pitchFamily="18" charset="0"/>
                <a:cs typeface="Times New Roman" panose="02020603050405020304" pitchFamily="18" charset="0"/>
              </a:rPr>
              <a:t>, </a:t>
            </a:r>
            <a:r>
              <a:rPr lang="lt-LT" sz="1000" dirty="0" smtClean="0">
                <a:latin typeface="Times New Roman" panose="02020603050405020304" pitchFamily="18" charset="0"/>
                <a:cs typeface="Times New Roman" panose="02020603050405020304" pitchFamily="18" charset="0"/>
              </a:rPr>
              <a:t>naudojusius </a:t>
            </a:r>
            <a:r>
              <a:rPr lang="lt-LT" sz="1000" dirty="0">
                <a:latin typeface="Times New Roman" panose="02020603050405020304" pitchFamily="18" charset="0"/>
                <a:cs typeface="Times New Roman" panose="02020603050405020304" pitchFamily="18" charset="0"/>
              </a:rPr>
              <a:t>daugiausia energijos </a:t>
            </a:r>
            <a:r>
              <a:rPr lang="lt-LT" sz="1000" dirty="0" smtClean="0">
                <a:latin typeface="Times New Roman" panose="02020603050405020304" pitchFamily="18" charset="0"/>
                <a:cs typeface="Times New Roman" panose="02020603050405020304" pitchFamily="18" charset="0"/>
              </a:rPr>
              <a:t>šildymui, bendrosios ir viešosios infrastruktūros tvarkymą.</a:t>
            </a:r>
          </a:p>
          <a:p>
            <a:pPr marL="171450" indent="-171450" algn="just" defTabSz="449263" eaLnBrk="0" fontAlgn="base" hangingPunct="0">
              <a:spcAft>
                <a:spcPct val="0"/>
              </a:spcAft>
              <a:buClr>
                <a:srgbClr val="000000"/>
              </a:buClr>
              <a:buSzPct val="100000"/>
              <a:buFontTx/>
              <a:buChar char="-"/>
              <a:defRPr/>
            </a:pPr>
            <a:endParaRPr lang="lt-LT" sz="1000" dirty="0" smtClean="0">
              <a:latin typeface="Times New Roman" panose="02020603050405020304" pitchFamily="18" charset="0"/>
              <a:cs typeface="Times New Roman" panose="02020603050405020304" pitchFamily="18" charset="0"/>
            </a:endParaRPr>
          </a:p>
          <a:p>
            <a:pPr algn="just" defTabSz="449263" eaLnBrk="0" fontAlgn="base" hangingPunct="0">
              <a:spcAft>
                <a:spcPct val="0"/>
              </a:spcAft>
              <a:buClr>
                <a:srgbClr val="000000"/>
              </a:buClr>
              <a:buSzPct val="100000"/>
              <a:defRPr/>
            </a:pPr>
            <a:r>
              <a:rPr lang="lt-LT" sz="1000" dirty="0">
                <a:latin typeface="Times New Roman" panose="02020603050405020304" pitchFamily="18" charset="0"/>
                <a:cs typeface="Times New Roman" panose="02020603050405020304" pitchFamily="18" charset="0"/>
              </a:rPr>
              <a:t>ES </a:t>
            </a:r>
            <a:r>
              <a:rPr lang="lt-LT" sz="1000" dirty="0" smtClean="0">
                <a:latin typeface="Times New Roman" panose="02020603050405020304" pitchFamily="18" charset="0"/>
                <a:cs typeface="Times New Roman" panose="02020603050405020304" pitchFamily="18" charset="0"/>
              </a:rPr>
              <a:t>investicijų dėka </a:t>
            </a:r>
            <a:r>
              <a:rPr lang="lt-LT" sz="1000" dirty="0">
                <a:latin typeface="Times New Roman" panose="02020603050405020304" pitchFamily="18" charset="0"/>
                <a:cs typeface="Times New Roman" panose="02020603050405020304" pitchFamily="18" charset="0"/>
              </a:rPr>
              <a:t>Socialinio būsto laukiančių asmenų (šeimų) skaičius </a:t>
            </a:r>
            <a:r>
              <a:rPr lang="lt-LT" sz="1000" dirty="0" smtClean="0">
                <a:latin typeface="Times New Roman" panose="02020603050405020304" pitchFamily="18" charset="0"/>
                <a:cs typeface="Times New Roman" panose="02020603050405020304" pitchFamily="18" charset="0"/>
              </a:rPr>
              <a:t>labiausiai </a:t>
            </a:r>
            <a:r>
              <a:rPr lang="lt-LT" sz="1000" dirty="0">
                <a:latin typeface="Times New Roman" panose="02020603050405020304" pitchFamily="18" charset="0"/>
                <a:cs typeface="Times New Roman" panose="02020603050405020304" pitchFamily="18" charset="0"/>
              </a:rPr>
              <a:t>sumažėjo </a:t>
            </a:r>
            <a:r>
              <a:rPr lang="lt-LT" sz="1000" u="sng" dirty="0">
                <a:latin typeface="Times New Roman" panose="02020603050405020304" pitchFamily="18" charset="0"/>
                <a:cs typeface="Times New Roman" panose="02020603050405020304" pitchFamily="18" charset="0"/>
              </a:rPr>
              <a:t>Jurbarko r., Kelmės r. ir Joniškio r. savivaldybėse </a:t>
            </a:r>
            <a:r>
              <a:rPr lang="lt-LT" sz="1000" dirty="0">
                <a:latin typeface="Times New Roman" panose="02020603050405020304" pitchFamily="18" charset="0"/>
                <a:cs typeface="Times New Roman" panose="02020603050405020304" pitchFamily="18" charset="0"/>
              </a:rPr>
              <a:t>– </a:t>
            </a:r>
            <a:r>
              <a:rPr lang="lt-LT" sz="1000" dirty="0" smtClean="0">
                <a:latin typeface="Times New Roman" panose="02020603050405020304" pitchFamily="18" charset="0"/>
                <a:cs typeface="Times New Roman" panose="02020603050405020304" pitchFamily="18" charset="0"/>
              </a:rPr>
              <a:t>Veiksmų Programos </a:t>
            </a:r>
            <a:r>
              <a:rPr lang="lt-LT" sz="1000" dirty="0">
                <a:latin typeface="Times New Roman" panose="02020603050405020304" pitchFamily="18" charset="0"/>
                <a:cs typeface="Times New Roman" panose="02020603050405020304" pitchFamily="18" charset="0"/>
              </a:rPr>
              <a:t>lėšomis </a:t>
            </a:r>
            <a:r>
              <a:rPr lang="lt-LT" sz="1000" b="1" dirty="0">
                <a:latin typeface="Times New Roman" panose="02020603050405020304" pitchFamily="18" charset="0"/>
                <a:cs typeface="Times New Roman" panose="02020603050405020304" pitchFamily="18" charset="0"/>
              </a:rPr>
              <a:t>įrengti socialiniai būstai sumažino socialinio būsto laukiančių asmenų skaičių </a:t>
            </a:r>
            <a:r>
              <a:rPr lang="lt-LT" sz="1000" dirty="0">
                <a:latin typeface="Times New Roman" panose="02020603050405020304" pitchFamily="18" charset="0"/>
                <a:cs typeface="Times New Roman" panose="02020603050405020304" pitchFamily="18" charset="0"/>
              </a:rPr>
              <a:t>šiose savivaldybėse </a:t>
            </a:r>
            <a:r>
              <a:rPr lang="lt-LT" sz="1000" b="1" dirty="0">
                <a:latin typeface="Times New Roman" panose="02020603050405020304" pitchFamily="18" charset="0"/>
                <a:cs typeface="Times New Roman" panose="02020603050405020304" pitchFamily="18" charset="0"/>
              </a:rPr>
              <a:t>daugiau nei 10 proc.*</a:t>
            </a:r>
          </a:p>
          <a:p>
            <a:pPr algn="just" defTabSz="449263" eaLnBrk="0" fontAlgn="base" hangingPunct="0">
              <a:spcAft>
                <a:spcPct val="0"/>
              </a:spcAft>
              <a:buClr>
                <a:srgbClr val="000000"/>
              </a:buClr>
              <a:buSzPct val="100000"/>
              <a:defRPr/>
            </a:pPr>
            <a:endParaRPr lang="lt-LT" sz="1000" dirty="0">
              <a:latin typeface="Times New Roman" panose="02020603050405020304" pitchFamily="18" charset="0"/>
              <a:cs typeface="Times New Roman" panose="02020603050405020304" pitchFamily="18" charset="0"/>
            </a:endParaRPr>
          </a:p>
          <a:p>
            <a:pPr algn="just">
              <a:defRPr/>
            </a:pPr>
            <a:r>
              <a:rPr lang="lt-LT" sz="1000" dirty="0" smtClean="0">
                <a:latin typeface="Times New Roman" panose="02020603050405020304" pitchFamily="18" charset="0"/>
                <a:cs typeface="Times New Roman" panose="02020603050405020304" pitchFamily="18" charset="0"/>
              </a:rPr>
              <a:t>Investuojant į Ekonomikos </a:t>
            </a:r>
            <a:r>
              <a:rPr lang="lt-LT" sz="1000" dirty="0">
                <a:latin typeface="Times New Roman" panose="02020603050405020304" pitchFamily="18" charset="0"/>
                <a:cs typeface="Times New Roman" panose="02020603050405020304" pitchFamily="18" charset="0"/>
              </a:rPr>
              <a:t>augimo </a:t>
            </a:r>
            <a:r>
              <a:rPr lang="lt-LT" sz="1000" dirty="0" smtClean="0">
                <a:latin typeface="Times New Roman" panose="02020603050405020304" pitchFamily="18" charset="0"/>
                <a:cs typeface="Times New Roman" panose="02020603050405020304" pitchFamily="18" charset="0"/>
              </a:rPr>
              <a:t>centrus buvo siekiama gerinti </a:t>
            </a:r>
            <a:r>
              <a:rPr lang="lt-LT" sz="1000" dirty="0">
                <a:latin typeface="Times New Roman" panose="02020603050405020304" pitchFamily="18" charset="0"/>
                <a:cs typeface="Times New Roman" panose="02020603050405020304" pitchFamily="18" charset="0"/>
              </a:rPr>
              <a:t>gyvenimo </a:t>
            </a:r>
            <a:r>
              <a:rPr lang="lt-LT" sz="1000" dirty="0" smtClean="0">
                <a:latin typeface="Times New Roman" panose="02020603050405020304" pitchFamily="18" charset="0"/>
                <a:cs typeface="Times New Roman" panose="02020603050405020304" pitchFamily="18" charset="0"/>
              </a:rPr>
              <a:t>kokybę bei teritorijų </a:t>
            </a:r>
            <a:r>
              <a:rPr lang="lt-LT" sz="1000" dirty="0">
                <a:latin typeface="Times New Roman" panose="02020603050405020304" pitchFamily="18" charset="0"/>
                <a:cs typeface="Times New Roman" panose="02020603050405020304" pitchFamily="18" charset="0"/>
              </a:rPr>
              <a:t>aplinką. Pagerėjo savivaldybių, pripažintų regioniniais ekonomikos augimo centrais ir probleminėmis teritorijomis, bei kaimo vietovių gyvenamoji aplinka, investicinis patrauklumas, gyvenimo kokybė.</a:t>
            </a:r>
          </a:p>
          <a:p>
            <a:pPr algn="just">
              <a:spcBef>
                <a:spcPts val="0"/>
              </a:spcBef>
              <a:defRPr/>
            </a:pPr>
            <a:endParaRPr lang="lt-LT" sz="1000" dirty="0" smtClean="0">
              <a:latin typeface="Times New Roman" panose="02020603050405020304" pitchFamily="18" charset="0"/>
              <a:cs typeface="Times New Roman" panose="02020603050405020304" pitchFamily="18" charset="0"/>
            </a:endParaRPr>
          </a:p>
          <a:p>
            <a:pPr algn="just">
              <a:spcBef>
                <a:spcPts val="0"/>
              </a:spcBef>
              <a:defRPr/>
            </a:pPr>
            <a:r>
              <a:rPr lang="lt-LT" sz="1000" dirty="0" smtClean="0">
                <a:latin typeface="Times New Roman" panose="02020603050405020304" pitchFamily="18" charset="0"/>
                <a:cs typeface="Times New Roman" panose="02020603050405020304" pitchFamily="18" charset="0"/>
              </a:rPr>
              <a:t>ES </a:t>
            </a:r>
            <a:r>
              <a:rPr lang="lt-LT" sz="1000" dirty="0">
                <a:latin typeface="Times New Roman" panose="02020603050405020304" pitchFamily="18" charset="0"/>
                <a:cs typeface="Times New Roman" panose="02020603050405020304" pitchFamily="18" charset="0"/>
              </a:rPr>
              <a:t>investicijos į kaimo bendruomenių ir viešoji infrastruktūrą padėjo pritraukti privačias </a:t>
            </a:r>
            <a:r>
              <a:rPr lang="lt-LT" sz="1000" dirty="0" smtClean="0">
                <a:latin typeface="Times New Roman" panose="02020603050405020304" pitchFamily="18" charset="0"/>
                <a:cs typeface="Times New Roman" panose="02020603050405020304" pitchFamily="18" charset="0"/>
              </a:rPr>
              <a:t>lėšas.</a:t>
            </a:r>
            <a:endParaRPr lang="lt-LT" sz="1000" dirty="0">
              <a:latin typeface="Times New Roman" panose="02020603050405020304" pitchFamily="18" charset="0"/>
              <a:cs typeface="Times New Roman" panose="02020603050405020304" pitchFamily="18" charset="0"/>
            </a:endParaRPr>
          </a:p>
          <a:p>
            <a:pPr algn="just">
              <a:spcBef>
                <a:spcPts val="0"/>
              </a:spcBef>
              <a:defRPr/>
            </a:pPr>
            <a:endParaRPr lang="lt-LT" sz="1000" dirty="0" smtClean="0">
              <a:latin typeface="Times New Roman" panose="02020603050405020304" pitchFamily="18" charset="0"/>
              <a:cs typeface="Times New Roman" panose="02020603050405020304" pitchFamily="18" charset="0"/>
            </a:endParaRPr>
          </a:p>
          <a:p>
            <a:pPr algn="just">
              <a:spcBef>
                <a:spcPts val="0"/>
              </a:spcBef>
              <a:defRPr/>
            </a:pPr>
            <a:r>
              <a:rPr lang="lt-LT" sz="1000" dirty="0" smtClean="0">
                <a:latin typeface="Times New Roman" panose="02020603050405020304" pitchFamily="18" charset="0"/>
                <a:cs typeface="Times New Roman" panose="02020603050405020304" pitchFamily="18" charset="0"/>
              </a:rPr>
              <a:t>Svarbu </a:t>
            </a:r>
            <a:r>
              <a:rPr lang="lt-LT" sz="1000" dirty="0">
                <a:latin typeface="Times New Roman" panose="02020603050405020304" pitchFamily="18" charset="0"/>
                <a:cs typeface="Times New Roman" panose="02020603050405020304" pitchFamily="18" charset="0"/>
              </a:rPr>
              <a:t>paminėti, kad nuo 2007 m. iki 2014 m. visuose Lietuvos regionuose BVP gyventojui išaugo nuo 16</a:t>
            </a:r>
            <a:r>
              <a:rPr lang="en-GB" sz="1000" dirty="0">
                <a:latin typeface="Times New Roman" panose="02020603050405020304" pitchFamily="18" charset="0"/>
                <a:cs typeface="Times New Roman" panose="02020603050405020304" pitchFamily="18" charset="0"/>
              </a:rPr>
              <a:t>%</a:t>
            </a:r>
            <a:r>
              <a:rPr lang="lt-LT" sz="1000" dirty="0">
                <a:latin typeface="Times New Roman" panose="02020603050405020304" pitchFamily="18" charset="0"/>
                <a:cs typeface="Times New Roman" panose="02020603050405020304" pitchFamily="18" charset="0"/>
              </a:rPr>
              <a:t> Utenos regione iki 71</a:t>
            </a:r>
            <a:r>
              <a:rPr lang="en-GB" sz="1000" dirty="0">
                <a:latin typeface="Times New Roman" panose="02020603050405020304" pitchFamily="18" charset="0"/>
                <a:cs typeface="Times New Roman" panose="02020603050405020304" pitchFamily="18" charset="0"/>
              </a:rPr>
              <a:t>%</a:t>
            </a:r>
            <a:r>
              <a:rPr lang="lt-LT" sz="1000" dirty="0">
                <a:latin typeface="Times New Roman" panose="02020603050405020304" pitchFamily="18" charset="0"/>
                <a:cs typeface="Times New Roman" panose="02020603050405020304" pitchFamily="18" charset="0"/>
              </a:rPr>
              <a:t> Tauragės regione; </a:t>
            </a:r>
          </a:p>
          <a:p>
            <a:pPr algn="just">
              <a:spcBef>
                <a:spcPts val="0"/>
              </a:spcBef>
              <a:defRPr/>
            </a:pPr>
            <a:r>
              <a:rPr lang="lt-LT" sz="1000" dirty="0">
                <a:latin typeface="Times New Roman" panose="02020603050405020304" pitchFamily="18" charset="0"/>
                <a:cs typeface="Times New Roman" panose="02020603050405020304" pitchFamily="18" charset="0"/>
              </a:rPr>
              <a:t>Bendras šalies vidurkis siekia 38</a:t>
            </a:r>
            <a:r>
              <a:rPr lang="en-GB" sz="1000" dirty="0">
                <a:latin typeface="Times New Roman" panose="02020603050405020304" pitchFamily="18" charset="0"/>
                <a:cs typeface="Times New Roman" panose="02020603050405020304" pitchFamily="18" charset="0"/>
              </a:rPr>
              <a:t>%</a:t>
            </a:r>
            <a:r>
              <a:rPr lang="lt-LT" sz="1000" dirty="0">
                <a:latin typeface="Times New Roman" panose="02020603050405020304" pitchFamily="18" charset="0"/>
                <a:cs typeface="Times New Roman" panose="02020603050405020304" pitchFamily="18" charset="0"/>
              </a:rPr>
              <a:t>.</a:t>
            </a:r>
          </a:p>
          <a:p>
            <a:pPr algn="just">
              <a:spcBef>
                <a:spcPts val="0"/>
              </a:spcBef>
              <a:defRPr/>
            </a:pPr>
            <a:r>
              <a:rPr lang="lt-LT" sz="1000" dirty="0" smtClean="0">
                <a:latin typeface="Times New Roman" panose="02020603050405020304" pitchFamily="18" charset="0"/>
                <a:cs typeface="Times New Roman" panose="02020603050405020304" pitchFamily="18" charset="0"/>
              </a:rPr>
              <a:t>ES </a:t>
            </a:r>
            <a:r>
              <a:rPr lang="lt-LT" sz="1000" dirty="0">
                <a:latin typeface="Times New Roman" panose="02020603050405020304" pitchFamily="18" charset="0"/>
                <a:cs typeface="Times New Roman" panose="02020603050405020304" pitchFamily="18" charset="0"/>
              </a:rPr>
              <a:t>struktūrinių fondų lėšos sušvelnino šalies regionų atsilikimą nuo vidurkio krizės metu.</a:t>
            </a:r>
          </a:p>
          <a:p>
            <a:pPr algn="just">
              <a:spcBef>
                <a:spcPts val="0"/>
              </a:spcBef>
              <a:defRPr/>
            </a:pPr>
            <a:endParaRPr lang="lt-LT" sz="1000" i="1" dirty="0">
              <a:latin typeface="Times New Roman" panose="02020603050405020304" pitchFamily="18" charset="0"/>
              <a:cs typeface="Times New Roman" panose="02020603050405020304" pitchFamily="18" charset="0"/>
            </a:endParaRPr>
          </a:p>
          <a:p>
            <a:pPr marL="171450" indent="-171450">
              <a:buFontTx/>
              <a:buChar char="-"/>
            </a:pPr>
            <a:endParaRPr lang="lt-LT" sz="800" dirty="0"/>
          </a:p>
        </p:txBody>
      </p:sp>
    </p:spTree>
    <p:extLst>
      <p:ext uri="{BB962C8B-B14F-4D97-AF65-F5344CB8AC3E}">
        <p14:creationId xmlns:p14="http://schemas.microsoft.com/office/powerpoint/2010/main" val="2468023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a:xfrm>
            <a:off x="679768" y="4777197"/>
            <a:ext cx="5438140" cy="1486444"/>
          </a:xfrm>
        </p:spPr>
        <p:txBody>
          <a:bodyPr/>
          <a:lstStyle/>
          <a:p>
            <a:r>
              <a:rPr lang="lt-LT" sz="1200" b="1" i="0" u="none" strike="noStrike" kern="1200" baseline="0" dirty="0" smtClean="0">
                <a:solidFill>
                  <a:srgbClr val="000000"/>
                </a:solidFill>
                <a:latin typeface="Times New Roman" pitchFamily="18" charset="0"/>
                <a:ea typeface="+mn-ea"/>
                <a:cs typeface="+mn-cs"/>
              </a:rPr>
              <a:t>Kaip investicijų į ekonomikos augimo centrų pavyzdį noriu pateikti Utenos rajono savivaldybės administracijos įgyvendintą projektą</a:t>
            </a:r>
            <a:endParaRPr lang="lt-LT" sz="1200" b="0" i="0" u="none" strike="noStrike" kern="1200" baseline="0" dirty="0" smtClean="0">
              <a:solidFill>
                <a:srgbClr val="000000"/>
              </a:solidFill>
              <a:latin typeface="Times New Roman" pitchFamily="18" charset="0"/>
              <a:ea typeface="+mn-ea"/>
              <a:cs typeface="+mn-cs"/>
            </a:endParaRPr>
          </a:p>
          <a:p>
            <a:pPr marL="0" marR="0" indent="0" algn="just"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lt-LT" b="0" i="0" dirty="0" smtClean="0">
                <a:latin typeface="Times New Roman" panose="02020603050405020304" pitchFamily="18" charset="0"/>
                <a:cs typeface="Times New Roman" panose="02020603050405020304" pitchFamily="18" charset="0"/>
              </a:rPr>
              <a:t>Įgyvendinus projektą padidėjo Utenos miesto patrauklumas, kurį užtikrina rekreacinės zonos kokybiškam regiono gyventojų bei svečių poilsiui, viešoji infrastruktūra bei suformuota patraukli investicinė aplinka pramonės ir verslo plėtrai.</a:t>
            </a:r>
            <a:r>
              <a:rPr lang="lt-LT" b="0" i="0" baseline="0" dirty="0" smtClean="0">
                <a:latin typeface="Times New Roman" panose="02020603050405020304" pitchFamily="18" charset="0"/>
                <a:cs typeface="Times New Roman" panose="02020603050405020304" pitchFamily="18" charset="0"/>
              </a:rPr>
              <a:t> </a:t>
            </a:r>
            <a:r>
              <a:rPr lang="lt-LT" b="0" i="0" baseline="0" dirty="0" smtClean="0"/>
              <a:t>Parkas išnaudojamas kultūrinei veiklai </a:t>
            </a:r>
            <a:r>
              <a:rPr lang="lt-LT" b="1" i="0" baseline="0" dirty="0" smtClean="0"/>
              <a:t>-</a:t>
            </a:r>
            <a:r>
              <a:rPr lang="lt-LT" sz="1200" b="0" i="0" u="none" strike="noStrike" kern="1200" baseline="0" dirty="0" smtClean="0">
                <a:solidFill>
                  <a:srgbClr val="000000"/>
                </a:solidFill>
                <a:latin typeface="Times New Roman" pitchFamily="18" charset="0"/>
                <a:ea typeface="+mn-ea"/>
                <a:cs typeface="+mn-cs"/>
              </a:rPr>
              <a:t> </a:t>
            </a:r>
            <a:r>
              <a:rPr lang="lt-LT" sz="1200" b="1" i="0" u="none" strike="noStrike" kern="1200" baseline="0" dirty="0" smtClean="0">
                <a:solidFill>
                  <a:srgbClr val="000000"/>
                </a:solidFill>
                <a:latin typeface="Times New Roman" pitchFamily="18" charset="0"/>
                <a:ea typeface="+mn-ea"/>
                <a:cs typeface="+mn-cs"/>
              </a:rPr>
              <a:t>Dauniškio parke vyksta muzikos, vasaros kino, tarminės poezijos ir dainų vakarai, koncertai ir kiti renginiai. 	</a:t>
            </a:r>
          </a:p>
          <a:p>
            <a:endParaRPr lang="lt-LT" sz="1200" b="0" i="0" u="none" strike="noStrike" kern="1200" baseline="0" dirty="0" smtClean="0">
              <a:solidFill>
                <a:srgbClr val="000000"/>
              </a:solidFill>
              <a:latin typeface="Times New Roman" pitchFamily="18" charset="0"/>
              <a:ea typeface="+mn-ea"/>
              <a:cs typeface="+mn-cs"/>
            </a:endParaRPr>
          </a:p>
          <a:p>
            <a:endParaRPr lang="lt-LT" sz="1200" b="0" i="0" u="none" strike="noStrike" kern="1200" baseline="0" dirty="0" smtClean="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3144756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a:xfrm>
            <a:off x="419100" y="4777197"/>
            <a:ext cx="5951220" cy="2286544"/>
          </a:xfrm>
        </p:spPr>
        <p:txBody>
          <a:bodyPr/>
          <a:lstStyle/>
          <a:p>
            <a:pPr marL="0" marR="0" indent="0" algn="just"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lt-LT" sz="1100" b="1" dirty="0" smtClean="0">
                <a:latin typeface="Times New Roman" panose="02020603050405020304" pitchFamily="18" charset="0"/>
                <a:cs typeface="Times New Roman" panose="02020603050405020304" pitchFamily="18" charset="0"/>
              </a:rPr>
              <a:t>Investicijomis</a:t>
            </a:r>
            <a:r>
              <a:rPr lang="lt-LT" sz="1100" b="1" baseline="0" dirty="0" smtClean="0">
                <a:latin typeface="Times New Roman" panose="02020603050405020304" pitchFamily="18" charset="0"/>
                <a:cs typeface="Times New Roman" panose="02020603050405020304" pitchFamily="18" charset="0"/>
              </a:rPr>
              <a:t> į Turizmo sektorių buvo siekiama skatinti atvykstamąjį ir vietos turizmą išnaudoti esamus išteklius.</a:t>
            </a:r>
            <a:endParaRPr lang="lt-LT" sz="1100" b="1" dirty="0" smtClean="0">
              <a:latin typeface="Times New Roman" panose="02020603050405020304" pitchFamily="18" charset="0"/>
              <a:cs typeface="Times New Roman" panose="02020603050405020304" pitchFamily="18" charset="0"/>
            </a:endParaRPr>
          </a:p>
          <a:p>
            <a:pPr marL="0" marR="0" indent="0" algn="just"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lt-LT" sz="1100" dirty="0" smtClean="0">
                <a:latin typeface="Times New Roman" panose="02020603050405020304" pitchFamily="18" charset="0"/>
                <a:cs typeface="Times New Roman" panose="02020603050405020304" pitchFamily="18" charset="0"/>
              </a:rPr>
              <a:t>Siekiant šio tikslo </a:t>
            </a:r>
          </a:p>
          <a:p>
            <a:pPr marL="0" marR="0" indent="0" algn="just"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lt-LT" sz="1100" dirty="0" smtClean="0">
                <a:latin typeface="Times New Roman" panose="02020603050405020304" pitchFamily="18" charset="0"/>
                <a:cs typeface="Times New Roman" panose="02020603050405020304" pitchFamily="18" charset="0"/>
              </a:rPr>
              <a:t>Padidėjo turistų</a:t>
            </a:r>
            <a:r>
              <a:rPr lang="lt-LT" sz="1100" baseline="0" dirty="0" smtClean="0">
                <a:latin typeface="Times New Roman" panose="02020603050405020304" pitchFamily="18" charset="0"/>
                <a:cs typeface="Times New Roman" panose="02020603050405020304" pitchFamily="18" charset="0"/>
              </a:rPr>
              <a:t> iš užsienio srautas </a:t>
            </a:r>
          </a:p>
          <a:p>
            <a:pPr marL="0" marR="0" indent="0" algn="just"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lt-LT" sz="1100" baseline="0" dirty="0" smtClean="0">
                <a:latin typeface="Times New Roman" panose="02020603050405020304" pitchFamily="18" charset="0"/>
                <a:cs typeface="Times New Roman" panose="02020603050405020304" pitchFamily="18" charset="0"/>
              </a:rPr>
              <a:t>Atvykusių turistų išlaidos Lietuvoje </a:t>
            </a:r>
            <a:r>
              <a:rPr lang="lt-LT" sz="1100" dirty="0" smtClean="0">
                <a:latin typeface="Times New Roman" panose="02020603050405020304" pitchFamily="18" charset="0"/>
                <a:cs typeface="Times New Roman" panose="02020603050405020304" pitchFamily="18" charset="0"/>
              </a:rPr>
              <a:t>atvykusių turistų </a:t>
            </a:r>
            <a:r>
              <a:rPr lang="lt-LT" sz="1100" b="1" dirty="0" smtClean="0">
                <a:latin typeface="Times New Roman" panose="02020603050405020304" pitchFamily="18" charset="0"/>
                <a:cs typeface="Times New Roman" panose="02020603050405020304" pitchFamily="18" charset="0"/>
              </a:rPr>
              <a:t>išlaidos , per 8 finansavimo metus išaugo 50 proc.</a:t>
            </a:r>
          </a:p>
          <a:p>
            <a:pPr algn="just"/>
            <a:r>
              <a:rPr lang="lt-LT" sz="1100" b="1" dirty="0" smtClean="0">
                <a:latin typeface="Times New Roman" panose="02020603050405020304" pitchFamily="18" charset="0"/>
                <a:cs typeface="Times New Roman" panose="02020603050405020304" pitchFamily="18" charset="0"/>
              </a:rPr>
              <a:t>Sukurtų</a:t>
            </a:r>
            <a:r>
              <a:rPr lang="lt-LT" sz="1100" b="1" baseline="0" dirty="0" smtClean="0">
                <a:latin typeface="Times New Roman" panose="02020603050405020304" pitchFamily="18" charset="0"/>
                <a:cs typeface="Times New Roman" panose="02020603050405020304" pitchFamily="18" charset="0"/>
              </a:rPr>
              <a:t> darbo vietų skaičius viršijo siektinus rodiklius 74 procentais.</a:t>
            </a:r>
          </a:p>
          <a:p>
            <a:pPr algn="just"/>
            <a:endParaRPr lang="lt-LT" sz="1100" b="1" dirty="0" smtClean="0">
              <a:latin typeface="Times New Roman" panose="02020603050405020304" pitchFamily="18" charset="0"/>
              <a:cs typeface="Times New Roman" panose="02020603050405020304" pitchFamily="18" charset="0"/>
            </a:endParaRPr>
          </a:p>
          <a:p>
            <a:pPr algn="just"/>
            <a:r>
              <a:rPr lang="lt-LT" sz="1100" b="1" dirty="0" smtClean="0">
                <a:latin typeface="Times New Roman" panose="02020603050405020304" pitchFamily="18" charset="0"/>
                <a:cs typeface="Times New Roman" panose="02020603050405020304" pitchFamily="18" charset="0"/>
              </a:rPr>
              <a:t>Intervencijų</a:t>
            </a:r>
            <a:r>
              <a:rPr lang="lt-LT" sz="1100" b="1" baseline="0" dirty="0" smtClean="0">
                <a:latin typeface="Times New Roman" panose="02020603050405020304" pitchFamily="18" charset="0"/>
                <a:cs typeface="Times New Roman" panose="02020603050405020304" pitchFamily="18" charset="0"/>
              </a:rPr>
              <a:t> poveikis </a:t>
            </a:r>
            <a:r>
              <a:rPr lang="lt-LT" sz="1100" b="1" dirty="0" smtClean="0">
                <a:latin typeface="Times New Roman" panose="02020603050405020304" pitchFamily="18" charset="0"/>
                <a:cs typeface="Times New Roman" panose="02020603050405020304" pitchFamily="18" charset="0"/>
              </a:rPr>
              <a:t>reikšmingai prisidėjo prie nekilnojamojo kultūros paveldo išsaugojimo,</a:t>
            </a:r>
            <a:r>
              <a:rPr lang="lt-LT" sz="1100" b="1" baseline="0" dirty="0" smtClean="0">
                <a:latin typeface="Times New Roman" panose="02020603050405020304" pitchFamily="18" charset="0"/>
                <a:cs typeface="Times New Roman" panose="02020603050405020304" pitchFamily="18" charset="0"/>
              </a:rPr>
              <a:t> d</a:t>
            </a:r>
            <a:r>
              <a:rPr lang="lt-LT" sz="1100" dirty="0" smtClean="0">
                <a:latin typeface="Times New Roman" panose="02020603050405020304" pitchFamily="18" charset="0"/>
                <a:cs typeface="Times New Roman" panose="02020603050405020304" pitchFamily="18" charset="0"/>
              </a:rPr>
              <a:t>auguma turizmo reikmėms pritaikytų nekilnojamojo kultūros paveldo objektų buvo </a:t>
            </a:r>
            <a:r>
              <a:rPr lang="lt-LT" sz="1100" b="1" dirty="0" smtClean="0">
                <a:latin typeface="Times New Roman" panose="02020603050405020304" pitchFamily="18" charset="0"/>
                <a:cs typeface="Times New Roman" panose="02020603050405020304" pitchFamily="18" charset="0"/>
              </a:rPr>
              <a:t>valstybės saugomi arba turėjo paminklo (aukščiausias paveldo pasaugos lygis) statusą.*</a:t>
            </a:r>
            <a:r>
              <a:rPr lang="lt-LT" sz="1100" dirty="0" smtClean="0">
                <a:latin typeface="Times New Roman" panose="02020603050405020304" pitchFamily="18" charset="0"/>
                <a:cs typeface="Times New Roman" panose="02020603050405020304" pitchFamily="18" charset="0"/>
              </a:rPr>
              <a:t> </a:t>
            </a:r>
            <a:endParaRPr lang="lt-LT" sz="1100" kern="1200" dirty="0" smtClean="0">
              <a:effectLst/>
              <a:latin typeface="Times New Roman" panose="02020603050405020304" pitchFamily="18" charset="0"/>
              <a:cs typeface="Times New Roman" panose="02020603050405020304" pitchFamily="18" charset="0"/>
            </a:endParaRPr>
          </a:p>
          <a:p>
            <a:pPr algn="just"/>
            <a:endParaRPr lang="lt-LT" sz="1100" kern="1200" dirty="0" smtClean="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023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a:xfrm>
            <a:off x="679768" y="4777197"/>
            <a:ext cx="5438140" cy="2286544"/>
          </a:xfrm>
        </p:spPr>
        <p:txBody>
          <a:bodyPr/>
          <a:lstStyle/>
          <a:p>
            <a:pPr algn="just"/>
            <a:r>
              <a:rPr lang="lt-LT" sz="1200" baseline="0" dirty="0" smtClean="0">
                <a:latin typeface="Times New Roman" panose="02020603050405020304" pitchFamily="18" charset="0"/>
                <a:cs typeface="Times New Roman" panose="02020603050405020304" pitchFamily="18" charset="0"/>
              </a:rPr>
              <a:t>Kaip investicijų į turizmo sektorių pavyzdį, noriu pristatyti:</a:t>
            </a:r>
          </a:p>
          <a:p>
            <a:pPr algn="just"/>
            <a:r>
              <a:rPr lang="lt-LT" sz="1200" baseline="0" dirty="0" smtClean="0">
                <a:latin typeface="Times New Roman" panose="02020603050405020304" pitchFamily="18" charset="0"/>
                <a:cs typeface="Times New Roman" panose="02020603050405020304" pitchFamily="18" charset="0"/>
              </a:rPr>
              <a:t>Pakruojo dvarą, </a:t>
            </a:r>
            <a:r>
              <a:rPr lang="lt-LT" sz="1200" dirty="0" smtClean="0">
                <a:latin typeface="Times New Roman" panose="02020603050405020304" pitchFamily="18" charset="0"/>
                <a:cs typeface="Times New Roman" panose="02020603050405020304" pitchFamily="18" charset="0"/>
              </a:rPr>
              <a:t>kultūros paveldo objektą, kurio sutvarkymui buvo </a:t>
            </a:r>
            <a:r>
              <a:rPr lang="lt-LT" sz="1200" baseline="0" dirty="0" smtClean="0">
                <a:latin typeface="Times New Roman" panose="02020603050405020304" pitchFamily="18" charset="0"/>
                <a:cs typeface="Times New Roman" panose="02020603050405020304" pitchFamily="18" charset="0"/>
              </a:rPr>
              <a:t>įgyvendinti net 3 VP finansuojami projektai. </a:t>
            </a:r>
          </a:p>
          <a:p>
            <a:pPr algn="just"/>
            <a:r>
              <a:rPr lang="lt-LT" sz="1200" dirty="0" smtClean="0">
                <a:latin typeface="Times New Roman" panose="02020603050405020304" pitchFamily="18" charset="0"/>
                <a:cs typeface="Times New Roman" panose="02020603050405020304" pitchFamily="18" charset="0"/>
              </a:rPr>
              <a:t>Iš viso į Pakruojo</a:t>
            </a:r>
            <a:r>
              <a:rPr lang="lt-LT" sz="1200" baseline="0" dirty="0" smtClean="0">
                <a:latin typeface="Times New Roman" panose="02020603050405020304" pitchFamily="18" charset="0"/>
                <a:cs typeface="Times New Roman" panose="02020603050405020304" pitchFamily="18" charset="0"/>
              </a:rPr>
              <a:t> dvaro atstatymą ir pritaikymą visuomenės reikmėms buvo investuota 8,9 mln. eurų ES lėšų fondų.</a:t>
            </a:r>
          </a:p>
          <a:p>
            <a:pPr marL="0" marR="0" indent="0" algn="just"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lt-LT" sz="1200" dirty="0" smtClean="0">
                <a:latin typeface="Times New Roman" panose="02020603050405020304" pitchFamily="18" charset="0"/>
                <a:cs typeface="Times New Roman" panose="02020603050405020304" pitchFamily="18" charset="0"/>
              </a:rPr>
              <a:t/>
            </a:r>
            <a:br>
              <a:rPr lang="lt-LT" sz="1200" dirty="0" smtClean="0">
                <a:latin typeface="Times New Roman" panose="02020603050405020304" pitchFamily="18" charset="0"/>
                <a:cs typeface="Times New Roman" panose="02020603050405020304" pitchFamily="18" charset="0"/>
              </a:rPr>
            </a:br>
            <a:r>
              <a:rPr lang="lt-LT" sz="1200" dirty="0" smtClean="0">
                <a:latin typeface="Times New Roman" panose="02020603050405020304" pitchFamily="18" charset="0"/>
                <a:cs typeface="Times New Roman" panose="02020603050405020304" pitchFamily="18" charset="0"/>
              </a:rPr>
              <a:t>Dvaro </a:t>
            </a:r>
            <a:r>
              <a:rPr lang="lt-LT" sz="1200" b="0" i="0" kern="1200" dirty="0" smtClean="0">
                <a:effectLst/>
                <a:latin typeface="Times New Roman" panose="02020603050405020304" pitchFamily="18" charset="0"/>
                <a:cs typeface="Times New Roman" panose="02020603050405020304" pitchFamily="18" charset="0"/>
              </a:rPr>
              <a:t>sodybos pastatai buvo restauruoti ir pritaikyti turizmui, pagerinta Pakruojo kaimo gyvenamoji aplinka, padidėjo Pakruojo dvaro sodybos patrauklumas lankytojams, plėtojamos kultūrinio-pažintinio turizmo paslaugos, teritorija pritaikyta smulkiajam verslui (amatams) ir Pakruojo kaimo bendruomenės poreikiams. </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5144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a:xfrm>
            <a:off x="396240" y="4777197"/>
            <a:ext cx="5966460" cy="2858044"/>
          </a:xfrm>
        </p:spPr>
        <p:txBody>
          <a:bodyPr/>
          <a:lstStyle/>
          <a:p>
            <a:pPr algn="just"/>
            <a:r>
              <a:rPr lang="lt-LT" sz="1200" dirty="0" smtClean="0">
                <a:latin typeface="Times New Roman" panose="02020603050405020304" pitchFamily="18" charset="0"/>
                <a:cs typeface="Times New Roman" panose="02020603050405020304" pitchFamily="18" charset="0"/>
              </a:rPr>
              <a:t>Investicijų tikslas buvo siekti energijos sutapymui</a:t>
            </a:r>
            <a:r>
              <a:rPr lang="lt-LT" sz="1200" baseline="0" dirty="0" smtClean="0">
                <a:latin typeface="Times New Roman" panose="02020603050405020304" pitchFamily="18" charset="0"/>
                <a:cs typeface="Times New Roman" panose="02020603050405020304" pitchFamily="18" charset="0"/>
              </a:rPr>
              <a:t> ir efektyviam naudojimui.</a:t>
            </a:r>
            <a:endParaRPr lang="lt-LT" sz="1200" dirty="0" smtClean="0">
              <a:latin typeface="Times New Roman" panose="02020603050405020304" pitchFamily="18" charset="0"/>
              <a:cs typeface="Times New Roman" panose="02020603050405020304" pitchFamily="18" charset="0"/>
            </a:endParaRPr>
          </a:p>
          <a:p>
            <a:pPr algn="just"/>
            <a:r>
              <a:rPr lang="lt-LT" sz="1200" dirty="0" smtClean="0">
                <a:latin typeface="Times New Roman" panose="02020603050405020304" pitchFamily="18" charset="0"/>
                <a:cs typeface="Times New Roman" panose="02020603050405020304" pitchFamily="18" charset="0"/>
              </a:rPr>
              <a:t>Energijos vartojimo efektyvumui skatinti buvo investuojama į daugiabučių pastatų ir viešosios paskirties pastatų renovaciją.</a:t>
            </a:r>
          </a:p>
          <a:p>
            <a:pPr algn="just"/>
            <a:r>
              <a:rPr lang="lt-LT" sz="1200" dirty="0" smtClean="0">
                <a:latin typeface="Times New Roman" panose="02020603050405020304" pitchFamily="18" charset="0"/>
                <a:cs typeface="Times New Roman" panose="02020603050405020304" pitchFamily="18" charset="0"/>
              </a:rPr>
              <a:t>Savivaldybėse, kurios LRV buvo pripažintos probleminėmis teritorijomis, buvo teikiamos subisidijos daugiabučiams renovuoti., šių subsidijų lėšomis buvo renovuoti 368 daugiabučiai, atitinkamai 11 804 asmenims gyvenantiems probleminėse teritorijose pagerėjo gyvenimo sąlygos.</a:t>
            </a:r>
          </a:p>
          <a:p>
            <a:pPr algn="just"/>
            <a:endParaRPr lang="lt-LT" sz="1200" dirty="0" smtClean="0">
              <a:latin typeface="Times New Roman" panose="02020603050405020304" pitchFamily="18" charset="0"/>
              <a:cs typeface="Times New Roman" panose="02020603050405020304" pitchFamily="18" charset="0"/>
            </a:endParaRPr>
          </a:p>
          <a:p>
            <a:pPr algn="just"/>
            <a:r>
              <a:rPr lang="lt-LT" sz="1200" dirty="0" smtClean="0">
                <a:latin typeface="Times New Roman" panose="02020603050405020304" pitchFamily="18" charset="0"/>
                <a:cs typeface="Times New Roman" panose="02020603050405020304" pitchFamily="18" charset="0"/>
              </a:rPr>
              <a:t>Išaugus poreikiui renovuoti daugiabučius, pagal priemonę „JESSICA kontroliuojantysis fondas“ buvo teikiamos paskolos daugiabučių namų, valstybinių aukštųjų mokyklų ir profesinio mokymo įstaigų bendrabučių atnaujinimui. </a:t>
            </a:r>
          </a:p>
          <a:p>
            <a:pPr marL="0" marR="0" indent="0" algn="just" defTabSz="912642"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lt-LT" sz="1100" dirty="0" smtClean="0">
                <a:latin typeface="Times New Roman" panose="02020603050405020304" pitchFamily="18" charset="0"/>
                <a:cs typeface="Times New Roman" panose="02020603050405020304" pitchFamily="18" charset="0"/>
              </a:rPr>
              <a:t>Siekiant skatinti mažesnį energijos</a:t>
            </a:r>
            <a:r>
              <a:rPr lang="lt-LT" sz="1100" baseline="0" dirty="0" smtClean="0">
                <a:latin typeface="Times New Roman" panose="02020603050405020304" pitchFamily="18" charset="0"/>
                <a:cs typeface="Times New Roman" panose="02020603050405020304" pitchFamily="18" charset="0"/>
              </a:rPr>
              <a:t> suvartojimą,  buvo statomi arba atnaujinami</a:t>
            </a:r>
            <a:r>
              <a:rPr lang="lt-LT" sz="1100" dirty="0" smtClean="0">
                <a:latin typeface="Times New Roman" panose="02020603050405020304" pitchFamily="18" charset="0"/>
                <a:cs typeface="Times New Roman" panose="02020603050405020304" pitchFamily="18" charset="0"/>
              </a:rPr>
              <a:t> atsinaujinančius energijos išteklius naudojantys įrengimai. Taip pat gamybos siekiant energijos efektyvumo didinimo, buvo modernizuojamos ir statomos termofikacinės elektrinės, modernizuojamos katilinės. jų energijos gamybos pajėgumai, lyginant su 2009 m. padidėjo beveik 24 kartus.</a:t>
            </a:r>
          </a:p>
          <a:p>
            <a:pPr>
              <a:spcBef>
                <a:spcPts val="0"/>
              </a:spcBef>
              <a:defRPr/>
            </a:pPr>
            <a:endParaRPr lang="lt-LT" sz="1200" i="1" dirty="0" smtClean="0">
              <a:solidFill>
                <a:srgbClr val="00B050"/>
              </a:solidFill>
            </a:endParaRPr>
          </a:p>
          <a:p>
            <a:endParaRPr lang="en-US" dirty="0"/>
          </a:p>
        </p:txBody>
      </p:sp>
    </p:spTree>
    <p:extLst>
      <p:ext uri="{BB962C8B-B14F-4D97-AF65-F5344CB8AC3E}">
        <p14:creationId xmlns:p14="http://schemas.microsoft.com/office/powerpoint/2010/main" val="2468023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a:xfrm>
            <a:off x="396240" y="4777197"/>
            <a:ext cx="5989320" cy="1494064"/>
          </a:xfrm>
        </p:spPr>
        <p:txBody>
          <a:bodyPr/>
          <a:lstStyle/>
          <a:p>
            <a:pPr marL="177800" algn="just">
              <a:tabLst>
                <a:tab pos="6184900" algn="l"/>
              </a:tabLst>
            </a:pPr>
            <a:r>
              <a:rPr lang="lt-LT" sz="1200" b="1" dirty="0" smtClean="0">
                <a:latin typeface="Times New Roman" panose="02020603050405020304" pitchFamily="18" charset="0"/>
                <a:cs typeface="Times New Roman" panose="02020603050405020304" pitchFamily="18" charset="0"/>
              </a:rPr>
              <a:t>Mažesn</a:t>
            </a:r>
            <a:r>
              <a:rPr lang="en-US" sz="1200" b="1" dirty="0" smtClean="0">
                <a:latin typeface="Times New Roman" panose="02020603050405020304" pitchFamily="18" charset="0"/>
                <a:cs typeface="Times New Roman" panose="02020603050405020304" pitchFamily="18" charset="0"/>
              </a:rPr>
              <a:t>io</a:t>
            </a:r>
            <a:r>
              <a:rPr lang="lt-LT" sz="1200" b="1" dirty="0" smtClean="0">
                <a:latin typeface="Times New Roman" panose="02020603050405020304" pitchFamily="18" charset="0"/>
                <a:cs typeface="Times New Roman" panose="02020603050405020304" pitchFamily="18" charset="0"/>
              </a:rPr>
              <a:t> energijos</a:t>
            </a:r>
            <a:r>
              <a:rPr lang="lt-LT" sz="1200" b="1" baseline="0" dirty="0" smtClean="0">
                <a:latin typeface="Times New Roman" panose="02020603050405020304" pitchFamily="18" charset="0"/>
                <a:cs typeface="Times New Roman" panose="02020603050405020304" pitchFamily="18" charset="0"/>
              </a:rPr>
              <a:t> suvartojim</a:t>
            </a:r>
            <a:r>
              <a:rPr lang="en-US" sz="1200" b="1" baseline="0" dirty="0" smtClean="0">
                <a:latin typeface="Times New Roman" panose="02020603050405020304" pitchFamily="18" charset="0"/>
                <a:cs typeface="Times New Roman" panose="02020603050405020304" pitchFamily="18" charset="0"/>
              </a:rPr>
              <a:t>o</a:t>
            </a:r>
            <a:r>
              <a:rPr lang="lt-LT" sz="1200" b="1" baseline="0" dirty="0" smtClean="0">
                <a:latin typeface="Times New Roman" panose="02020603050405020304" pitchFamily="18" charset="0"/>
                <a:cs typeface="Times New Roman" panose="02020603050405020304" pitchFamily="18" charset="0"/>
              </a:rPr>
              <a:t> </a:t>
            </a:r>
            <a:r>
              <a:rPr lang="lt-LT" sz="1200" b="1" dirty="0" smtClean="0">
                <a:latin typeface="Times New Roman" panose="02020603050405020304" pitchFamily="18" charset="0"/>
                <a:cs typeface="Times New Roman" panose="02020603050405020304" pitchFamily="18" charset="0"/>
              </a:rPr>
              <a:t>skatinimo </a:t>
            </a:r>
            <a:r>
              <a:rPr lang="lt-LT" sz="1200" dirty="0" smtClean="0">
                <a:latin typeface="Times New Roman" panose="02020603050405020304" pitchFamily="18" charset="0"/>
                <a:cs typeface="Times New Roman" panose="02020603050405020304" pitchFamily="18" charset="0"/>
              </a:rPr>
              <a:t>pavyzdys, kurį pasirinkau pristatyti  - projektas Šiaulių termofikacinės elektrinės projektavimas ir statyba, kurį įgyvendino Akcinė bendrovė „Šiaulių energija“. </a:t>
            </a:r>
          </a:p>
          <a:p>
            <a:pPr marL="177800" algn="just">
              <a:tabLst>
                <a:tab pos="6184900" algn="l"/>
              </a:tabLst>
            </a:pPr>
            <a:r>
              <a:rPr lang="lt-LT" sz="1200" kern="1200" dirty="0" smtClean="0">
                <a:effectLst/>
                <a:latin typeface="Times New Roman" panose="02020603050405020304" pitchFamily="18" charset="0"/>
                <a:cs typeface="Times New Roman" panose="02020603050405020304" pitchFamily="18" charset="0"/>
              </a:rPr>
              <a:t>Projekto metu įrengtas biokuro katilas su pakura ir garo turbina su valdymo sistema ir generatoriumi. </a:t>
            </a:r>
          </a:p>
          <a:p>
            <a:pPr marL="177800" algn="just">
              <a:tabLst>
                <a:tab pos="6184900" algn="l"/>
              </a:tabLst>
            </a:pPr>
            <a:r>
              <a:rPr lang="lt-LT" sz="1200" b="0" i="0" kern="1200" dirty="0" smtClean="0">
                <a:effectLst/>
                <a:latin typeface="Times New Roman" panose="02020603050405020304" pitchFamily="18" charset="0"/>
                <a:cs typeface="Times New Roman" panose="02020603050405020304" pitchFamily="18" charset="0"/>
              </a:rPr>
              <a:t>Įgyvendinus šį projektą, šilumos kaina vartotojams sumažėjo 16,6%, todėl bendrovės vartotojai sutaupo apie 6 mln. eurų per metus.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5144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420688" y="1239838"/>
            <a:ext cx="5956300" cy="3351212"/>
          </a:xfrm>
        </p:spPr>
      </p:sp>
      <p:sp>
        <p:nvSpPr>
          <p:cNvPr id="3" name="Zástupný symbol poznámok 2"/>
          <p:cNvSpPr>
            <a:spLocks noGrp="1"/>
          </p:cNvSpPr>
          <p:nvPr>
            <p:ph type="body" idx="1"/>
          </p:nvPr>
        </p:nvSpPr>
        <p:spPr>
          <a:xfrm>
            <a:off x="426720" y="4777196"/>
            <a:ext cx="5943600" cy="3780064"/>
          </a:xfrm>
        </p:spPr>
        <p:txBody>
          <a:bodyPr/>
          <a:lstStyle/>
          <a:p>
            <a:pPr algn="just">
              <a:spcBef>
                <a:spcPts val="0"/>
              </a:spcBef>
              <a:defRPr/>
            </a:pPr>
            <a:r>
              <a:rPr lang="lt-LT" sz="900" dirty="0" smtClean="0">
                <a:latin typeface="Times New Roman" panose="02020603050405020304" pitchFamily="18" charset="0"/>
                <a:cs typeface="Times New Roman" panose="02020603050405020304" pitchFamily="18" charset="0"/>
              </a:rPr>
              <a:t>Siekiant</a:t>
            </a:r>
            <a:r>
              <a:rPr lang="lt-LT" sz="900" baseline="0" dirty="0" smtClean="0">
                <a:latin typeface="Times New Roman" panose="02020603050405020304" pitchFamily="18" charset="0"/>
                <a:cs typeface="Times New Roman" panose="02020603050405020304" pitchFamily="18" charset="0"/>
              </a:rPr>
              <a:t> pagerinti prastą daugumos daugiabučių būklę ir įvertinus valstybės biudžeto lėšų apribojimus, buvo nuspręsta iš struktūrinių fondų pagal JESSICA iniciatyvą sukurti finansinius instrumentus, siekiant pradėti teikti paskolas daugiabučių renovacijai, šį finansinių instrumentų modelį papildant valstybės subsidijų schema iš valstybės biudžeto. </a:t>
            </a:r>
          </a:p>
          <a:p>
            <a:pPr algn="just">
              <a:spcBef>
                <a:spcPts val="0"/>
              </a:spcBef>
              <a:defRPr/>
            </a:pPr>
            <a:r>
              <a:rPr lang="lt-LT" sz="900" baseline="0" dirty="0" smtClean="0">
                <a:latin typeface="Times New Roman" panose="02020603050405020304" pitchFamily="18" charset="0"/>
                <a:cs typeface="Times New Roman" panose="02020603050405020304" pitchFamily="18" charset="0"/>
              </a:rPr>
              <a:t>Šios iniciatyvos pradžia buvo lėta, kadangi:</a:t>
            </a:r>
          </a:p>
          <a:p>
            <a:pPr algn="just">
              <a:spcBef>
                <a:spcPts val="0"/>
              </a:spcBef>
              <a:defRPr/>
            </a:pPr>
            <a:r>
              <a:rPr lang="lt-LT" sz="900" baseline="0" dirty="0" smtClean="0">
                <a:latin typeface="Times New Roman" panose="02020603050405020304" pitchFamily="18" charset="0"/>
                <a:cs typeface="Times New Roman" panose="02020603050405020304" pitchFamily="18" charset="0"/>
              </a:rPr>
              <a:t>Gyventojai buvo įpratę gauti subsidijas, o ne skolintis, kadangi buvo tiekiamos valstybės kompensancijos šildymo išlaidoms padengti.</a:t>
            </a:r>
          </a:p>
          <a:p>
            <a:pPr algn="just">
              <a:spcBef>
                <a:spcPts val="0"/>
              </a:spcBef>
              <a:defRPr/>
            </a:pPr>
            <a:r>
              <a:rPr lang="lt-LT" sz="900" baseline="0" dirty="0" smtClean="0">
                <a:latin typeface="Times New Roman" panose="02020603050405020304" pitchFamily="18" charset="0"/>
                <a:cs typeface="Times New Roman" panose="02020603050405020304" pitchFamily="18" charset="0"/>
              </a:rPr>
              <a:t>Taip pat prasidėjusi ekonominė krizė nebuvo didelis motyvacinis veiksnys gyventojams skolintis lėšas.</a:t>
            </a:r>
          </a:p>
          <a:p>
            <a:pPr algn="just">
              <a:spcBef>
                <a:spcPts val="0"/>
              </a:spcBef>
              <a:defRPr/>
            </a:pPr>
            <a:r>
              <a:rPr lang="lt-LT" sz="900" baseline="0" dirty="0" smtClean="0">
                <a:latin typeface="Times New Roman" panose="02020603050405020304" pitchFamily="18" charset="0"/>
                <a:cs typeface="Times New Roman" panose="02020603050405020304" pitchFamily="18" charset="0"/>
              </a:rPr>
              <a:t>Daugiabučių renovacija įsibėgėjo sukūrus modelį, kai </a:t>
            </a:r>
            <a:r>
              <a:rPr lang="lt-LT" sz="900" dirty="0" smtClean="0">
                <a:latin typeface="Times New Roman" panose="02020603050405020304" pitchFamily="18" charset="0"/>
                <a:cs typeface="Times New Roman" panose="02020603050405020304" pitchFamily="18" charset="0"/>
              </a:rPr>
              <a:t>renovacijos organizavimo bei lėšų skolinimosi procesą buvo įtrauktas, savivaldybių priskirtas administratorius, kuris gyventojų naudai ir jų vardu skolinasi lėšas</a:t>
            </a:r>
            <a:r>
              <a:rPr lang="lt-LT" sz="900" baseline="0" dirty="0" smtClean="0">
                <a:latin typeface="Times New Roman" panose="02020603050405020304" pitchFamily="18" charset="0"/>
                <a:cs typeface="Times New Roman" panose="02020603050405020304" pitchFamily="18" charset="0"/>
              </a:rPr>
              <a:t> daugiabučių renovacijai. </a:t>
            </a:r>
            <a:r>
              <a:rPr lang="lt-LT" sz="900" dirty="0" smtClean="0">
                <a:latin typeface="Times New Roman" panose="02020603050405020304" pitchFamily="18" charset="0"/>
                <a:cs typeface="Times New Roman" panose="02020603050405020304" pitchFamily="18" charset="0"/>
              </a:rPr>
              <a:t>Šis modelis pasiteisino, kadangi būstų savininkams patiems nereikia prisiimti organizacinių ir skolinimosi įsipareigojimų. </a:t>
            </a:r>
          </a:p>
          <a:p>
            <a:pPr algn="just">
              <a:spcBef>
                <a:spcPts val="0"/>
              </a:spcBef>
              <a:defRPr/>
            </a:pPr>
            <a:r>
              <a:rPr lang="lt-LT" sz="900" dirty="0" smtClean="0">
                <a:latin typeface="Times New Roman" panose="02020603050405020304" pitchFamily="18" charset="0"/>
                <a:cs typeface="Times New Roman" panose="02020603050405020304" pitchFamily="18" charset="0"/>
              </a:rPr>
              <a:t>Renovacijos paklausa yra labai didelė ir šiuo metu tęsiamas</a:t>
            </a:r>
            <a:r>
              <a:rPr lang="lt-LT" sz="900" baseline="0" dirty="0" smtClean="0">
                <a:latin typeface="Times New Roman" panose="02020603050405020304" pitchFamily="18" charset="0"/>
                <a:cs typeface="Times New Roman" panose="02020603050405020304" pitchFamily="18" charset="0"/>
              </a:rPr>
              <a:t> finansinių instrumentų taikymas šioje srityje.</a:t>
            </a:r>
            <a:endParaRPr lang="lt-LT" sz="900" dirty="0" smtClean="0">
              <a:latin typeface="Times New Roman" panose="02020603050405020304" pitchFamily="18" charset="0"/>
              <a:cs typeface="Times New Roman" panose="02020603050405020304" pitchFamily="18" charset="0"/>
            </a:endParaRPr>
          </a:p>
          <a:p>
            <a:pPr algn="just">
              <a:spcBef>
                <a:spcPts val="0"/>
              </a:spcBef>
              <a:defRPr/>
            </a:pPr>
            <a:endParaRPr lang="lt-LT" sz="900" dirty="0" smtClean="0">
              <a:latin typeface="Times New Roman" panose="02020603050405020304" pitchFamily="18" charset="0"/>
              <a:cs typeface="Times New Roman" panose="02020603050405020304" pitchFamily="18" charset="0"/>
            </a:endParaRPr>
          </a:p>
          <a:p>
            <a:pPr algn="just">
              <a:spcBef>
                <a:spcPts val="0"/>
              </a:spcBef>
              <a:defRPr/>
            </a:pPr>
            <a:r>
              <a:rPr lang="lt-LT" sz="900" dirty="0" smtClean="0">
                <a:latin typeface="Times New Roman" panose="02020603050405020304" pitchFamily="18" charset="0"/>
                <a:cs typeface="Times New Roman" panose="02020603050405020304" pitchFamily="18" charset="0"/>
              </a:rPr>
              <a:t>Įsteigta VšĮ Būsto energijos taupymo agentūra (toliau – BETA), kuri padeda savivaldybėms pasirengti daugiabučių namų atnaujinimo (modernizavimo) ir energinio efektyvumo didinimo programas bei jas įgyvendinti. Į daugiabučių namų atnaujinimo procesą įsitraukė visos 60 savivaldybių.</a:t>
            </a:r>
          </a:p>
          <a:p>
            <a:pPr algn="just">
              <a:spcBef>
                <a:spcPts val="0"/>
              </a:spcBef>
              <a:defRPr/>
            </a:pPr>
            <a:endParaRPr lang="lt-LT" sz="900" b="1" i="0" u="none" kern="1200" baseline="0" dirty="0" smtClean="0">
              <a:effectLst/>
              <a:latin typeface="Times New Roman" panose="02020603050405020304" pitchFamily="18" charset="0"/>
              <a:cs typeface="Times New Roman" panose="02020603050405020304" pitchFamily="18" charset="0"/>
            </a:endParaRPr>
          </a:p>
          <a:p>
            <a:pPr algn="just">
              <a:spcBef>
                <a:spcPts val="0"/>
              </a:spcBef>
              <a:defRPr/>
            </a:pPr>
            <a:r>
              <a:rPr lang="lt-LT" sz="900" b="1" i="0" u="none" kern="1200" baseline="0" dirty="0" smtClean="0">
                <a:effectLst/>
                <a:latin typeface="Times New Roman" panose="02020603050405020304" pitchFamily="18" charset="0"/>
                <a:cs typeface="Times New Roman" panose="02020603050405020304" pitchFamily="18" charset="0"/>
              </a:rPr>
              <a:t>1045 </a:t>
            </a:r>
            <a:r>
              <a:rPr lang="lt-LT" sz="900" b="0" i="0" u="none" kern="1200" baseline="0" dirty="0" smtClean="0">
                <a:effectLst/>
                <a:latin typeface="Times New Roman" panose="02020603050405020304" pitchFamily="18" charset="0"/>
                <a:cs typeface="Times New Roman" panose="02020603050405020304" pitchFamily="18" charset="0"/>
              </a:rPr>
              <a:t>paskolos už </a:t>
            </a:r>
            <a:r>
              <a:rPr lang="lt-LT" sz="900" b="1" i="0" u="none" kern="1200" baseline="0" dirty="0" smtClean="0">
                <a:effectLst/>
                <a:latin typeface="Times New Roman" panose="02020603050405020304" pitchFamily="18" charset="0"/>
                <a:cs typeface="Times New Roman" panose="02020603050405020304" pitchFamily="18" charset="0"/>
              </a:rPr>
              <a:t>250.75 mln</a:t>
            </a:r>
            <a:r>
              <a:rPr lang="lt-LT" sz="900" b="0" i="0" u="none" kern="1200" baseline="0" dirty="0" smtClean="0">
                <a:effectLst/>
                <a:latin typeface="Times New Roman" panose="02020603050405020304" pitchFamily="18" charset="0"/>
                <a:cs typeface="Times New Roman" panose="02020603050405020304" pitchFamily="18" charset="0"/>
              </a:rPr>
              <a:t>. </a:t>
            </a:r>
            <a:r>
              <a:rPr lang="lt-LT" sz="900" b="1" i="0" u="none" kern="1200" baseline="0" dirty="0" smtClean="0">
                <a:effectLst/>
                <a:latin typeface="Times New Roman" panose="02020603050405020304" pitchFamily="18" charset="0"/>
                <a:cs typeface="Times New Roman" panose="02020603050405020304" pitchFamily="18" charset="0"/>
              </a:rPr>
              <a:t>EUR</a:t>
            </a:r>
            <a:r>
              <a:rPr lang="lt-LT" sz="900" b="0" i="0" u="none" kern="1200" baseline="0" dirty="0" smtClean="0">
                <a:effectLst/>
                <a:latin typeface="Times New Roman" panose="02020603050405020304" pitchFamily="18" charset="0"/>
                <a:cs typeface="Times New Roman" panose="02020603050405020304" pitchFamily="18" charset="0"/>
              </a:rPr>
              <a:t>, iš kurių </a:t>
            </a:r>
            <a:r>
              <a:rPr lang="lt-LT" sz="900" b="1" i="0" u="none" kern="1200" baseline="0" dirty="0" smtClean="0">
                <a:effectLst/>
                <a:latin typeface="Times New Roman" panose="02020603050405020304" pitchFamily="18" charset="0"/>
                <a:cs typeface="Times New Roman" panose="02020603050405020304" pitchFamily="18" charset="0"/>
              </a:rPr>
              <a:t>250.75 mln. EUR</a:t>
            </a:r>
            <a:r>
              <a:rPr lang="lt-LT" sz="900" b="0" i="0" u="none" kern="1200" baseline="0" dirty="0" smtClean="0">
                <a:effectLst/>
                <a:latin typeface="Times New Roman" panose="02020603050405020304" pitchFamily="18" charset="0"/>
                <a:cs typeface="Times New Roman" panose="02020603050405020304" pitchFamily="18" charset="0"/>
              </a:rPr>
              <a:t> buvo išmokėti galutiniams naudos gavėjams. </a:t>
            </a:r>
            <a:r>
              <a:rPr lang="lt-LT" sz="900" dirty="0" smtClean="0">
                <a:latin typeface="Times New Roman" panose="02020603050405020304" pitchFamily="18" charset="0"/>
                <a:cs typeface="Times New Roman" panose="02020603050405020304" pitchFamily="18" charset="0"/>
              </a:rPr>
              <a:t>Iki 2016-10-31 renovuoti </a:t>
            </a:r>
            <a:r>
              <a:rPr lang="lt-LT" sz="900" b="1" dirty="0" smtClean="0">
                <a:latin typeface="Times New Roman" panose="02020603050405020304" pitchFamily="18" charset="0"/>
                <a:cs typeface="Times New Roman" panose="02020603050405020304" pitchFamily="18" charset="0"/>
              </a:rPr>
              <a:t>923</a:t>
            </a:r>
            <a:r>
              <a:rPr lang="lt-LT" sz="900" dirty="0" smtClean="0">
                <a:latin typeface="Times New Roman" panose="02020603050405020304" pitchFamily="18" charset="0"/>
                <a:cs typeface="Times New Roman" panose="02020603050405020304" pitchFamily="18" charset="0"/>
              </a:rPr>
              <a:t> daugiabučiai ir </a:t>
            </a:r>
            <a:r>
              <a:rPr lang="lt-LT" sz="900" b="1" dirty="0">
                <a:latin typeface="Times New Roman" panose="02020603050405020304" pitchFamily="18" charset="0"/>
                <a:cs typeface="Times New Roman" panose="02020603050405020304" pitchFamily="18" charset="0"/>
              </a:rPr>
              <a:t>6</a:t>
            </a:r>
            <a:r>
              <a:rPr lang="lt-LT" sz="900" dirty="0" smtClean="0">
                <a:latin typeface="Times New Roman" panose="02020603050405020304" pitchFamily="18" charset="0"/>
                <a:cs typeface="Times New Roman" panose="02020603050405020304" pitchFamily="18" charset="0"/>
              </a:rPr>
              <a:t> bendrabučiai. </a:t>
            </a:r>
          </a:p>
          <a:p>
            <a:pPr algn="just">
              <a:spcBef>
                <a:spcPts val="0"/>
              </a:spcBef>
              <a:defRPr/>
            </a:pPr>
            <a:endParaRPr lang="lt-LT" sz="900" b="0" i="0" u="none" kern="1200" baseline="0" dirty="0" smtClean="0">
              <a:effectLst/>
              <a:latin typeface="Times New Roman" panose="02020603050405020304" pitchFamily="18" charset="0"/>
              <a:cs typeface="Times New Roman" panose="02020603050405020304" pitchFamily="18" charset="0"/>
            </a:endParaRPr>
          </a:p>
          <a:p>
            <a:pPr algn="just">
              <a:spcBef>
                <a:spcPts val="0"/>
              </a:spcBef>
            </a:pPr>
            <a:r>
              <a:rPr lang="lt-LT" sz="900" dirty="0" smtClean="0">
                <a:latin typeface="Times New Roman" panose="02020603050405020304" pitchFamily="18" charset="0"/>
                <a:cs typeface="Times New Roman" panose="02020603050405020304" pitchFamily="18" charset="0"/>
              </a:rPr>
              <a:t>Modelio įgyvendinimo principai:</a:t>
            </a:r>
          </a:p>
          <a:p>
            <a:pPr lvl="0" algn="just">
              <a:spcBef>
                <a:spcPts val="0"/>
              </a:spcBef>
            </a:pPr>
            <a:r>
              <a:rPr lang="lt-LT" sz="900" dirty="0" smtClean="0">
                <a:latin typeface="Times New Roman" panose="02020603050405020304" pitchFamily="18" charset="0"/>
                <a:cs typeface="Times New Roman" panose="02020603050405020304" pitchFamily="18" charset="0"/>
              </a:rPr>
              <a:t>Didelis savivaldybių vaidmuo – daugiabučių namų energinio efektyvumo didinimo investicijų projektai rengiami savivaldybės iniciatyva;</a:t>
            </a:r>
          </a:p>
          <a:p>
            <a:pPr lvl="0" algn="just">
              <a:spcBef>
                <a:spcPts val="0"/>
              </a:spcBef>
            </a:pPr>
            <a:r>
              <a:rPr lang="lt-LT" sz="900" dirty="0" smtClean="0">
                <a:latin typeface="Times New Roman" panose="02020603050405020304" pitchFamily="18" charset="0"/>
                <a:cs typeface="Times New Roman" panose="02020603050405020304" pitchFamily="18" charset="0"/>
              </a:rPr>
              <a:t>Lėšas skolinasi savivaldybės paskirtas programos administratorius, o ne būstų savininkai kaip įprasta (ir ne savivaldybės);</a:t>
            </a:r>
          </a:p>
          <a:p>
            <a:pPr lvl="0" algn="just">
              <a:spcBef>
                <a:spcPts val="0"/>
              </a:spcBef>
            </a:pPr>
            <a:r>
              <a:rPr lang="lt-LT" sz="900" dirty="0" smtClean="0">
                <a:latin typeface="Times New Roman" panose="02020603050405020304" pitchFamily="18" charset="0"/>
                <a:cs typeface="Times New Roman" panose="02020603050405020304" pitchFamily="18" charset="0"/>
              </a:rPr>
              <a:t>Darbų organizavimu, jų kokybe bei būsimais rezultatais rūpinasi savivaldybė (jos paskirtas programos administratorius);</a:t>
            </a:r>
          </a:p>
          <a:p>
            <a:pPr lvl="0" algn="just">
              <a:spcBef>
                <a:spcPts val="0"/>
              </a:spcBef>
            </a:pPr>
            <a:r>
              <a:rPr lang="lt-LT" sz="900" dirty="0" smtClean="0">
                <a:latin typeface="Times New Roman" panose="02020603050405020304" pitchFamily="18" charset="0"/>
                <a:cs typeface="Times New Roman" panose="02020603050405020304" pitchFamily="18" charset="0"/>
              </a:rPr>
              <a:t>AM teikia kvalifikuotą pagalbą ir konsultacijas savivaldybėms;</a:t>
            </a:r>
          </a:p>
          <a:p>
            <a:pPr lvl="0" algn="just">
              <a:spcBef>
                <a:spcPts val="0"/>
              </a:spcBef>
            </a:pPr>
            <a:r>
              <a:rPr lang="lt-LT" sz="900" dirty="0" smtClean="0">
                <a:latin typeface="Times New Roman" panose="02020603050405020304" pitchFamily="18" charset="0"/>
                <a:cs typeface="Times New Roman" panose="02020603050405020304" pitchFamily="18" charset="0"/>
              </a:rPr>
              <a:t>Investicijos grąžinamos sutaupytomis už energiją lėšomis taikant komunalinių mokesčių surinkimo tvarką.</a:t>
            </a:r>
            <a:endParaRPr lang="lt-LT"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02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3779046924"/>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5"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232975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3021187110"/>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1" name="Title 10"/>
          <p:cNvSpPr>
            <a:spLocks noGrp="1"/>
          </p:cNvSpPr>
          <p:nvPr>
            <p:ph type="title"/>
          </p:nvPr>
        </p:nvSpPr>
        <p:spPr/>
        <p:txBody>
          <a:bodyPr vert="horz"/>
          <a:lstStyle/>
          <a:p>
            <a:r>
              <a:rPr lang="sk-SK"/>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1886398156"/>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Title 4"/>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1033879693"/>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2" name="Title 1"/>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591583282"/>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461852609"/>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352555"/>
            <a:ext cx="9144000" cy="19812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sk-SK"/>
              <a:t>Click to edit Master text styles</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5" name="Text Placeholder 4"/>
          <p:cNvSpPr>
            <a:spLocks noGrp="1"/>
          </p:cNvSpPr>
          <p:nvPr>
            <p:ph type="body" sz="quarter" idx="18"/>
          </p:nvPr>
        </p:nvSpPr>
        <p:spPr>
          <a:xfrm>
            <a:off x="252416"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7" name="Text Placeholder 4"/>
          <p:cNvSpPr>
            <a:spLocks noGrp="1"/>
          </p:cNvSpPr>
          <p:nvPr>
            <p:ph type="body" sz="quarter" idx="19"/>
          </p:nvPr>
        </p:nvSpPr>
        <p:spPr>
          <a:xfrm>
            <a:off x="4572004"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540422113"/>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0" y="1352550"/>
            <a:ext cx="2872201"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46"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58"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616226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52449"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0"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3"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1128640979"/>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572000" y="0"/>
            <a:ext cx="4572000" cy="5143500"/>
          </a:xfrm>
          <a:prstGeom prst="rect">
            <a:avLst/>
          </a:prstGeom>
          <a:noFill/>
          <a:effectLst/>
        </p:spPr>
        <p:txBody>
          <a:bodyPr>
            <a:normAutofit/>
          </a:bodyPr>
          <a:lstStyle>
            <a:lvl1pPr marL="0" indent="0">
              <a:buNone/>
              <a:defRPr sz="1000"/>
            </a:lvl1pPr>
          </a:lstStyle>
          <a:p>
            <a:r>
              <a:rPr lang="sk-SK"/>
              <a:t>Drag picture to placeholder or click icon to add</a:t>
            </a:r>
            <a:endParaRPr lang="en-US" dirty="0"/>
          </a:p>
        </p:txBody>
      </p:sp>
      <p:sp>
        <p:nvSpPr>
          <p:cNvPr id="9" name="Text Placeholder 8"/>
          <p:cNvSpPr>
            <a:spLocks noGrp="1"/>
          </p:cNvSpPr>
          <p:nvPr>
            <p:ph type="body" sz="quarter" idx="21"/>
          </p:nvPr>
        </p:nvSpPr>
        <p:spPr>
          <a:xfrm>
            <a:off x="252416" y="1352550"/>
            <a:ext cx="4319588" cy="2895600"/>
          </a:xfrm>
          <a:prstGeom prst="rect">
            <a:avLst/>
          </a:prstGeom>
        </p:spPr>
        <p:txBody>
          <a:bodyPr rIns="269939">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252005" y="819152"/>
            <a:ext cx="4320003" cy="381000"/>
          </a:xfrm>
        </p:spPr>
        <p:txBody>
          <a:bodyPr vert="horz"/>
          <a:lstStyle/>
          <a:p>
            <a:r>
              <a:rPr lang="sk-SK"/>
              <a:t>Click to edit Master title style</a:t>
            </a:r>
            <a:endParaRPr lang="en-US"/>
          </a:p>
        </p:txBody>
      </p:sp>
    </p:spTree>
    <p:extLst>
      <p:ext uri="{BB962C8B-B14F-4D97-AF65-F5344CB8AC3E}">
        <p14:creationId xmlns:p14="http://schemas.microsoft.com/office/powerpoint/2010/main" val="32215170"/>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2115021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0" y="0"/>
            <a:ext cx="4572000" cy="5143500"/>
          </a:xfrm>
          <a:prstGeom prst="rect">
            <a:avLst/>
          </a:prstGeom>
          <a:noFill/>
          <a:effectLst/>
        </p:spPr>
        <p:txBody>
          <a:bodyPr>
            <a:normAutofit/>
          </a:bodyPr>
          <a:lstStyle>
            <a:lvl1pPr marL="0" indent="0">
              <a:buNone/>
              <a:defRPr sz="1000"/>
            </a:lvl1pPr>
          </a:lstStyle>
          <a:p>
            <a:r>
              <a:rPr lang="sk-SK"/>
              <a:t>Drag picture to placeholder or click icon to add</a:t>
            </a:r>
            <a:endParaRPr lang="en-US" dirty="0"/>
          </a:p>
        </p:txBody>
      </p:sp>
      <p:sp>
        <p:nvSpPr>
          <p:cNvPr id="9" name="Text Placeholder 8"/>
          <p:cNvSpPr>
            <a:spLocks noGrp="1"/>
          </p:cNvSpPr>
          <p:nvPr>
            <p:ph type="body" sz="quarter" idx="21"/>
          </p:nvPr>
        </p:nvSpPr>
        <p:spPr>
          <a:xfrm>
            <a:off x="4868338" y="1352550"/>
            <a:ext cx="4023668" cy="2895600"/>
          </a:xfrm>
          <a:prstGeom prst="rect">
            <a:avLst/>
          </a:prstGeom>
        </p:spPr>
        <p:txBody>
          <a:bodyPr rIns="269939">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4867977" y="819152"/>
            <a:ext cx="3292351" cy="381000"/>
          </a:xfrm>
        </p:spPr>
        <p:txBody>
          <a:bodyPr vert="horz"/>
          <a:lstStyle/>
          <a:p>
            <a:r>
              <a:rPr lang="sk-SK"/>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2633720198"/>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2712070790"/>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1120556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endParaRPr lang="en-US"/>
          </a:p>
        </p:txBody>
      </p:sp>
      <p:sp>
        <p:nvSpPr>
          <p:cNvPr id="12" name="Content Placeholder 3"/>
          <p:cNvSpPr>
            <a:spLocks noGrp="1"/>
          </p:cNvSpPr>
          <p:nvPr>
            <p:ph sz="quarter" idx="25"/>
          </p:nvPr>
        </p:nvSpPr>
        <p:spPr>
          <a:xfrm>
            <a:off x="2425427" y="1809750"/>
            <a:ext cx="2159001" cy="2160000"/>
          </a:xfrm>
        </p:spPr>
        <p:txBody>
          <a:bodyPr/>
          <a:lstStyle/>
          <a:p>
            <a:pPr lvl="0"/>
            <a:endParaRPr lang="en-US"/>
          </a:p>
        </p:txBody>
      </p:sp>
      <p:sp>
        <p:nvSpPr>
          <p:cNvPr id="13" name="Content Placeholder 3"/>
          <p:cNvSpPr>
            <a:spLocks noGrp="1"/>
          </p:cNvSpPr>
          <p:nvPr>
            <p:ph sz="quarter" idx="26"/>
          </p:nvPr>
        </p:nvSpPr>
        <p:spPr>
          <a:xfrm>
            <a:off x="4579250" y="1809750"/>
            <a:ext cx="2159001" cy="2160000"/>
          </a:xfrm>
        </p:spPr>
        <p:txBody>
          <a:bodyPr/>
          <a:lstStyle/>
          <a:p>
            <a:pPr lvl="0"/>
            <a:endParaRPr lang="en-US"/>
          </a:p>
        </p:txBody>
      </p:sp>
      <p:sp>
        <p:nvSpPr>
          <p:cNvPr id="14" name="Content Placeholder 3"/>
          <p:cNvSpPr>
            <a:spLocks noGrp="1"/>
          </p:cNvSpPr>
          <p:nvPr>
            <p:ph sz="quarter" idx="27"/>
          </p:nvPr>
        </p:nvSpPr>
        <p:spPr>
          <a:xfrm>
            <a:off x="6733043" y="1809750"/>
            <a:ext cx="2159001" cy="2160000"/>
          </a:xfrm>
        </p:spPr>
        <p:txBody>
          <a:bodyPr/>
          <a:lstStyle/>
          <a:p>
            <a:pPr lvl="0"/>
            <a:endParaRPr lang="en-US"/>
          </a:p>
        </p:txBody>
      </p:sp>
      <p:sp>
        <p:nvSpPr>
          <p:cNvPr id="5" name="Text Placeholder 4"/>
          <p:cNvSpPr>
            <a:spLocks noGrp="1"/>
          </p:cNvSpPr>
          <p:nvPr>
            <p:ph type="body" sz="quarter" idx="28"/>
          </p:nvPr>
        </p:nvSpPr>
        <p:spPr>
          <a:xfrm>
            <a:off x="982145" y="1200150"/>
            <a:ext cx="7171267" cy="609600"/>
          </a:xfrm>
        </p:spPr>
        <p:txBody>
          <a:bodyPr lIns="134970" tIns="70184" rIns="134970" bIns="70184"/>
          <a:lstStyle>
            <a:lvl1pPr algn="ctr">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427109034"/>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1341206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2937813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Text Placeholder 5"/>
          <p:cNvSpPr>
            <a:spLocks noGrp="1"/>
          </p:cNvSpPr>
          <p:nvPr>
            <p:ph type="body" sz="quarter" idx="22"/>
          </p:nvPr>
        </p:nvSpPr>
        <p:spPr>
          <a:xfrm>
            <a:off x="285755"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2" name="Text Placeholder 5"/>
          <p:cNvSpPr>
            <a:spLocks noGrp="1"/>
          </p:cNvSpPr>
          <p:nvPr>
            <p:ph type="body" sz="quarter" idx="23"/>
          </p:nvPr>
        </p:nvSpPr>
        <p:spPr>
          <a:xfrm>
            <a:off x="3239144"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3" name="Text Placeholder 5"/>
          <p:cNvSpPr>
            <a:spLocks noGrp="1"/>
          </p:cNvSpPr>
          <p:nvPr>
            <p:ph type="body" sz="quarter" idx="24"/>
          </p:nvPr>
        </p:nvSpPr>
        <p:spPr>
          <a:xfrm>
            <a:off x="6191669"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389808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3841797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973716" y="819152"/>
            <a:ext cx="7179733" cy="381000"/>
          </a:xfrm>
        </p:spPr>
        <p:txBody>
          <a:bodyPr vert="horz"/>
          <a:lstStyle/>
          <a:p>
            <a:r>
              <a:rPr lang="x-none"/>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2184500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3079950235"/>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r>
              <a:rPr lang="sk-SK"/>
              <a:t>Click to edit Master text styles</a:t>
            </a:r>
          </a:p>
        </p:txBody>
      </p:sp>
      <p:sp>
        <p:nvSpPr>
          <p:cNvPr id="12" name="Content Placeholder 3"/>
          <p:cNvSpPr>
            <a:spLocks noGrp="1"/>
          </p:cNvSpPr>
          <p:nvPr>
            <p:ph sz="quarter" idx="25"/>
          </p:nvPr>
        </p:nvSpPr>
        <p:spPr>
          <a:xfrm>
            <a:off x="2425427" y="1809750"/>
            <a:ext cx="2159001" cy="2160000"/>
          </a:xfrm>
        </p:spPr>
        <p:txBody>
          <a:bodyPr/>
          <a:lstStyle/>
          <a:p>
            <a:pPr lvl="0"/>
            <a:r>
              <a:rPr lang="sk-SK"/>
              <a:t>Click to edit Master text styles</a:t>
            </a:r>
          </a:p>
        </p:txBody>
      </p:sp>
      <p:sp>
        <p:nvSpPr>
          <p:cNvPr id="13" name="Content Placeholder 3"/>
          <p:cNvSpPr>
            <a:spLocks noGrp="1"/>
          </p:cNvSpPr>
          <p:nvPr>
            <p:ph sz="quarter" idx="26"/>
          </p:nvPr>
        </p:nvSpPr>
        <p:spPr>
          <a:xfrm>
            <a:off x="4579250" y="1809750"/>
            <a:ext cx="2159001" cy="2160000"/>
          </a:xfrm>
        </p:spPr>
        <p:txBody>
          <a:bodyPr/>
          <a:lstStyle/>
          <a:p>
            <a:pPr lvl="0"/>
            <a:r>
              <a:rPr lang="sk-SK"/>
              <a:t>Click to edit Master text styles</a:t>
            </a:r>
          </a:p>
        </p:txBody>
      </p:sp>
      <p:sp>
        <p:nvSpPr>
          <p:cNvPr id="14" name="Content Placeholder 3"/>
          <p:cNvSpPr>
            <a:spLocks noGrp="1"/>
          </p:cNvSpPr>
          <p:nvPr>
            <p:ph sz="quarter" idx="27"/>
          </p:nvPr>
        </p:nvSpPr>
        <p:spPr>
          <a:xfrm>
            <a:off x="6733043" y="1809750"/>
            <a:ext cx="2159001" cy="2160000"/>
          </a:xfrm>
        </p:spPr>
        <p:txBody>
          <a:bodyPr/>
          <a:lstStyle/>
          <a:p>
            <a:pPr lvl="0"/>
            <a:r>
              <a:rPr lang="sk-SK"/>
              <a:t>Click to edit Master text styles</a:t>
            </a:r>
          </a:p>
        </p:txBody>
      </p:sp>
      <p:sp>
        <p:nvSpPr>
          <p:cNvPr id="5" name="Text Placeholder 4"/>
          <p:cNvSpPr>
            <a:spLocks noGrp="1"/>
          </p:cNvSpPr>
          <p:nvPr>
            <p:ph type="body" sz="quarter" idx="28"/>
          </p:nvPr>
        </p:nvSpPr>
        <p:spPr>
          <a:xfrm>
            <a:off x="271648" y="1200150"/>
            <a:ext cx="7881797" cy="609600"/>
          </a:xfrm>
        </p:spPr>
        <p:txBody>
          <a:bodyPr lIns="134970" tIns="70184" rIns="134970" bIns="70184"/>
          <a:lstStyle>
            <a:lvl1pPr algn="l">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sk-SK"/>
              <a:t>Click to edit Master text styles</a:t>
            </a:r>
          </a:p>
        </p:txBody>
      </p:sp>
      <p:sp>
        <p:nvSpPr>
          <p:cNvPr id="1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201779715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965255" y="819152"/>
            <a:ext cx="7188201" cy="381000"/>
          </a:xfrm>
        </p:spPr>
        <p:txBody>
          <a:bodyPr vert="horz"/>
          <a:lstStyle/>
          <a:p>
            <a:r>
              <a:rPr lang="x-none"/>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3489095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1284819128"/>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352550"/>
            <a:ext cx="4320000"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en-US" dirty="0"/>
              <a:t>Click to edit master subtitle style</a:t>
            </a:r>
          </a:p>
        </p:txBody>
      </p:sp>
      <p:sp>
        <p:nvSpPr>
          <p:cNvPr id="11" name="Title 10"/>
          <p:cNvSpPr>
            <a:spLocks noGrp="1"/>
          </p:cNvSpPr>
          <p:nvPr>
            <p:ph type="title"/>
          </p:nvPr>
        </p:nvSpPr>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3228272386"/>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3129967762"/>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1564400591"/>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89247665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352555"/>
            <a:ext cx="9144000" cy="19812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endParaRPr lang="en-US" dirty="0"/>
          </a:p>
        </p:txBody>
      </p:sp>
      <p:sp>
        <p:nvSpPr>
          <p:cNvPr id="4" name="Title 3"/>
          <p:cNvSpPr>
            <a:spLocks noGrp="1"/>
          </p:cNvSpPr>
          <p:nvPr>
            <p:ph type="title"/>
          </p:nvPr>
        </p:nvSpPr>
        <p:spPr/>
        <p:txBody>
          <a:bodyPr vert="horz"/>
          <a:lstStyle/>
          <a:p>
            <a:r>
              <a:rPr lang="x-none"/>
              <a:t>Click to edit Master title style</a:t>
            </a:r>
            <a:endParaRPr lang="en-US"/>
          </a:p>
        </p:txBody>
      </p:sp>
      <p:sp>
        <p:nvSpPr>
          <p:cNvPr id="5" name="Text Placeholder 4"/>
          <p:cNvSpPr>
            <a:spLocks noGrp="1"/>
          </p:cNvSpPr>
          <p:nvPr>
            <p:ph type="body" sz="quarter" idx="18"/>
          </p:nvPr>
        </p:nvSpPr>
        <p:spPr>
          <a:xfrm>
            <a:off x="252416"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en-US"/>
          </a:p>
        </p:txBody>
      </p:sp>
      <p:sp>
        <p:nvSpPr>
          <p:cNvPr id="7" name="Text Placeholder 4"/>
          <p:cNvSpPr>
            <a:spLocks noGrp="1"/>
          </p:cNvSpPr>
          <p:nvPr>
            <p:ph type="body" sz="quarter" idx="19"/>
          </p:nvPr>
        </p:nvSpPr>
        <p:spPr>
          <a:xfrm>
            <a:off x="4572004" y="3486150"/>
            <a:ext cx="4319588" cy="9144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2502277698"/>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0" y="1352550"/>
            <a:ext cx="2872201"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46"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58" y="1352550"/>
            <a:ext cx="2871787"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2302049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52449"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0"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3" y="1352550"/>
            <a:ext cx="2159001" cy="288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257731746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x-none"/>
              <a:t>Click to edit Master title style</a:t>
            </a:r>
            <a:endParaRPr lang="en-US"/>
          </a:p>
        </p:txBody>
      </p:sp>
      <p:sp>
        <p:nvSpPr>
          <p:cNvPr id="4" name="Content Placeholder 3"/>
          <p:cNvSpPr>
            <a:spLocks noGrp="1"/>
          </p:cNvSpPr>
          <p:nvPr>
            <p:ph sz="quarter" idx="18"/>
          </p:nvPr>
        </p:nvSpPr>
        <p:spPr>
          <a:xfrm>
            <a:off x="1032933" y="1894989"/>
            <a:ext cx="2988000" cy="1691999"/>
          </a:xfrm>
          <a:ln>
            <a:noFill/>
          </a:ln>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172199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3990430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3"/>
          <p:cNvSpPr>
            <a:spLocks noGrp="1"/>
          </p:cNvSpPr>
          <p:nvPr>
            <p:ph sz="quarter" idx="18"/>
          </p:nvPr>
        </p:nvSpPr>
        <p:spPr>
          <a:xfrm>
            <a:off x="609602" y="1960033"/>
            <a:ext cx="3509560" cy="2133600"/>
          </a:xfrm>
          <a:ln>
            <a:solidFill>
              <a:schemeClr val="accent4"/>
            </a:solidFill>
          </a:ln>
          <a:effectLst/>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Content Placeholder 16"/>
          <p:cNvSpPr>
            <a:spLocks noGrp="1"/>
          </p:cNvSpPr>
          <p:nvPr>
            <p:ph sz="quarter" idx="14" hasCustomPrompt="1"/>
          </p:nvPr>
        </p:nvSpPr>
        <p:spPr>
          <a:xfrm>
            <a:off x="4572000" y="1657350"/>
            <a:ext cx="4320000" cy="24384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1178230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7" name="Content Placeholder 3"/>
          <p:cNvSpPr>
            <a:spLocks noGrp="1"/>
          </p:cNvSpPr>
          <p:nvPr>
            <p:ph sz="quarter" idx="19"/>
          </p:nvPr>
        </p:nvSpPr>
        <p:spPr>
          <a:xfrm>
            <a:off x="5334000" y="1885950"/>
            <a:ext cx="2772000" cy="1728000"/>
          </a:xfrm>
          <a:effectLst>
            <a:reflection stA="20000" endPos="10000" dir="5400000" sy="-100000" algn="bl" rotWithShape="0"/>
          </a:effectLst>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229495086"/>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4" name="Title 3"/>
          <p:cNvSpPr>
            <a:spLocks noGrp="1"/>
          </p:cNvSpPr>
          <p:nvPr>
            <p:ph type="title"/>
          </p:nvPr>
        </p:nvSpPr>
        <p:spPr>
          <a:xfrm>
            <a:off x="252063" y="819152"/>
            <a:ext cx="7901399" cy="381000"/>
          </a:xfrm>
        </p:spPr>
        <p:txBody>
          <a:bodyPr vert="horz"/>
          <a:lstStyle/>
          <a:p>
            <a:r>
              <a:rPr lang="x-none"/>
              <a:t>Click to edit Master title style</a:t>
            </a:r>
            <a:endParaRPr lang="en-US"/>
          </a:p>
        </p:txBody>
      </p:sp>
      <p:sp>
        <p:nvSpPr>
          <p:cNvPr id="6" name="Content Placeholder 16"/>
          <p:cNvSpPr>
            <a:spLocks noGrp="1"/>
          </p:cNvSpPr>
          <p:nvPr>
            <p:ph sz="quarter" idx="14" hasCustomPrompt="1"/>
          </p:nvPr>
        </p:nvSpPr>
        <p:spPr>
          <a:xfrm>
            <a:off x="251999" y="1352550"/>
            <a:ext cx="52344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9"/>
          </p:nvPr>
        </p:nvSpPr>
        <p:spPr>
          <a:xfrm>
            <a:off x="6308922" y="1640625"/>
            <a:ext cx="1752601" cy="2340000"/>
          </a:xfrm>
          <a:ln>
            <a:noFill/>
          </a:ln>
        </p:spPr>
        <p:txBody>
          <a:body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177447840"/>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4" name="Title 3"/>
          <p:cNvSpPr>
            <a:spLocks noGrp="1"/>
          </p:cNvSpPr>
          <p:nvPr>
            <p:ph type="title"/>
          </p:nvPr>
        </p:nvSpPr>
        <p:spPr>
          <a:xfrm>
            <a:off x="252063" y="819152"/>
            <a:ext cx="7901399" cy="381000"/>
          </a:xfrm>
        </p:spPr>
        <p:txBody>
          <a:bodyPr vert="horz"/>
          <a:lstStyle/>
          <a:p>
            <a:r>
              <a:rPr lang="x-none"/>
              <a:t>Click to edit Master title style</a:t>
            </a:r>
            <a:endParaRPr lang="en-US"/>
          </a:p>
        </p:txBody>
      </p:sp>
      <p:sp>
        <p:nvSpPr>
          <p:cNvPr id="6" name="Content Placeholder 16"/>
          <p:cNvSpPr>
            <a:spLocks noGrp="1"/>
          </p:cNvSpPr>
          <p:nvPr>
            <p:ph sz="quarter" idx="14" hasCustomPrompt="1"/>
          </p:nvPr>
        </p:nvSpPr>
        <p:spPr>
          <a:xfrm>
            <a:off x="3657600" y="1352550"/>
            <a:ext cx="52344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9"/>
          </p:nvPr>
        </p:nvSpPr>
        <p:spPr>
          <a:xfrm>
            <a:off x="1325388" y="1774830"/>
            <a:ext cx="1177925" cy="2085974"/>
          </a:xfrm>
          <a:ln>
            <a:noFill/>
          </a:ln>
        </p:spPr>
        <p:txBody>
          <a:body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77105357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732000" y="1352550"/>
            <a:ext cx="2160000"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16" y="1352550"/>
            <a:ext cx="2159588" cy="288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2638516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Content Placeholder 16"/>
          <p:cNvSpPr>
            <a:spLocks noGrp="1"/>
          </p:cNvSpPr>
          <p:nvPr>
            <p:ph sz="quarter" idx="19" hasCustomPrompt="1"/>
          </p:nvPr>
        </p:nvSpPr>
        <p:spPr>
          <a:xfrm>
            <a:off x="252418" y="1352550"/>
            <a:ext cx="8639588"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32091268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12" y="1352550"/>
            <a:ext cx="4320000"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23405719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Content Placeholder 16"/>
          <p:cNvSpPr>
            <a:spLocks noGrp="1" noChangeAspect="1"/>
          </p:cNvSpPr>
          <p:nvPr>
            <p:ph sz="quarter" idx="14" hasCustomPrompt="1"/>
          </p:nvPr>
        </p:nvSpPr>
        <p:spPr>
          <a:xfrm>
            <a:off x="619200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noChangeAspect="1"/>
          </p:cNvSpPr>
          <p:nvPr>
            <p:ph sz="quarter" idx="19" hasCustomPrompt="1"/>
          </p:nvPr>
        </p:nvSpPr>
        <p:spPr>
          <a:xfrm>
            <a:off x="286279"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noChangeAspect="1"/>
          </p:cNvSpPr>
          <p:nvPr>
            <p:ph sz="quarter" idx="20" hasCustomPrompt="1"/>
          </p:nvPr>
        </p:nvSpPr>
        <p:spPr>
          <a:xfrm>
            <a:off x="3239140" y="1504952"/>
            <a:ext cx="270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noChangeAspect="1"/>
          </p:cNvSpPr>
          <p:nvPr>
            <p:ph sz="quarter" idx="22" hasCustomPrompt="1"/>
          </p:nvPr>
        </p:nvSpPr>
        <p:spPr>
          <a:xfrm>
            <a:off x="619200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noChangeAspect="1"/>
          </p:cNvSpPr>
          <p:nvPr>
            <p:ph sz="quarter" idx="23" hasCustomPrompt="1"/>
          </p:nvPr>
        </p:nvSpPr>
        <p:spPr>
          <a:xfrm>
            <a:off x="286279"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noChangeAspect="1"/>
          </p:cNvSpPr>
          <p:nvPr>
            <p:ph sz="quarter" idx="24" hasCustomPrompt="1"/>
          </p:nvPr>
        </p:nvSpPr>
        <p:spPr>
          <a:xfrm>
            <a:off x="3239140" y="3333754"/>
            <a:ext cx="270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39599239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71613" y="1809750"/>
            <a:ext cx="2159001" cy="2160000"/>
          </a:xfrm>
        </p:spPr>
        <p:txBody>
          <a:bodyPr/>
          <a:lstStyle/>
          <a:p>
            <a:pPr lvl="0"/>
            <a:endParaRPr lang="en-US"/>
          </a:p>
        </p:txBody>
      </p:sp>
      <p:sp>
        <p:nvSpPr>
          <p:cNvPr id="12" name="Content Placeholder 3"/>
          <p:cNvSpPr>
            <a:spLocks noGrp="1"/>
          </p:cNvSpPr>
          <p:nvPr>
            <p:ph sz="quarter" idx="25"/>
          </p:nvPr>
        </p:nvSpPr>
        <p:spPr>
          <a:xfrm>
            <a:off x="2425427" y="1809750"/>
            <a:ext cx="2159001" cy="2160000"/>
          </a:xfrm>
        </p:spPr>
        <p:txBody>
          <a:bodyPr/>
          <a:lstStyle/>
          <a:p>
            <a:pPr lvl="0"/>
            <a:endParaRPr lang="en-US"/>
          </a:p>
        </p:txBody>
      </p:sp>
      <p:sp>
        <p:nvSpPr>
          <p:cNvPr id="13" name="Content Placeholder 3"/>
          <p:cNvSpPr>
            <a:spLocks noGrp="1"/>
          </p:cNvSpPr>
          <p:nvPr>
            <p:ph sz="quarter" idx="26"/>
          </p:nvPr>
        </p:nvSpPr>
        <p:spPr>
          <a:xfrm>
            <a:off x="4579250" y="1809750"/>
            <a:ext cx="2159001" cy="2160000"/>
          </a:xfrm>
        </p:spPr>
        <p:txBody>
          <a:bodyPr/>
          <a:lstStyle/>
          <a:p>
            <a:pPr lvl="0"/>
            <a:endParaRPr lang="en-US"/>
          </a:p>
        </p:txBody>
      </p:sp>
      <p:sp>
        <p:nvSpPr>
          <p:cNvPr id="14" name="Content Placeholder 3"/>
          <p:cNvSpPr>
            <a:spLocks noGrp="1"/>
          </p:cNvSpPr>
          <p:nvPr>
            <p:ph sz="quarter" idx="27"/>
          </p:nvPr>
        </p:nvSpPr>
        <p:spPr>
          <a:xfrm>
            <a:off x="6733043" y="1809750"/>
            <a:ext cx="2159001" cy="2160000"/>
          </a:xfrm>
        </p:spPr>
        <p:txBody>
          <a:bodyPr/>
          <a:lstStyle/>
          <a:p>
            <a:pPr lvl="0"/>
            <a:endParaRPr lang="en-US"/>
          </a:p>
        </p:txBody>
      </p:sp>
      <p:sp>
        <p:nvSpPr>
          <p:cNvPr id="5" name="Text Placeholder 4"/>
          <p:cNvSpPr>
            <a:spLocks noGrp="1"/>
          </p:cNvSpPr>
          <p:nvPr>
            <p:ph type="body" sz="quarter" idx="28"/>
          </p:nvPr>
        </p:nvSpPr>
        <p:spPr>
          <a:xfrm>
            <a:off x="990619" y="1200150"/>
            <a:ext cx="7162799" cy="609600"/>
          </a:xfrm>
        </p:spPr>
        <p:txBody>
          <a:bodyPr lIns="134970" tIns="70184" rIns="134970" bIns="70184"/>
          <a:lstStyle>
            <a:lvl1pPr algn="ctr">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x-none"/>
              <a:t>Click to edit Master text styles</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919516615"/>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2"/>
            <a:ext cx="1618723"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22"/>
          </p:nvPr>
        </p:nvSpPr>
        <p:spPr>
          <a:xfrm>
            <a:off x="37785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3"/>
          </p:nvPr>
        </p:nvSpPr>
        <p:spPr>
          <a:xfrm>
            <a:off x="286293" y="3333754"/>
            <a:ext cx="1618723"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1" name="Content Placeholder 16"/>
          <p:cNvSpPr>
            <a:spLocks noGrp="1"/>
          </p:cNvSpPr>
          <p:nvPr>
            <p:ph sz="quarter" idx="24"/>
          </p:nvPr>
        </p:nvSpPr>
        <p:spPr>
          <a:xfrm>
            <a:off x="2031749"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2" name="Content Placeholder 16"/>
          <p:cNvSpPr>
            <a:spLocks noGrp="1"/>
          </p:cNvSpPr>
          <p:nvPr>
            <p:ph sz="quarter" idx="25"/>
          </p:nvPr>
        </p:nvSpPr>
        <p:spPr>
          <a:xfrm>
            <a:off x="5525251"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3" name="Content Placeholder 16"/>
          <p:cNvSpPr>
            <a:spLocks noGrp="1"/>
          </p:cNvSpPr>
          <p:nvPr>
            <p:ph sz="quarter" idx="26"/>
          </p:nvPr>
        </p:nvSpPr>
        <p:spPr>
          <a:xfrm>
            <a:off x="5525251"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2"/>
            <a:ext cx="1620000" cy="1723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5" name="Content Placeholder 16"/>
          <p:cNvSpPr>
            <a:spLocks noGrp="1"/>
          </p:cNvSpPr>
          <p:nvPr>
            <p:ph sz="quarter" idx="28"/>
          </p:nvPr>
        </p:nvSpPr>
        <p:spPr>
          <a:xfrm>
            <a:off x="7272000" y="3333754"/>
            <a:ext cx="1620000" cy="990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3523282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3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1874604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3" y="1504955"/>
            <a:ext cx="1618723"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12" name="Content Placeholder 16"/>
          <p:cNvSpPr>
            <a:spLocks noGrp="1"/>
          </p:cNvSpPr>
          <p:nvPr>
            <p:ph sz="quarter" idx="25"/>
          </p:nvPr>
        </p:nvSpPr>
        <p:spPr>
          <a:xfrm>
            <a:off x="5525251"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504955"/>
            <a:ext cx="1620000" cy="14478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6" name="Text Placeholder 5"/>
          <p:cNvSpPr>
            <a:spLocks noGrp="1"/>
          </p:cNvSpPr>
          <p:nvPr>
            <p:ph type="body" sz="quarter" idx="22"/>
          </p:nvPr>
        </p:nvSpPr>
        <p:spPr>
          <a:xfrm>
            <a:off x="2857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7" name="Text Placeholder 5"/>
          <p:cNvSpPr>
            <a:spLocks noGrp="1"/>
          </p:cNvSpPr>
          <p:nvPr>
            <p:ph type="body" sz="quarter" idx="28"/>
          </p:nvPr>
        </p:nvSpPr>
        <p:spPr>
          <a:xfrm>
            <a:off x="2862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Text Placeholder 5"/>
          <p:cNvSpPr>
            <a:spLocks noGrp="1"/>
          </p:cNvSpPr>
          <p:nvPr>
            <p:ph type="body" sz="quarter" idx="29"/>
          </p:nvPr>
        </p:nvSpPr>
        <p:spPr>
          <a:xfrm>
            <a:off x="203123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9" name="Text Placeholder 5"/>
          <p:cNvSpPr>
            <a:spLocks noGrp="1"/>
          </p:cNvSpPr>
          <p:nvPr>
            <p:ph type="body" sz="quarter" idx="30"/>
          </p:nvPr>
        </p:nvSpPr>
        <p:spPr>
          <a:xfrm>
            <a:off x="203176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0" name="Text Placeholder 5"/>
          <p:cNvSpPr>
            <a:spLocks noGrp="1"/>
          </p:cNvSpPr>
          <p:nvPr>
            <p:ph type="body" sz="quarter" idx="31"/>
          </p:nvPr>
        </p:nvSpPr>
        <p:spPr>
          <a:xfrm>
            <a:off x="37797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1" name="Text Placeholder 5"/>
          <p:cNvSpPr>
            <a:spLocks noGrp="1"/>
          </p:cNvSpPr>
          <p:nvPr>
            <p:ph type="body" sz="quarter" idx="32"/>
          </p:nvPr>
        </p:nvSpPr>
        <p:spPr>
          <a:xfrm>
            <a:off x="3780321"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2" name="Text Placeholder 5"/>
          <p:cNvSpPr>
            <a:spLocks noGrp="1"/>
          </p:cNvSpPr>
          <p:nvPr>
            <p:ph type="body" sz="quarter" idx="33"/>
          </p:nvPr>
        </p:nvSpPr>
        <p:spPr>
          <a:xfrm>
            <a:off x="5525261"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3" name="Text Placeholder 5"/>
          <p:cNvSpPr>
            <a:spLocks noGrp="1"/>
          </p:cNvSpPr>
          <p:nvPr>
            <p:ph type="body" sz="quarter" idx="34"/>
          </p:nvPr>
        </p:nvSpPr>
        <p:spPr>
          <a:xfrm>
            <a:off x="5525793"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4" name="Text Placeholder 5"/>
          <p:cNvSpPr>
            <a:spLocks noGrp="1"/>
          </p:cNvSpPr>
          <p:nvPr>
            <p:ph type="body" sz="quarter" idx="35"/>
          </p:nvPr>
        </p:nvSpPr>
        <p:spPr>
          <a:xfrm>
            <a:off x="7273293" y="2925294"/>
            <a:ext cx="1618723"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5" name="Text Placeholder 5"/>
          <p:cNvSpPr>
            <a:spLocks noGrp="1"/>
          </p:cNvSpPr>
          <p:nvPr>
            <p:ph type="body" sz="quarter" idx="36"/>
          </p:nvPr>
        </p:nvSpPr>
        <p:spPr>
          <a:xfrm>
            <a:off x="7273818" y="3409970"/>
            <a:ext cx="1618723"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33562494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Text Placeholder 5"/>
          <p:cNvSpPr>
            <a:spLocks noGrp="1"/>
          </p:cNvSpPr>
          <p:nvPr>
            <p:ph type="body" sz="quarter" idx="22"/>
          </p:nvPr>
        </p:nvSpPr>
        <p:spPr>
          <a:xfrm>
            <a:off x="285755" y="2925294"/>
            <a:ext cx="2700339"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2" name="Text Placeholder 5"/>
          <p:cNvSpPr>
            <a:spLocks noGrp="1"/>
          </p:cNvSpPr>
          <p:nvPr>
            <p:ph type="body" sz="quarter" idx="23"/>
          </p:nvPr>
        </p:nvSpPr>
        <p:spPr>
          <a:xfrm>
            <a:off x="3239144" y="2925294"/>
            <a:ext cx="2700339"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3" name="Text Placeholder 5"/>
          <p:cNvSpPr>
            <a:spLocks noGrp="1"/>
          </p:cNvSpPr>
          <p:nvPr>
            <p:ph type="body" sz="quarter" idx="24"/>
          </p:nvPr>
        </p:nvSpPr>
        <p:spPr>
          <a:xfrm>
            <a:off x="6191669" y="2925294"/>
            <a:ext cx="2700339" cy="484666"/>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4948708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84000" y="1733550"/>
            <a:ext cx="3060000" cy="2514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0" y="1733550"/>
            <a:ext cx="3060000" cy="2514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042000" y="1733550"/>
            <a:ext cx="3060000" cy="25146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8025383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31382208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x-none"/>
              <a:t>Click to edit Master title style</a:t>
            </a:r>
            <a:endParaRPr lang="en-US"/>
          </a:p>
        </p:txBody>
      </p:sp>
      <p:sp>
        <p:nvSpPr>
          <p:cNvPr id="10" name="Content Placeholder 16"/>
          <p:cNvSpPr>
            <a:spLocks noGrp="1" noChangeAspect="1"/>
          </p:cNvSpPr>
          <p:nvPr>
            <p:ph sz="quarter" idx="23" hasCustomPrompt="1"/>
          </p:nvPr>
        </p:nvSpPr>
        <p:spPr>
          <a:xfrm>
            <a:off x="3654000"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1" name="Content Placeholder 16"/>
          <p:cNvSpPr>
            <a:spLocks noGrp="1" noChangeAspect="1"/>
          </p:cNvSpPr>
          <p:nvPr>
            <p:ph sz="quarter" idx="24" hasCustomPrompt="1"/>
          </p:nvPr>
        </p:nvSpPr>
        <p:spPr>
          <a:xfrm>
            <a:off x="5481001"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2" name="Content Placeholder 16"/>
          <p:cNvSpPr>
            <a:spLocks noGrp="1" noChangeAspect="1"/>
          </p:cNvSpPr>
          <p:nvPr>
            <p:ph sz="quarter" idx="25" hasCustomPrompt="1"/>
          </p:nvPr>
        </p:nvSpPr>
        <p:spPr>
          <a:xfrm>
            <a:off x="7308000"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5" name="Content Placeholder 16"/>
          <p:cNvSpPr>
            <a:spLocks noGrp="1" noChangeAspect="1"/>
          </p:cNvSpPr>
          <p:nvPr>
            <p:ph sz="quarter" idx="28" hasCustomPrompt="1"/>
          </p:nvPr>
        </p:nvSpPr>
        <p:spPr>
          <a:xfrm>
            <a:off x="3654000"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6" name="Content Placeholder 16"/>
          <p:cNvSpPr>
            <a:spLocks noGrp="1" noChangeAspect="1"/>
          </p:cNvSpPr>
          <p:nvPr>
            <p:ph sz="quarter" idx="29" hasCustomPrompt="1"/>
          </p:nvPr>
        </p:nvSpPr>
        <p:spPr>
          <a:xfrm>
            <a:off x="5481001"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7" name="Content Placeholder 16"/>
          <p:cNvSpPr>
            <a:spLocks noGrp="1" noChangeAspect="1"/>
          </p:cNvSpPr>
          <p:nvPr>
            <p:ph sz="quarter" idx="30" hasCustomPrompt="1"/>
          </p:nvPr>
        </p:nvSpPr>
        <p:spPr>
          <a:xfrm>
            <a:off x="7308000"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8" name="Rectangle 17"/>
          <p:cNvSpPr/>
          <p:nvPr userDrawn="1"/>
        </p:nvSpPr>
        <p:spPr>
          <a:xfrm>
            <a:off x="-8468" y="1471500"/>
            <a:ext cx="3672000" cy="367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dirty="0">
              <a:solidFill>
                <a:srgbClr val="415481"/>
              </a:solidFill>
              <a:latin typeface="Roboto Light"/>
            </a:endParaRPr>
          </a:p>
        </p:txBody>
      </p:sp>
      <p:sp>
        <p:nvSpPr>
          <p:cNvPr id="6" name="Text Placeholder 5"/>
          <p:cNvSpPr>
            <a:spLocks noGrp="1"/>
          </p:cNvSpPr>
          <p:nvPr>
            <p:ph type="body" sz="quarter" idx="31"/>
          </p:nvPr>
        </p:nvSpPr>
        <p:spPr>
          <a:xfrm>
            <a:off x="381003" y="1885950"/>
            <a:ext cx="2895600" cy="381000"/>
          </a:xfrm>
        </p:spPr>
        <p:txBody>
          <a:bodyPr/>
          <a:lstStyle>
            <a:lvl1pPr algn="ctr">
              <a:defRPr sz="1600">
                <a:solidFill>
                  <a:schemeClr val="bg2"/>
                </a:solidFill>
              </a:defRPr>
            </a:lvl1pPr>
            <a:lvl2pPr algn="ctr">
              <a:defRPr sz="1600">
                <a:solidFill>
                  <a:schemeClr val="bg2"/>
                </a:solidFill>
              </a:defRPr>
            </a:lvl2pPr>
            <a:lvl3pPr algn="ctr">
              <a:defRPr sz="1600">
                <a:solidFill>
                  <a:schemeClr val="bg2"/>
                </a:solidFill>
              </a:defRPr>
            </a:lvl3pPr>
            <a:lvl4pPr algn="ctr">
              <a:defRPr sz="1600">
                <a:solidFill>
                  <a:schemeClr val="bg2"/>
                </a:solidFill>
              </a:defRPr>
            </a:lvl4pPr>
            <a:lvl5pPr algn="ctr">
              <a:defRPr sz="1600">
                <a:solidFill>
                  <a:schemeClr val="bg2"/>
                </a:solidFill>
              </a:defRPr>
            </a:lvl5pPr>
          </a:lstStyle>
          <a:p>
            <a:pPr lvl="0"/>
            <a:r>
              <a:rPr lang="x-none"/>
              <a:t>Click to edit Master</a:t>
            </a:r>
            <a:endParaRPr lang="en-US"/>
          </a:p>
        </p:txBody>
      </p:sp>
      <p:sp>
        <p:nvSpPr>
          <p:cNvPr id="21" name="Text Placeholder 5"/>
          <p:cNvSpPr>
            <a:spLocks noGrp="1"/>
          </p:cNvSpPr>
          <p:nvPr>
            <p:ph type="body" sz="quarter" idx="32"/>
          </p:nvPr>
        </p:nvSpPr>
        <p:spPr>
          <a:xfrm>
            <a:off x="381003" y="3322322"/>
            <a:ext cx="2895600" cy="381000"/>
          </a:xfrm>
        </p:spPr>
        <p:txBody>
          <a:bodyPr/>
          <a:lstStyle>
            <a:lvl1pPr algn="ctr">
              <a:defRPr sz="1200">
                <a:solidFill>
                  <a:schemeClr val="accent2"/>
                </a:solidFill>
              </a:defRPr>
            </a:lvl1pPr>
            <a:lvl2pPr algn="ctr">
              <a:defRPr sz="1600">
                <a:solidFill>
                  <a:schemeClr val="bg2"/>
                </a:solidFill>
              </a:defRPr>
            </a:lvl2pPr>
            <a:lvl3pPr algn="ctr">
              <a:defRPr sz="1600">
                <a:solidFill>
                  <a:schemeClr val="bg2"/>
                </a:solidFill>
              </a:defRPr>
            </a:lvl3pPr>
            <a:lvl4pPr algn="ctr">
              <a:defRPr sz="1600">
                <a:solidFill>
                  <a:schemeClr val="bg2"/>
                </a:solidFill>
              </a:defRPr>
            </a:lvl4pPr>
            <a:lvl5pPr algn="ctr">
              <a:defRPr sz="1600">
                <a:solidFill>
                  <a:schemeClr val="bg2"/>
                </a:solidFill>
              </a:defRPr>
            </a:lvl5pPr>
          </a:lstStyle>
          <a:p>
            <a:pPr lvl="0"/>
            <a:r>
              <a:rPr lang="x-none"/>
              <a:t>Click to edit Master</a:t>
            </a:r>
            <a:endParaRPr lang="en-US"/>
          </a:p>
        </p:txBody>
      </p:sp>
      <p:sp>
        <p:nvSpPr>
          <p:cNvPr id="22" name="Text Placeholder 5"/>
          <p:cNvSpPr>
            <a:spLocks noGrp="1"/>
          </p:cNvSpPr>
          <p:nvPr>
            <p:ph type="body" sz="quarter" idx="33"/>
          </p:nvPr>
        </p:nvSpPr>
        <p:spPr>
          <a:xfrm>
            <a:off x="381003" y="3703340"/>
            <a:ext cx="2895600" cy="1002033"/>
          </a:xfrm>
        </p:spPr>
        <p:txBody>
          <a:bodyPr/>
          <a:lstStyle>
            <a:lvl1pPr algn="ctr">
              <a:lnSpc>
                <a:spcPct val="120000"/>
              </a:lnSpc>
              <a:defRPr sz="1000">
                <a:solidFill>
                  <a:schemeClr val="bg2"/>
                </a:solidFill>
              </a:defRPr>
            </a:lvl1pPr>
            <a:lvl2pPr algn="ctr">
              <a:defRPr sz="1600">
                <a:solidFill>
                  <a:schemeClr val="bg2"/>
                </a:solidFill>
              </a:defRPr>
            </a:lvl2pPr>
            <a:lvl3pPr algn="ctr">
              <a:defRPr sz="1600">
                <a:solidFill>
                  <a:schemeClr val="bg2"/>
                </a:solidFill>
              </a:defRPr>
            </a:lvl3pPr>
            <a:lvl4pPr algn="ctr">
              <a:defRPr sz="1600">
                <a:solidFill>
                  <a:schemeClr val="bg2"/>
                </a:solidFill>
              </a:defRPr>
            </a:lvl4pPr>
            <a:lvl5pPr algn="ctr">
              <a:defRPr sz="1600">
                <a:solidFill>
                  <a:schemeClr val="bg2"/>
                </a:solidFill>
              </a:defRPr>
            </a:lvl5pPr>
          </a:lstStyle>
          <a:p>
            <a:pPr lvl="0"/>
            <a:r>
              <a:rPr lang="x-none"/>
              <a:t>Click to edit Master</a:t>
            </a:r>
            <a:endParaRPr lang="en-US"/>
          </a:p>
        </p:txBody>
      </p:sp>
      <p:sp>
        <p:nvSpPr>
          <p:cNvPr id="24" name="Content Placeholder 23"/>
          <p:cNvSpPr>
            <a:spLocks noGrp="1"/>
          </p:cNvSpPr>
          <p:nvPr>
            <p:ph sz="quarter" idx="34"/>
          </p:nvPr>
        </p:nvSpPr>
        <p:spPr>
          <a:xfrm>
            <a:off x="1420815" y="2392367"/>
            <a:ext cx="788988" cy="788986"/>
          </a:xfrm>
        </p:spPr>
        <p:txBody>
          <a:bodyPr/>
          <a:lstStyle/>
          <a:p>
            <a:pPr lvl="0"/>
            <a:r>
              <a:rPr lang="x-none"/>
              <a:t>Click to edit</a:t>
            </a:r>
            <a:endParaRPr lang="en-US"/>
          </a:p>
        </p:txBody>
      </p:sp>
      <p:sp>
        <p:nvSpPr>
          <p:cNvPr id="1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42243103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x-none"/>
              <a:t>Click to edit Master title style</a:t>
            </a:r>
            <a:endParaRPr lang="en-US"/>
          </a:p>
        </p:txBody>
      </p:sp>
      <p:sp>
        <p:nvSpPr>
          <p:cNvPr id="10" name="Content Placeholder 16"/>
          <p:cNvSpPr>
            <a:spLocks noGrp="1" noChangeAspect="1"/>
          </p:cNvSpPr>
          <p:nvPr>
            <p:ph sz="quarter" idx="23" hasCustomPrompt="1"/>
          </p:nvPr>
        </p:nvSpPr>
        <p:spPr>
          <a:xfrm>
            <a:off x="3654000"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1" name="Content Placeholder 16"/>
          <p:cNvSpPr>
            <a:spLocks noGrp="1" noChangeAspect="1"/>
          </p:cNvSpPr>
          <p:nvPr>
            <p:ph sz="quarter" idx="24" hasCustomPrompt="1"/>
          </p:nvPr>
        </p:nvSpPr>
        <p:spPr>
          <a:xfrm>
            <a:off x="5481001"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2" name="Content Placeholder 16"/>
          <p:cNvSpPr>
            <a:spLocks noGrp="1" noChangeAspect="1"/>
          </p:cNvSpPr>
          <p:nvPr>
            <p:ph sz="quarter" idx="25" hasCustomPrompt="1"/>
          </p:nvPr>
        </p:nvSpPr>
        <p:spPr>
          <a:xfrm>
            <a:off x="7308000"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5" name="Content Placeholder 16"/>
          <p:cNvSpPr>
            <a:spLocks noGrp="1" noChangeAspect="1"/>
          </p:cNvSpPr>
          <p:nvPr>
            <p:ph sz="quarter" idx="28" hasCustomPrompt="1"/>
          </p:nvPr>
        </p:nvSpPr>
        <p:spPr>
          <a:xfrm>
            <a:off x="3654000"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6" name="Content Placeholder 16"/>
          <p:cNvSpPr>
            <a:spLocks noGrp="1" noChangeAspect="1"/>
          </p:cNvSpPr>
          <p:nvPr>
            <p:ph sz="quarter" idx="29" hasCustomPrompt="1"/>
          </p:nvPr>
        </p:nvSpPr>
        <p:spPr>
          <a:xfrm>
            <a:off x="5481001"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7" name="Content Placeholder 16"/>
          <p:cNvSpPr>
            <a:spLocks noGrp="1" noChangeAspect="1"/>
          </p:cNvSpPr>
          <p:nvPr>
            <p:ph sz="quarter" idx="30" hasCustomPrompt="1"/>
          </p:nvPr>
        </p:nvSpPr>
        <p:spPr>
          <a:xfrm>
            <a:off x="7308000"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3" name="Content Placeholder 16"/>
          <p:cNvSpPr>
            <a:spLocks noGrp="1" noChangeAspect="1"/>
          </p:cNvSpPr>
          <p:nvPr>
            <p:ph sz="quarter" idx="31" hasCustomPrompt="1"/>
          </p:nvPr>
        </p:nvSpPr>
        <p:spPr>
          <a:xfrm>
            <a:off x="-8999"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4" name="Content Placeholder 16"/>
          <p:cNvSpPr>
            <a:spLocks noGrp="1" noChangeAspect="1"/>
          </p:cNvSpPr>
          <p:nvPr>
            <p:ph sz="quarter" idx="32" hasCustomPrompt="1"/>
          </p:nvPr>
        </p:nvSpPr>
        <p:spPr>
          <a:xfrm>
            <a:off x="1818000" y="1471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21" name="Content Placeholder 16"/>
          <p:cNvSpPr>
            <a:spLocks noGrp="1" noChangeAspect="1"/>
          </p:cNvSpPr>
          <p:nvPr>
            <p:ph sz="quarter" idx="33" hasCustomPrompt="1"/>
          </p:nvPr>
        </p:nvSpPr>
        <p:spPr>
          <a:xfrm>
            <a:off x="-8999"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22" name="Content Placeholder 16"/>
          <p:cNvSpPr>
            <a:spLocks noGrp="1" noChangeAspect="1"/>
          </p:cNvSpPr>
          <p:nvPr>
            <p:ph sz="quarter" idx="34" hasCustomPrompt="1"/>
          </p:nvPr>
        </p:nvSpPr>
        <p:spPr>
          <a:xfrm>
            <a:off x="1818000" y="3307500"/>
            <a:ext cx="1836000" cy="1836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14108351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30000"/>
              </a:lnSpc>
              <a:spcBef>
                <a:spcPts val="0"/>
              </a:spcBef>
              <a:buNone/>
              <a:defRPr sz="1000" b="0" i="0">
                <a:solidFill>
                  <a:schemeClr val="tx1"/>
                </a:solidFill>
                <a:latin typeface="Roboto Light"/>
                <a:cs typeface="Roboto Light"/>
              </a:defRPr>
            </a:lvl3pPr>
            <a:lvl4pPr marL="1370901" indent="0">
              <a:lnSpc>
                <a:spcPct val="130000"/>
              </a:lnSpc>
              <a:spcBef>
                <a:spcPts val="0"/>
              </a:spcBef>
              <a:buNone/>
              <a:defRPr sz="1000" b="0" i="0">
                <a:solidFill>
                  <a:schemeClr val="tx1"/>
                </a:solidFill>
                <a:latin typeface="Roboto Light"/>
                <a:cs typeface="Roboto Light"/>
              </a:defRPr>
            </a:lvl4pPr>
            <a:lvl5pPr marL="1827866"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3722602974"/>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5"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295259170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Content Placeholder 6"/>
          <p:cNvSpPr>
            <a:spLocks noGrp="1"/>
          </p:cNvSpPr>
          <p:nvPr>
            <p:ph sz="quarter" idx="11"/>
          </p:nvPr>
        </p:nvSpPr>
        <p:spPr>
          <a:xfrm>
            <a:off x="1836000" y="0"/>
            <a:ext cx="1836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3" name="Content Placeholder 6"/>
          <p:cNvSpPr>
            <a:spLocks noGrp="1"/>
          </p:cNvSpPr>
          <p:nvPr>
            <p:ph sz="quarter" idx="12"/>
          </p:nvPr>
        </p:nvSpPr>
        <p:spPr>
          <a:xfrm>
            <a:off x="3672000" y="2571750"/>
            <a:ext cx="1836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4" name="Content Placeholder 6"/>
          <p:cNvSpPr>
            <a:spLocks noGrp="1"/>
          </p:cNvSpPr>
          <p:nvPr>
            <p:ph sz="quarter" idx="13"/>
          </p:nvPr>
        </p:nvSpPr>
        <p:spPr>
          <a:xfrm>
            <a:off x="5508000" y="2571750"/>
            <a:ext cx="1836000" cy="129540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5" name="Content Placeholder 6"/>
          <p:cNvSpPr>
            <a:spLocks noGrp="1"/>
          </p:cNvSpPr>
          <p:nvPr>
            <p:ph sz="quarter" idx="14"/>
          </p:nvPr>
        </p:nvSpPr>
        <p:spPr>
          <a:xfrm>
            <a:off x="7344000" y="0"/>
            <a:ext cx="1836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6" name="Content Placeholder 6"/>
          <p:cNvSpPr>
            <a:spLocks noGrp="1"/>
          </p:cNvSpPr>
          <p:nvPr>
            <p:ph sz="quarter" idx="15"/>
          </p:nvPr>
        </p:nvSpPr>
        <p:spPr>
          <a:xfrm>
            <a:off x="0" y="2571750"/>
            <a:ext cx="3672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8" name="Content Placeholder 6"/>
          <p:cNvSpPr>
            <a:spLocks noGrp="1"/>
          </p:cNvSpPr>
          <p:nvPr>
            <p:ph sz="quarter" idx="17"/>
          </p:nvPr>
        </p:nvSpPr>
        <p:spPr>
          <a:xfrm>
            <a:off x="7344000" y="2571750"/>
            <a:ext cx="1836000" cy="257175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9" name="Content Placeholder 6"/>
          <p:cNvSpPr>
            <a:spLocks noGrp="1"/>
          </p:cNvSpPr>
          <p:nvPr>
            <p:ph sz="quarter" idx="18"/>
          </p:nvPr>
        </p:nvSpPr>
        <p:spPr>
          <a:xfrm>
            <a:off x="5508000" y="3867155"/>
            <a:ext cx="1836000" cy="129540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22" name="Content Placeholder 6"/>
          <p:cNvSpPr>
            <a:spLocks noGrp="1"/>
          </p:cNvSpPr>
          <p:nvPr>
            <p:ph sz="quarter" idx="19"/>
          </p:nvPr>
        </p:nvSpPr>
        <p:spPr>
          <a:xfrm>
            <a:off x="0" y="1276352"/>
            <a:ext cx="1836000" cy="129540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23" name="Content Placeholder 6"/>
          <p:cNvSpPr>
            <a:spLocks noGrp="1"/>
          </p:cNvSpPr>
          <p:nvPr>
            <p:ph sz="quarter" idx="20"/>
          </p:nvPr>
        </p:nvSpPr>
        <p:spPr>
          <a:xfrm>
            <a:off x="0" y="-21167"/>
            <a:ext cx="1836000" cy="1295400"/>
          </a:xfrm>
          <a:prstGeom prst="rect">
            <a:avLst/>
          </a:prstGeom>
        </p:spPr>
        <p:txBody>
          <a:bodyPr lIns="68565" tIns="34282" rIns="68565" bIns="34282">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7" name="Title 6"/>
          <p:cNvSpPr>
            <a:spLocks noGrp="1"/>
          </p:cNvSpPr>
          <p:nvPr>
            <p:ph type="title"/>
          </p:nvPr>
        </p:nvSpPr>
        <p:spPr/>
        <p:txBody>
          <a:bodyPr vert="horz"/>
          <a:lstStyle/>
          <a:p>
            <a:endParaRPr lang="en-US"/>
          </a:p>
        </p:txBody>
      </p:sp>
      <p:sp>
        <p:nvSpPr>
          <p:cNvPr id="9" name="Text Placeholder 8"/>
          <p:cNvSpPr>
            <a:spLocks noGrp="1"/>
          </p:cNvSpPr>
          <p:nvPr>
            <p:ph type="body" sz="quarter" idx="21"/>
          </p:nvPr>
        </p:nvSpPr>
        <p:spPr>
          <a:xfrm>
            <a:off x="3962435" y="1276355"/>
            <a:ext cx="3124201" cy="990600"/>
          </a:xfrm>
          <a:prstGeom prst="rect">
            <a:avLst/>
          </a:prstGeom>
        </p:spPr>
        <p:txBody>
          <a:bodyPr vert="horz" lIns="68565" tIns="34282" rIns="68565" bIns="34282"/>
          <a:lstStyle>
            <a:lvl1pPr>
              <a:lnSpc>
                <a:spcPct val="120000"/>
              </a:lnSpc>
              <a:defRPr>
                <a:solidFill>
                  <a:srgbClr val="FFFFFF"/>
                </a:solidFill>
              </a:defRPr>
            </a:lvl1pPr>
            <a:lvl2pPr>
              <a:lnSpc>
                <a:spcPct val="120000"/>
              </a:lnSpc>
              <a:defRPr>
                <a:solidFill>
                  <a:schemeClr val="accent3"/>
                </a:solidFill>
              </a:defRPr>
            </a:lvl2pPr>
            <a:lvl3pPr>
              <a:lnSpc>
                <a:spcPct val="120000"/>
              </a:lnSpc>
              <a:defRPr>
                <a:solidFill>
                  <a:schemeClr val="accent3"/>
                </a:solidFill>
              </a:defRPr>
            </a:lvl3pPr>
            <a:lvl4pPr>
              <a:lnSpc>
                <a:spcPct val="120000"/>
              </a:lnSpc>
              <a:defRPr>
                <a:solidFill>
                  <a:schemeClr val="accent3"/>
                </a:solidFill>
              </a:defRPr>
            </a:lvl4pPr>
            <a:lvl5pPr>
              <a:lnSpc>
                <a:spcPct val="120000"/>
              </a:lnSpc>
              <a:defRPr>
                <a:solidFill>
                  <a:schemeClr val="accent3"/>
                </a:solidFill>
              </a:defRPr>
            </a:lvl5pPr>
          </a:lstStyle>
          <a:p>
            <a:pPr lvl="0"/>
            <a:endParaRPr lang="en-US"/>
          </a:p>
        </p:txBody>
      </p:sp>
    </p:spTree>
    <p:extLst>
      <p:ext uri="{BB962C8B-B14F-4D97-AF65-F5344CB8AC3E}">
        <p14:creationId xmlns:p14="http://schemas.microsoft.com/office/powerpoint/2010/main" val="40914840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572000" y="0"/>
            <a:ext cx="4572000" cy="5143500"/>
          </a:xfrm>
          <a:prstGeom prst="rect">
            <a:avLst/>
          </a:prstGeom>
          <a:noFill/>
          <a:effectLst/>
        </p:spPr>
        <p:txBody>
          <a:bodyPr>
            <a:normAutofit/>
          </a:bodyPr>
          <a:lstStyle>
            <a:lvl1pPr marL="0" indent="0">
              <a:buNone/>
              <a:defRPr sz="1000"/>
            </a:lvl1pPr>
          </a:lstStyle>
          <a:p>
            <a:endParaRPr lang="en-US" dirty="0"/>
          </a:p>
        </p:txBody>
      </p:sp>
      <p:sp>
        <p:nvSpPr>
          <p:cNvPr id="9" name="Text Placeholder 8"/>
          <p:cNvSpPr>
            <a:spLocks noGrp="1"/>
          </p:cNvSpPr>
          <p:nvPr>
            <p:ph type="body" sz="quarter" idx="21"/>
          </p:nvPr>
        </p:nvSpPr>
        <p:spPr>
          <a:xfrm>
            <a:off x="252416" y="1352550"/>
            <a:ext cx="4319588" cy="28956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ifth level</a:t>
            </a:r>
            <a:endParaRPr lang="en-US"/>
          </a:p>
        </p:txBody>
      </p:sp>
      <p:sp>
        <p:nvSpPr>
          <p:cNvPr id="3" name="Title 2"/>
          <p:cNvSpPr>
            <a:spLocks noGrp="1"/>
          </p:cNvSpPr>
          <p:nvPr>
            <p:ph type="title"/>
          </p:nvPr>
        </p:nvSpPr>
        <p:spPr/>
        <p:txBody>
          <a:bodyPr vert="horz"/>
          <a:lstStyle/>
          <a:p>
            <a:r>
              <a:rPr lang="x-none"/>
              <a:t>Click to edit Master title style</a:t>
            </a:r>
            <a:endParaRPr lang="en-US"/>
          </a:p>
        </p:txBody>
      </p:sp>
    </p:spTree>
    <p:extLst>
      <p:ext uri="{BB962C8B-B14F-4D97-AF65-F5344CB8AC3E}">
        <p14:creationId xmlns:p14="http://schemas.microsoft.com/office/powerpoint/2010/main" val="977254791"/>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79"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3239140" y="1504950"/>
            <a:ext cx="2700000" cy="14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6" name="Text Placeholder 5"/>
          <p:cNvSpPr>
            <a:spLocks noGrp="1"/>
          </p:cNvSpPr>
          <p:nvPr>
            <p:ph type="body" sz="quarter" idx="22"/>
          </p:nvPr>
        </p:nvSpPr>
        <p:spPr>
          <a:xfrm>
            <a:off x="285755"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2" name="Text Placeholder 5"/>
          <p:cNvSpPr>
            <a:spLocks noGrp="1"/>
          </p:cNvSpPr>
          <p:nvPr>
            <p:ph type="body" sz="quarter" idx="23"/>
          </p:nvPr>
        </p:nvSpPr>
        <p:spPr>
          <a:xfrm>
            <a:off x="3239144"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3" name="Text Placeholder 5"/>
          <p:cNvSpPr>
            <a:spLocks noGrp="1"/>
          </p:cNvSpPr>
          <p:nvPr>
            <p:ph type="body" sz="quarter" idx="24"/>
          </p:nvPr>
        </p:nvSpPr>
        <p:spPr>
          <a:xfrm>
            <a:off x="6191669" y="2925284"/>
            <a:ext cx="2700339" cy="540000"/>
          </a:xfrm>
          <a:solidFill>
            <a:schemeClr val="bg1">
              <a:lumMod val="95000"/>
            </a:schemeClr>
          </a:solidFill>
          <a:ln>
            <a:noFill/>
          </a:ln>
        </p:spPr>
        <p:txBody>
          <a:bodyPr lIns="80981" tIns="161964" rIns="80981"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4" name="Text Placeholder 5"/>
          <p:cNvSpPr>
            <a:spLocks noGrp="1"/>
          </p:cNvSpPr>
          <p:nvPr>
            <p:ph type="body" sz="quarter" idx="25"/>
          </p:nvPr>
        </p:nvSpPr>
        <p:spPr>
          <a:xfrm>
            <a:off x="286282"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5" name="Text Placeholder 5"/>
          <p:cNvSpPr>
            <a:spLocks noGrp="1"/>
          </p:cNvSpPr>
          <p:nvPr>
            <p:ph type="body" sz="quarter" idx="26"/>
          </p:nvPr>
        </p:nvSpPr>
        <p:spPr>
          <a:xfrm>
            <a:off x="3239144"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7"/>
          </p:nvPr>
        </p:nvSpPr>
        <p:spPr>
          <a:xfrm>
            <a:off x="6192200" y="3409970"/>
            <a:ext cx="2700339" cy="897465"/>
          </a:xfrm>
          <a:solidFill>
            <a:schemeClr val="bg1">
              <a:lumMod val="95000"/>
            </a:schemeClr>
          </a:solidFill>
          <a:ln>
            <a:noFill/>
          </a:ln>
        </p:spPr>
        <p:txBody>
          <a:bodyPr lIns="161964" tIns="53988" rIns="161964" bIns="161964"/>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1"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26037073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a:xfrm>
            <a:off x="252412" y="1352550"/>
            <a:ext cx="3960000"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3" name="Title 2"/>
          <p:cNvSpPr>
            <a:spLocks noGrp="1"/>
          </p:cNvSpPr>
          <p:nvPr>
            <p:ph type="title"/>
          </p:nvPr>
        </p:nvSpPr>
        <p:spPr/>
        <p:txBody>
          <a:bodyPr vert="horz"/>
          <a:lstStyle/>
          <a:p>
            <a:r>
              <a:rPr lang="x-none"/>
              <a:t>Click to edit Master title style</a:t>
            </a:r>
            <a:endParaRPr lang="en-US"/>
          </a:p>
        </p:txBody>
      </p:sp>
      <p:sp>
        <p:nvSpPr>
          <p:cNvPr id="10" name="Text Placeholder 8"/>
          <p:cNvSpPr>
            <a:spLocks noGrp="1"/>
          </p:cNvSpPr>
          <p:nvPr>
            <p:ph type="body" sz="quarter" idx="23"/>
          </p:nvPr>
        </p:nvSpPr>
        <p:spPr>
          <a:xfrm>
            <a:off x="252412" y="1885952"/>
            <a:ext cx="3600000"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1" name="Text Placeholder 8"/>
          <p:cNvSpPr>
            <a:spLocks noGrp="1"/>
          </p:cNvSpPr>
          <p:nvPr>
            <p:ph type="body" sz="quarter" idx="24"/>
          </p:nvPr>
        </p:nvSpPr>
        <p:spPr>
          <a:xfrm>
            <a:off x="252435" y="2419355"/>
            <a:ext cx="3239999"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2" name="Text Placeholder 8"/>
          <p:cNvSpPr>
            <a:spLocks noGrp="1"/>
          </p:cNvSpPr>
          <p:nvPr>
            <p:ph type="body" sz="quarter" idx="25"/>
          </p:nvPr>
        </p:nvSpPr>
        <p:spPr>
          <a:xfrm>
            <a:off x="252446" y="2952750"/>
            <a:ext cx="2871787"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3" name="Text Placeholder 8"/>
          <p:cNvSpPr>
            <a:spLocks noGrp="1"/>
          </p:cNvSpPr>
          <p:nvPr>
            <p:ph type="body" sz="quarter" idx="26"/>
          </p:nvPr>
        </p:nvSpPr>
        <p:spPr>
          <a:xfrm>
            <a:off x="252418" y="3486152"/>
            <a:ext cx="2490788"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Tree>
    <p:extLst>
      <p:ext uri="{BB962C8B-B14F-4D97-AF65-F5344CB8AC3E}">
        <p14:creationId xmlns:p14="http://schemas.microsoft.com/office/powerpoint/2010/main" val="285559467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29752200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2971834" y="1352550"/>
            <a:ext cx="5920201"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x-none"/>
              <a:t>Click to edit Master title style</a:t>
            </a:r>
            <a:endParaRPr lang="en-US"/>
          </a:p>
        </p:txBody>
      </p:sp>
      <p:sp>
        <p:nvSpPr>
          <p:cNvPr id="4" name="Text Placeholder 3"/>
          <p:cNvSpPr>
            <a:spLocks noGrp="1"/>
          </p:cNvSpPr>
          <p:nvPr>
            <p:ph type="body" sz="quarter" idx="20"/>
          </p:nvPr>
        </p:nvSpPr>
        <p:spPr>
          <a:xfrm>
            <a:off x="252461" y="1352550"/>
            <a:ext cx="2719387" cy="2895600"/>
          </a:xfr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26498815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252470" y="1352550"/>
            <a:ext cx="5920201"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x-none"/>
              <a:t>Click to edit Master title style</a:t>
            </a:r>
            <a:endParaRPr lang="en-US"/>
          </a:p>
        </p:txBody>
      </p:sp>
      <p:sp>
        <p:nvSpPr>
          <p:cNvPr id="4" name="Text Placeholder 3"/>
          <p:cNvSpPr>
            <a:spLocks noGrp="1"/>
          </p:cNvSpPr>
          <p:nvPr>
            <p:ph type="body" sz="quarter" idx="20"/>
          </p:nvPr>
        </p:nvSpPr>
        <p:spPr>
          <a:xfrm>
            <a:off x="6172662" y="1352550"/>
            <a:ext cx="2719387" cy="2895600"/>
          </a:xfr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10376088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11" name="Title 10"/>
          <p:cNvSpPr>
            <a:spLocks noGrp="1"/>
          </p:cNvSpPr>
          <p:nvPr>
            <p:ph type="title"/>
          </p:nvPr>
        </p:nvSpPr>
        <p:spPr/>
        <p:txBody>
          <a:bodyPr vert="horz"/>
          <a:lstStyle/>
          <a:p>
            <a:r>
              <a:rPr lang="x-none"/>
              <a:t>Click to edit Master title style</a:t>
            </a:r>
            <a:endParaRPr lang="en-US"/>
          </a:p>
        </p:txBody>
      </p:sp>
      <p:sp>
        <p:nvSpPr>
          <p:cNvPr id="7" name="Content Placeholder 16"/>
          <p:cNvSpPr>
            <a:spLocks noGrp="1"/>
          </p:cNvSpPr>
          <p:nvPr>
            <p:ph sz="quarter" idx="14" hasCustomPrompt="1"/>
          </p:nvPr>
        </p:nvSpPr>
        <p:spPr>
          <a:xfrm>
            <a:off x="252000" y="1352550"/>
            <a:ext cx="4320000"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1336748695"/>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252416" y="1352550"/>
            <a:ext cx="4319588" cy="2895600"/>
          </a:xfrm>
          <a:prstGeom prst="rect">
            <a:avLst/>
          </a:prstGeo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9" name="Content Placeholder 16"/>
          <p:cNvSpPr>
            <a:spLocks noGrp="1"/>
          </p:cNvSpPr>
          <p:nvPr>
            <p:ph sz="quarter" idx="14" hasCustomPrompt="1"/>
          </p:nvPr>
        </p:nvSpPr>
        <p:spPr>
          <a:xfrm>
            <a:off x="4572000" y="1352550"/>
            <a:ext cx="4320000" cy="28956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2454108023"/>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352550"/>
            <a:ext cx="8640000" cy="2895600"/>
          </a:xfrm>
          <a:prstGeom prst="rect">
            <a:avLst/>
          </a:prstGeom>
        </p:spPr>
        <p:txBody>
          <a:bodyPr>
            <a:noAutofit/>
          </a:bodyPr>
          <a:lstStyle>
            <a:lvl1pPr marL="0" indent="0">
              <a:lnSpc>
                <a:spcPct val="120000"/>
              </a:lnSpc>
              <a:spcBef>
                <a:spcPts val="0"/>
              </a:spcBef>
              <a:buNone/>
              <a:defRPr sz="1000" b="0" i="0">
                <a:solidFill>
                  <a:schemeClr val="tx1"/>
                </a:solidFill>
                <a:latin typeface="Roboto Light"/>
                <a:cs typeface="Roboto Light"/>
              </a:defRPr>
            </a:lvl1pPr>
            <a:lvl2pPr marL="456959" indent="0">
              <a:lnSpc>
                <a:spcPct val="120000"/>
              </a:lnSpc>
              <a:spcBef>
                <a:spcPts val="0"/>
              </a:spcBef>
              <a:buNone/>
              <a:defRPr sz="1000" b="0" i="0">
                <a:solidFill>
                  <a:schemeClr val="tx1"/>
                </a:solidFill>
                <a:latin typeface="Roboto Light"/>
                <a:cs typeface="Roboto Light"/>
              </a:defRPr>
            </a:lvl2pPr>
            <a:lvl3pPr marL="913934" indent="0">
              <a:lnSpc>
                <a:spcPct val="120000"/>
              </a:lnSpc>
              <a:spcBef>
                <a:spcPts val="0"/>
              </a:spcBef>
              <a:buNone/>
              <a:defRPr sz="1000" b="0" i="0">
                <a:solidFill>
                  <a:schemeClr val="tx1"/>
                </a:solidFill>
                <a:latin typeface="Roboto Light"/>
                <a:cs typeface="Roboto Light"/>
              </a:defRPr>
            </a:lvl3pPr>
            <a:lvl4pPr marL="1370901" indent="0">
              <a:lnSpc>
                <a:spcPct val="120000"/>
              </a:lnSpc>
              <a:spcBef>
                <a:spcPts val="0"/>
              </a:spcBef>
              <a:buNone/>
              <a:defRPr sz="1000" b="0" i="0">
                <a:solidFill>
                  <a:schemeClr val="tx1"/>
                </a:solidFill>
                <a:latin typeface="Roboto Light"/>
                <a:cs typeface="Roboto Light"/>
              </a:defRPr>
            </a:lvl4pPr>
            <a:lvl5pPr marL="1827866" indent="0">
              <a:lnSpc>
                <a:spcPct val="12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46231853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4" name="Rectangle 3"/>
          <p:cNvSpPr/>
          <p:nvPr userDrawn="1"/>
        </p:nvSpPr>
        <p:spPr>
          <a:xfrm>
            <a:off x="0" y="4419730"/>
            <a:ext cx="9144000" cy="742832"/>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dirty="0">
              <a:ln>
                <a:noFill/>
              </a:ln>
              <a:solidFill>
                <a:schemeClr val="bg2"/>
              </a:solidFill>
              <a:latin typeface="Roboto Light"/>
            </a:endParaRPr>
          </a:p>
        </p:txBody>
      </p:sp>
      <p:sp>
        <p:nvSpPr>
          <p:cNvPr id="3" name="Content Placeholder 2"/>
          <p:cNvSpPr>
            <a:spLocks noGrp="1"/>
          </p:cNvSpPr>
          <p:nvPr>
            <p:ph sz="quarter" idx="17"/>
          </p:nvPr>
        </p:nvSpPr>
        <p:spPr>
          <a:xfrm>
            <a:off x="252440" y="1352550"/>
            <a:ext cx="8639175" cy="2590800"/>
          </a:xfrm>
        </p:spPr>
        <p:txBody>
          <a:bodyPr>
            <a:noAutofit/>
          </a:bodyPr>
          <a:lstStyle>
            <a:lvl1pPr marL="0" indent="0">
              <a:lnSpc>
                <a:spcPct val="120000"/>
              </a:lnSpc>
              <a:buNone/>
              <a:defRPr sz="1000">
                <a:solidFill>
                  <a:srgbClr val="FFFFFF"/>
                </a:solidFill>
                <a:latin typeface="Roboto Light"/>
                <a:cs typeface="Roboto Light"/>
              </a:defRPr>
            </a:lvl1pPr>
            <a:lvl2pPr marL="456959" indent="0">
              <a:lnSpc>
                <a:spcPct val="120000"/>
              </a:lnSpc>
              <a:buNone/>
              <a:defRPr sz="1000">
                <a:solidFill>
                  <a:srgbClr val="FFFFFF"/>
                </a:solidFill>
                <a:latin typeface="Roboto Light"/>
                <a:cs typeface="Roboto Light"/>
              </a:defRPr>
            </a:lvl2pPr>
            <a:lvl3pPr marL="913934" indent="0">
              <a:lnSpc>
                <a:spcPct val="120000"/>
              </a:lnSpc>
              <a:buNone/>
              <a:defRPr sz="1000">
                <a:solidFill>
                  <a:srgbClr val="FFFFFF"/>
                </a:solidFill>
                <a:latin typeface="Roboto Light"/>
                <a:cs typeface="Roboto Light"/>
              </a:defRPr>
            </a:lvl3pPr>
            <a:lvl4pPr marL="1370901" indent="0">
              <a:lnSpc>
                <a:spcPct val="120000"/>
              </a:lnSpc>
              <a:buNone/>
              <a:defRPr sz="1000">
                <a:solidFill>
                  <a:srgbClr val="FFFFFF"/>
                </a:solidFill>
                <a:latin typeface="Roboto Light"/>
                <a:cs typeface="Roboto Light"/>
              </a:defRPr>
            </a:lvl4pPr>
            <a:lvl5pPr marL="1827866" indent="0">
              <a:lnSpc>
                <a:spcPct val="120000"/>
              </a:lnSpc>
              <a:buNone/>
              <a:defRPr sz="1000">
                <a:solidFill>
                  <a:srgbClr val="FFFFFF"/>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pic>
        <p:nvPicPr>
          <p:cNvPr id="10" name="Picture Placeholder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4394075"/>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and">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3309801" y="819150"/>
            <a:ext cx="2520000" cy="1575000"/>
          </a:xfrm>
          <a:prstGeom prst="rect">
            <a:avLst/>
          </a:prstGeom>
        </p:spPr>
        <p:txBody>
          <a:bodyPr>
            <a:normAutofit/>
          </a:bodyPr>
          <a:lstStyle>
            <a:lvl1pPr marL="0" indent="0">
              <a:buNone/>
              <a:defRPr sz="1000">
                <a:solidFill>
                  <a:srgbClr val="FFFFFF"/>
                </a:solidFill>
                <a:latin typeface="Open Sans"/>
                <a:cs typeface="Open Sans"/>
              </a:defRPr>
            </a:lvl1pPr>
          </a:lstStyle>
          <a:p>
            <a:endParaRPr lang="en-US" dirty="0"/>
          </a:p>
        </p:txBody>
      </p:sp>
      <p:sp>
        <p:nvSpPr>
          <p:cNvPr id="18" name="Text Placeholder 17"/>
          <p:cNvSpPr>
            <a:spLocks noGrp="1"/>
          </p:cNvSpPr>
          <p:nvPr>
            <p:ph type="body" sz="quarter" idx="15"/>
          </p:nvPr>
        </p:nvSpPr>
        <p:spPr>
          <a:xfrm>
            <a:off x="1828800" y="3316296"/>
            <a:ext cx="5486400" cy="855664"/>
          </a:xfrm>
          <a:prstGeom prst="rect">
            <a:avLst/>
          </a:prstGeom>
        </p:spPr>
        <p:txBody>
          <a:bodyPr vert="horz"/>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9" name="Title Placeholder 2"/>
          <p:cNvSpPr>
            <a:spLocks noGrp="1"/>
          </p:cNvSpPr>
          <p:nvPr>
            <p:ph type="title"/>
          </p:nvPr>
        </p:nvSpPr>
        <p:spPr>
          <a:xfrm>
            <a:off x="1828808" y="2795605"/>
            <a:ext cx="5486403" cy="520701"/>
          </a:xfrm>
          <a:prstGeom prst="rect">
            <a:avLst/>
          </a:prstGeom>
        </p:spPr>
        <p:txBody>
          <a:bodyPr vert="horz" lIns="68565" tIns="34282" rIns="68565" bIns="34282" rtlCol="0" anchor="ctr">
            <a:normAutofit/>
          </a:bodyPr>
          <a:lstStyle/>
          <a:p>
            <a:r>
              <a:rPr lang="x-none"/>
              <a:t>Click to edit Master title style</a:t>
            </a:r>
            <a:endParaRPr lang="en-US"/>
          </a:p>
        </p:txBody>
      </p:sp>
    </p:spTree>
    <p:extLst>
      <p:ext uri="{BB962C8B-B14F-4D97-AF65-F5344CB8AC3E}">
        <p14:creationId xmlns:p14="http://schemas.microsoft.com/office/powerpoint/2010/main" val="4071252172"/>
      </p:ext>
    </p:extLst>
  </p:cSld>
  <p:clrMapOvr>
    <a:masterClrMapping/>
  </p:clrMapOvr>
  <p:transition spd="slow">
    <p:push dir="u"/>
  </p:transition>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1" y="0"/>
            <a:ext cx="6172201" cy="5143500"/>
          </a:xfrm>
          <a:prstGeom prst="rect">
            <a:avLst/>
          </a:prstGeom>
          <a:solidFill>
            <a:schemeClr val="tx2"/>
          </a:solidFill>
          <a:effectLst/>
        </p:spPr>
        <p:txBody>
          <a:bodyPr>
            <a:normAutofit/>
          </a:bodyPr>
          <a:lstStyle>
            <a:lvl1pPr marL="0" indent="0">
              <a:buNone/>
              <a:defRPr sz="1000"/>
            </a:lvl1pPr>
          </a:lstStyle>
          <a:p>
            <a:endParaRPr lang="en-US" dirty="0"/>
          </a:p>
        </p:txBody>
      </p:sp>
      <p:sp>
        <p:nvSpPr>
          <p:cNvPr id="9" name="Text Placeholder 8"/>
          <p:cNvSpPr>
            <a:spLocks noGrp="1"/>
          </p:cNvSpPr>
          <p:nvPr>
            <p:ph type="body" sz="quarter" idx="21"/>
          </p:nvPr>
        </p:nvSpPr>
        <p:spPr>
          <a:xfrm>
            <a:off x="6400800" y="2343152"/>
            <a:ext cx="2491200" cy="1905000"/>
          </a:xfrm>
          <a:prstGeom prst="rect">
            <a:avLst/>
          </a:prstGeom>
        </p:spPr>
        <p:txBody>
          <a:bodyPr>
            <a:noAutofit/>
          </a:bodyPr>
          <a:lstStyle>
            <a:lvl1pPr marL="0" indent="0" algn="ctr">
              <a:lnSpc>
                <a:spcPct val="120000"/>
              </a:lnSpc>
              <a:buNone/>
              <a:defRPr sz="1000" cap="none">
                <a:solidFill>
                  <a:schemeClr val="bg2"/>
                </a:solidFill>
                <a:latin typeface="Roboto Light"/>
                <a:cs typeface="Roboto Light"/>
              </a:defRPr>
            </a:lvl1pPr>
            <a:lvl2pPr marL="456959" indent="0" algn="ctr">
              <a:lnSpc>
                <a:spcPct val="120000"/>
              </a:lnSpc>
              <a:buNone/>
              <a:defRPr sz="1000" cap="none">
                <a:solidFill>
                  <a:schemeClr val="bg2"/>
                </a:solidFill>
                <a:latin typeface="Roboto Light"/>
                <a:cs typeface="Roboto Light"/>
              </a:defRPr>
            </a:lvl2pPr>
            <a:lvl3pPr marL="913934" indent="0" algn="ctr">
              <a:lnSpc>
                <a:spcPct val="120000"/>
              </a:lnSpc>
              <a:buNone/>
              <a:defRPr sz="1000" cap="none">
                <a:solidFill>
                  <a:schemeClr val="bg2"/>
                </a:solidFill>
                <a:latin typeface="Roboto Light"/>
                <a:cs typeface="Roboto Light"/>
              </a:defRPr>
            </a:lvl3pPr>
            <a:lvl4pPr marL="1370901" indent="0" algn="ctr">
              <a:lnSpc>
                <a:spcPct val="120000"/>
              </a:lnSpc>
              <a:buNone/>
              <a:defRPr sz="1000" cap="none">
                <a:solidFill>
                  <a:schemeClr val="bg2"/>
                </a:solidFill>
                <a:latin typeface="Roboto Light"/>
                <a:cs typeface="Roboto Light"/>
              </a:defRPr>
            </a:lvl4pPr>
            <a:lvl5pPr marL="1827866" indent="0" algn="ctr">
              <a:lnSpc>
                <a:spcPct val="120000"/>
              </a:lnSpc>
              <a:buNone/>
              <a:defRPr sz="1000" cap="none">
                <a:solidFill>
                  <a:schemeClr val="bg2"/>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ifth level</a:t>
            </a:r>
            <a:endParaRPr lang="en-US"/>
          </a:p>
        </p:txBody>
      </p:sp>
      <p:sp>
        <p:nvSpPr>
          <p:cNvPr id="18" name="Title Placeholder 2"/>
          <p:cNvSpPr>
            <a:spLocks noGrp="1"/>
          </p:cNvSpPr>
          <p:nvPr>
            <p:ph type="title"/>
          </p:nvPr>
        </p:nvSpPr>
        <p:spPr>
          <a:xfrm>
            <a:off x="6400800" y="1973827"/>
            <a:ext cx="2491200" cy="293161"/>
          </a:xfrm>
          <a:prstGeom prst="rect">
            <a:avLst/>
          </a:prstGeom>
        </p:spPr>
        <p:txBody>
          <a:bodyPr vert="horz" lIns="68565" tIns="34282" rIns="68565" bIns="34282" rtlCol="0" anchor="ctr">
            <a:normAutofit/>
          </a:bodyPr>
          <a:lstStyle/>
          <a:p>
            <a:endParaRPr lang="en-US"/>
          </a:p>
        </p:txBody>
      </p:sp>
      <p:sp>
        <p:nvSpPr>
          <p:cNvPr id="3" name="Picture Placeholder 2"/>
          <p:cNvSpPr>
            <a:spLocks noGrp="1" noChangeAspect="1"/>
          </p:cNvSpPr>
          <p:nvPr>
            <p:ph type="pic" sz="quarter" idx="22"/>
          </p:nvPr>
        </p:nvSpPr>
        <p:spPr>
          <a:xfrm>
            <a:off x="6934201" y="742950"/>
            <a:ext cx="1440000" cy="900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dirty="0"/>
          </a:p>
        </p:txBody>
      </p:sp>
    </p:spTree>
    <p:extLst>
      <p:ext uri="{BB962C8B-B14F-4D97-AF65-F5344CB8AC3E}">
        <p14:creationId xmlns:p14="http://schemas.microsoft.com/office/powerpoint/2010/main" val="361466102"/>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320822"/>
            <a:ext cx="2677467"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320822"/>
            <a:ext cx="2695932"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0" y="1320822"/>
            <a:ext cx="2673001" cy="30564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59" indent="0">
              <a:lnSpc>
                <a:spcPct val="120000"/>
              </a:lnSpc>
              <a:buNone/>
              <a:defRPr sz="1000">
                <a:ln>
                  <a:noFill/>
                </a:ln>
                <a:solidFill>
                  <a:schemeClr val="tx1"/>
                </a:solidFill>
                <a:latin typeface="Roboto Light"/>
                <a:cs typeface="Roboto Light"/>
              </a:defRPr>
            </a:lvl2pPr>
            <a:lvl3pPr marL="913934" indent="0">
              <a:lnSpc>
                <a:spcPct val="120000"/>
              </a:lnSpc>
              <a:buNone/>
              <a:defRPr sz="1000">
                <a:ln>
                  <a:noFill/>
                </a:ln>
                <a:solidFill>
                  <a:schemeClr val="tx1"/>
                </a:solidFill>
                <a:latin typeface="Roboto Light"/>
                <a:cs typeface="Roboto Light"/>
              </a:defRPr>
            </a:lvl3pPr>
            <a:lvl4pPr marL="1370901" indent="0">
              <a:lnSpc>
                <a:spcPct val="120000"/>
              </a:lnSpc>
              <a:buNone/>
              <a:defRPr sz="1000">
                <a:ln>
                  <a:noFill/>
                </a:ln>
                <a:solidFill>
                  <a:schemeClr val="tx1"/>
                </a:solidFill>
                <a:latin typeface="Roboto Light"/>
                <a:cs typeface="Roboto Light"/>
              </a:defRPr>
            </a:lvl4pPr>
            <a:lvl5pPr marL="1827866"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2"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6558529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Brand">
    <p:spTree>
      <p:nvGrpSpPr>
        <p:cNvPr id="1" name=""/>
        <p:cNvGrpSpPr/>
        <p:nvPr/>
      </p:nvGrpSpPr>
      <p:grpSpPr>
        <a:xfrm>
          <a:off x="0" y="0"/>
          <a:ext cx="0" cy="0"/>
          <a:chOff x="0" y="0"/>
          <a:chExt cx="0" cy="0"/>
        </a:xfrm>
      </p:grpSpPr>
      <p:sp>
        <p:nvSpPr>
          <p:cNvPr id="4" name="Title 3"/>
          <p:cNvSpPr>
            <a:spLocks noGrp="1"/>
          </p:cNvSpPr>
          <p:nvPr>
            <p:ph type="title"/>
          </p:nvPr>
        </p:nvSpPr>
        <p:spPr>
          <a:xfrm>
            <a:off x="457201" y="1901924"/>
            <a:ext cx="2590800" cy="857250"/>
          </a:xfrm>
        </p:spPr>
        <p:txBody>
          <a:bodyPr/>
          <a:lstStyle/>
          <a:p>
            <a:endParaRPr lang="en-US"/>
          </a:p>
        </p:txBody>
      </p:sp>
      <p:sp>
        <p:nvSpPr>
          <p:cNvPr id="6" name="Picture Placeholder 2"/>
          <p:cNvSpPr>
            <a:spLocks noGrp="1" noChangeAspect="1"/>
          </p:cNvSpPr>
          <p:nvPr>
            <p:ph type="pic" sz="quarter" idx="22"/>
          </p:nvPr>
        </p:nvSpPr>
        <p:spPr>
          <a:xfrm>
            <a:off x="838201" y="776924"/>
            <a:ext cx="1800000" cy="1125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dirty="0"/>
          </a:p>
        </p:txBody>
      </p:sp>
    </p:spTree>
    <p:extLst>
      <p:ext uri="{BB962C8B-B14F-4D97-AF65-F5344CB8AC3E}">
        <p14:creationId xmlns:p14="http://schemas.microsoft.com/office/powerpoint/2010/main" val="1180081733"/>
      </p:ext>
    </p:extLst>
  </p:cSld>
  <p:clrMapOvr>
    <a:masterClrMapping/>
  </p:clrMapOvr>
  <p:transition spd="slow">
    <p:push dir="u"/>
  </p:transition>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rand">
    <p:spTree>
      <p:nvGrpSpPr>
        <p:cNvPr id="1" name=""/>
        <p:cNvGrpSpPr/>
        <p:nvPr/>
      </p:nvGrpSpPr>
      <p:grpSpPr>
        <a:xfrm>
          <a:off x="0" y="0"/>
          <a:ext cx="0" cy="0"/>
          <a:chOff x="0" y="0"/>
          <a:chExt cx="0" cy="0"/>
        </a:xfrm>
      </p:grpSpPr>
      <p:sp>
        <p:nvSpPr>
          <p:cNvPr id="9" name="Title Placeholder 2"/>
          <p:cNvSpPr>
            <a:spLocks noGrp="1"/>
          </p:cNvSpPr>
          <p:nvPr>
            <p:ph type="title"/>
          </p:nvPr>
        </p:nvSpPr>
        <p:spPr>
          <a:xfrm>
            <a:off x="1828808" y="2719409"/>
            <a:ext cx="5486403" cy="520701"/>
          </a:xfrm>
          <a:prstGeom prst="rect">
            <a:avLst/>
          </a:prstGeom>
        </p:spPr>
        <p:txBody>
          <a:bodyPr vert="horz" lIns="68565" tIns="34282" rIns="68565" bIns="34282" rtlCol="0" anchor="ctr">
            <a:normAutofit/>
          </a:bodyPr>
          <a:lstStyle>
            <a:lvl1pPr>
              <a:defRPr>
                <a:solidFill>
                  <a:schemeClr val="tx2"/>
                </a:solidFill>
              </a:defRPr>
            </a:lvl1pPr>
          </a:lstStyle>
          <a:p>
            <a:r>
              <a:rPr lang="x-none"/>
              <a:t>Click to edit Master title style</a:t>
            </a:r>
            <a:endParaRPr lang="en-US"/>
          </a:p>
        </p:txBody>
      </p:sp>
      <p:sp>
        <p:nvSpPr>
          <p:cNvPr id="3" name="Content Placeholder 2"/>
          <p:cNvSpPr>
            <a:spLocks noGrp="1" noChangeAspect="1"/>
          </p:cNvSpPr>
          <p:nvPr>
            <p:ph sz="quarter" idx="17"/>
          </p:nvPr>
        </p:nvSpPr>
        <p:spPr>
          <a:xfrm>
            <a:off x="3492000" y="1369384"/>
            <a:ext cx="2160000" cy="1350000"/>
          </a:xfrm>
        </p:spPr>
        <p:txBody>
          <a:bodyPr/>
          <a:lstStyle/>
          <a:p>
            <a:pPr lvl="0"/>
            <a:r>
              <a:rPr lang="sk-SK"/>
              <a:t>Click to edit Master text styles</a:t>
            </a:r>
            <a:endParaRPr lang="en-US"/>
          </a:p>
        </p:txBody>
      </p:sp>
    </p:spTree>
    <p:extLst>
      <p:ext uri="{BB962C8B-B14F-4D97-AF65-F5344CB8AC3E}">
        <p14:creationId xmlns:p14="http://schemas.microsoft.com/office/powerpoint/2010/main" val="1324775117"/>
      </p:ext>
    </p:extLst>
  </p:cSld>
  <p:clrMapOvr>
    <a:masterClrMapping/>
  </p:clrMapOvr>
  <p:transition spd="slow">
    <p:push dir="u"/>
  </p:transition>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rand">
    <p:spTree>
      <p:nvGrpSpPr>
        <p:cNvPr id="1" name=""/>
        <p:cNvGrpSpPr/>
        <p:nvPr/>
      </p:nvGrpSpPr>
      <p:grpSpPr>
        <a:xfrm>
          <a:off x="0" y="0"/>
          <a:ext cx="0" cy="0"/>
          <a:chOff x="0" y="0"/>
          <a:chExt cx="0" cy="0"/>
        </a:xfrm>
      </p:grpSpPr>
      <p:sp>
        <p:nvSpPr>
          <p:cNvPr id="4" name="Title 3"/>
          <p:cNvSpPr>
            <a:spLocks noGrp="1"/>
          </p:cNvSpPr>
          <p:nvPr>
            <p:ph type="title"/>
          </p:nvPr>
        </p:nvSpPr>
        <p:spPr>
          <a:xfrm>
            <a:off x="457201" y="1901924"/>
            <a:ext cx="2590800" cy="857250"/>
          </a:xfrm>
        </p:spPr>
        <p:txBody>
          <a:bodyPr/>
          <a:lstStyle>
            <a:lvl1pPr>
              <a:tabLst>
                <a:tab pos="1252538" algn="l"/>
              </a:tabLst>
              <a:defRPr>
                <a:solidFill>
                  <a:schemeClr val="bg2"/>
                </a:solidFill>
              </a:defRPr>
            </a:lvl1pPr>
          </a:lstStyle>
          <a:p>
            <a:endParaRPr lang="en-US"/>
          </a:p>
        </p:txBody>
      </p:sp>
      <p:sp>
        <p:nvSpPr>
          <p:cNvPr id="6" name="Picture Placeholder 2"/>
          <p:cNvSpPr>
            <a:spLocks noGrp="1" noChangeAspect="1"/>
          </p:cNvSpPr>
          <p:nvPr>
            <p:ph type="pic" sz="quarter" idx="22"/>
          </p:nvPr>
        </p:nvSpPr>
        <p:spPr>
          <a:xfrm>
            <a:off x="838201" y="776924"/>
            <a:ext cx="1800000" cy="1125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dirty="0"/>
          </a:p>
        </p:txBody>
      </p:sp>
    </p:spTree>
    <p:extLst>
      <p:ext uri="{BB962C8B-B14F-4D97-AF65-F5344CB8AC3E}">
        <p14:creationId xmlns:p14="http://schemas.microsoft.com/office/powerpoint/2010/main" val="1180081733"/>
      </p:ext>
    </p:extLst>
  </p:cSld>
  <p:clrMapOvr>
    <a:masterClrMapping/>
  </p:clrMapOvr>
  <p:transition spd="slow">
    <p:push dir="u"/>
  </p:transition>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Brand">
    <p:spTree>
      <p:nvGrpSpPr>
        <p:cNvPr id="1" name=""/>
        <p:cNvGrpSpPr/>
        <p:nvPr/>
      </p:nvGrpSpPr>
      <p:grpSpPr>
        <a:xfrm>
          <a:off x="0" y="0"/>
          <a:ext cx="0" cy="0"/>
          <a:chOff x="0" y="0"/>
          <a:chExt cx="0" cy="0"/>
        </a:xfrm>
      </p:grpSpPr>
      <p:sp>
        <p:nvSpPr>
          <p:cNvPr id="4" name="Title 3"/>
          <p:cNvSpPr>
            <a:spLocks noGrp="1"/>
          </p:cNvSpPr>
          <p:nvPr>
            <p:ph type="title"/>
          </p:nvPr>
        </p:nvSpPr>
        <p:spPr>
          <a:xfrm>
            <a:off x="457201" y="1901924"/>
            <a:ext cx="2590800" cy="857250"/>
          </a:xfrm>
        </p:spPr>
        <p:txBody>
          <a:bodyPr/>
          <a:lstStyle>
            <a:lvl1pPr>
              <a:defRPr>
                <a:solidFill>
                  <a:schemeClr val="accent1"/>
                </a:solidFill>
              </a:defRPr>
            </a:lvl1pPr>
          </a:lstStyle>
          <a:p>
            <a:endParaRPr lang="en-US"/>
          </a:p>
        </p:txBody>
      </p:sp>
      <p:sp>
        <p:nvSpPr>
          <p:cNvPr id="6" name="Picture Placeholder 2"/>
          <p:cNvSpPr>
            <a:spLocks noGrp="1" noChangeAspect="1"/>
          </p:cNvSpPr>
          <p:nvPr>
            <p:ph type="pic" sz="quarter" idx="22"/>
          </p:nvPr>
        </p:nvSpPr>
        <p:spPr>
          <a:xfrm>
            <a:off x="838201" y="776924"/>
            <a:ext cx="1800000" cy="1125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dirty="0"/>
          </a:p>
        </p:txBody>
      </p:sp>
    </p:spTree>
    <p:extLst>
      <p:ext uri="{BB962C8B-B14F-4D97-AF65-F5344CB8AC3E}">
        <p14:creationId xmlns:p14="http://schemas.microsoft.com/office/powerpoint/2010/main" val="3474471397"/>
      </p:ext>
    </p:extLst>
  </p:cSld>
  <p:clrMapOvr>
    <a:masterClrMapping/>
  </p:clrMapOvr>
  <p:transition spd="slow">
    <p:push dir="u"/>
  </p:transition>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1" y="0"/>
            <a:ext cx="6172201" cy="5143500"/>
          </a:xfrm>
          <a:prstGeom prst="rect">
            <a:avLst/>
          </a:prstGeom>
          <a:noFill/>
          <a:effectLst/>
        </p:spPr>
        <p:txBody>
          <a:bodyPr>
            <a:normAutofit/>
          </a:bodyPr>
          <a:lstStyle>
            <a:lvl1pPr marL="0" indent="0">
              <a:buNone/>
              <a:defRPr sz="1000"/>
            </a:lvl1pPr>
          </a:lstStyle>
          <a:p>
            <a:endParaRPr lang="en-US" dirty="0"/>
          </a:p>
        </p:txBody>
      </p:sp>
      <p:sp>
        <p:nvSpPr>
          <p:cNvPr id="9" name="Text Placeholder 8"/>
          <p:cNvSpPr>
            <a:spLocks noGrp="1"/>
          </p:cNvSpPr>
          <p:nvPr>
            <p:ph type="body" sz="quarter" idx="21"/>
          </p:nvPr>
        </p:nvSpPr>
        <p:spPr>
          <a:xfrm>
            <a:off x="6400800" y="2343152"/>
            <a:ext cx="2491200" cy="1905000"/>
          </a:xfrm>
          <a:prstGeom prst="rect">
            <a:avLst/>
          </a:prstGeom>
        </p:spPr>
        <p:txBody>
          <a:bodyPr>
            <a:noAutofit/>
          </a:bodyPr>
          <a:lstStyle>
            <a:lvl1pPr marL="0" indent="0" algn="ctr">
              <a:lnSpc>
                <a:spcPct val="120000"/>
              </a:lnSpc>
              <a:buNone/>
              <a:defRPr sz="1000" cap="none">
                <a:solidFill>
                  <a:schemeClr val="bg2"/>
                </a:solidFill>
                <a:latin typeface="Roboto Light"/>
                <a:cs typeface="Roboto Light"/>
              </a:defRPr>
            </a:lvl1pPr>
            <a:lvl2pPr marL="456959" indent="0" algn="ctr">
              <a:lnSpc>
                <a:spcPct val="120000"/>
              </a:lnSpc>
              <a:buNone/>
              <a:defRPr sz="1000" cap="none">
                <a:solidFill>
                  <a:schemeClr val="bg2"/>
                </a:solidFill>
                <a:latin typeface="Roboto Light"/>
                <a:cs typeface="Roboto Light"/>
              </a:defRPr>
            </a:lvl2pPr>
            <a:lvl3pPr marL="913934" indent="0" algn="ctr">
              <a:lnSpc>
                <a:spcPct val="120000"/>
              </a:lnSpc>
              <a:buNone/>
              <a:defRPr sz="1000" cap="none">
                <a:solidFill>
                  <a:schemeClr val="bg2"/>
                </a:solidFill>
                <a:latin typeface="Roboto Light"/>
                <a:cs typeface="Roboto Light"/>
              </a:defRPr>
            </a:lvl3pPr>
            <a:lvl4pPr marL="1370901" indent="0" algn="ctr">
              <a:lnSpc>
                <a:spcPct val="120000"/>
              </a:lnSpc>
              <a:buNone/>
              <a:defRPr sz="1000" cap="none">
                <a:solidFill>
                  <a:schemeClr val="bg2"/>
                </a:solidFill>
                <a:latin typeface="Roboto Light"/>
                <a:cs typeface="Roboto Light"/>
              </a:defRPr>
            </a:lvl4pPr>
            <a:lvl5pPr marL="1827866" indent="0" algn="ctr">
              <a:lnSpc>
                <a:spcPct val="120000"/>
              </a:lnSpc>
              <a:buNone/>
              <a:defRPr sz="1000" cap="none">
                <a:solidFill>
                  <a:schemeClr val="bg2"/>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ifth level</a:t>
            </a:r>
            <a:endParaRPr lang="en-US"/>
          </a:p>
        </p:txBody>
      </p:sp>
      <p:sp>
        <p:nvSpPr>
          <p:cNvPr id="18" name="Title Placeholder 2"/>
          <p:cNvSpPr>
            <a:spLocks noGrp="1"/>
          </p:cNvSpPr>
          <p:nvPr>
            <p:ph type="title"/>
          </p:nvPr>
        </p:nvSpPr>
        <p:spPr>
          <a:xfrm>
            <a:off x="6400800" y="1973827"/>
            <a:ext cx="2491200" cy="293161"/>
          </a:xfrm>
          <a:prstGeom prst="rect">
            <a:avLst/>
          </a:prstGeom>
        </p:spPr>
        <p:txBody>
          <a:bodyPr vert="horz" lIns="68565" tIns="34282" rIns="68565" bIns="34282" rtlCol="0" anchor="ctr">
            <a:normAutofit/>
          </a:bodyPr>
          <a:lstStyle>
            <a:lvl1pPr>
              <a:defRPr>
                <a:solidFill>
                  <a:schemeClr val="bg2"/>
                </a:solidFill>
              </a:defRPr>
            </a:lvl1pPr>
          </a:lstStyle>
          <a:p>
            <a:endParaRPr lang="en-US"/>
          </a:p>
        </p:txBody>
      </p:sp>
      <p:sp>
        <p:nvSpPr>
          <p:cNvPr id="3" name="Picture Placeholder 2"/>
          <p:cNvSpPr>
            <a:spLocks noGrp="1" noChangeAspect="1"/>
          </p:cNvSpPr>
          <p:nvPr>
            <p:ph type="pic" sz="quarter" idx="22"/>
          </p:nvPr>
        </p:nvSpPr>
        <p:spPr>
          <a:xfrm>
            <a:off x="6934201" y="742950"/>
            <a:ext cx="1440000" cy="900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dirty="0"/>
          </a:p>
        </p:txBody>
      </p:sp>
    </p:spTree>
    <p:extLst>
      <p:ext uri="{BB962C8B-B14F-4D97-AF65-F5344CB8AC3E}">
        <p14:creationId xmlns:p14="http://schemas.microsoft.com/office/powerpoint/2010/main" val="2789301593"/>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Brand">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2590834" y="3831206"/>
            <a:ext cx="4038601" cy="703783"/>
          </a:xfrm>
          <a:prstGeom prst="rect">
            <a:avLst/>
          </a:prstGeom>
        </p:spPr>
        <p:txBody>
          <a:bodyPr>
            <a:noAutofit/>
          </a:bodyPr>
          <a:lstStyle>
            <a:lvl1pPr marL="0" indent="0" algn="l">
              <a:lnSpc>
                <a:spcPct val="120000"/>
              </a:lnSpc>
              <a:spcAft>
                <a:spcPts val="0"/>
              </a:spcAft>
              <a:buFont typeface="Arial"/>
              <a:buNone/>
              <a:defRPr sz="1000" b="0" i="0" cap="none">
                <a:solidFill>
                  <a:schemeClr val="bg1"/>
                </a:solidFill>
                <a:latin typeface="Roboto Light"/>
                <a:cs typeface="Roboto Light"/>
              </a:defRPr>
            </a:lvl1pPr>
            <a:lvl2pPr marL="456959" indent="0" algn="l">
              <a:lnSpc>
                <a:spcPct val="120000"/>
              </a:lnSpc>
              <a:spcAft>
                <a:spcPts val="0"/>
              </a:spcAft>
              <a:buFont typeface="Arial"/>
              <a:buNone/>
              <a:defRPr sz="1000" b="0" i="0">
                <a:solidFill>
                  <a:schemeClr val="bg1"/>
                </a:solidFill>
                <a:latin typeface="Roboto Light"/>
                <a:cs typeface="Roboto Light"/>
              </a:defRPr>
            </a:lvl2pPr>
            <a:lvl3pPr marL="913934" indent="0" algn="l">
              <a:lnSpc>
                <a:spcPct val="120000"/>
              </a:lnSpc>
              <a:spcAft>
                <a:spcPts val="0"/>
              </a:spcAft>
              <a:buFont typeface="Arial"/>
              <a:buNone/>
              <a:defRPr sz="1000" b="0" i="0">
                <a:solidFill>
                  <a:schemeClr val="bg1"/>
                </a:solidFill>
                <a:latin typeface="Roboto Light"/>
                <a:cs typeface="Roboto Light"/>
              </a:defRPr>
            </a:lvl3pPr>
            <a:lvl4pPr marL="1370901" indent="0" algn="l">
              <a:lnSpc>
                <a:spcPct val="120000"/>
              </a:lnSpc>
              <a:spcAft>
                <a:spcPts val="0"/>
              </a:spcAft>
              <a:buFont typeface="Arial"/>
              <a:buNone/>
              <a:defRPr sz="1000" b="0" i="0">
                <a:solidFill>
                  <a:schemeClr val="bg1"/>
                </a:solidFill>
                <a:latin typeface="Roboto Light"/>
                <a:cs typeface="Roboto Light"/>
              </a:defRPr>
            </a:lvl4pPr>
            <a:lvl5pPr marL="1827866" indent="0" algn="l">
              <a:lnSpc>
                <a:spcPct val="120000"/>
              </a:lnSpc>
              <a:spcAft>
                <a:spcPts val="0"/>
              </a:spcAft>
              <a:buFont typeface="Arial"/>
              <a:buNone/>
              <a:defRPr sz="1000" b="0" i="0">
                <a:solidFill>
                  <a:schemeClr val="bg1"/>
                </a:solidFill>
                <a:latin typeface="Roboto Light"/>
                <a:cs typeface="Roboto Light"/>
              </a:defRPr>
            </a:lvl5pPr>
          </a:lstStyle>
          <a:p>
            <a:pPr lvl="0"/>
            <a:r>
              <a:rPr lang="x-none" dirty="0"/>
              <a:t>Click to edit master text styles</a:t>
            </a:r>
            <a:endParaRPr lang="en-US" dirty="0"/>
          </a:p>
        </p:txBody>
      </p:sp>
      <p:sp>
        <p:nvSpPr>
          <p:cNvPr id="2" name="Title 1"/>
          <p:cNvSpPr>
            <a:spLocks noGrp="1"/>
          </p:cNvSpPr>
          <p:nvPr>
            <p:ph type="title"/>
          </p:nvPr>
        </p:nvSpPr>
        <p:spPr>
          <a:xfrm>
            <a:off x="2590834" y="3409989"/>
            <a:ext cx="4038601" cy="421217"/>
          </a:xfrm>
        </p:spPr>
        <p:txBody>
          <a:bodyPr/>
          <a:lstStyle/>
          <a:p>
            <a:endParaRPr lang="en-US"/>
          </a:p>
        </p:txBody>
      </p:sp>
      <p:sp>
        <p:nvSpPr>
          <p:cNvPr id="6" name="Picture Placeholder 6"/>
          <p:cNvSpPr>
            <a:spLocks noGrp="1" noChangeAspect="1"/>
          </p:cNvSpPr>
          <p:nvPr>
            <p:ph type="pic" sz="quarter" idx="12"/>
          </p:nvPr>
        </p:nvSpPr>
        <p:spPr>
          <a:xfrm>
            <a:off x="609600" y="3409950"/>
            <a:ext cx="1800000" cy="1125000"/>
          </a:xfrm>
          <a:prstGeom prst="rect">
            <a:avLst/>
          </a:prstGeom>
        </p:spPr>
        <p:txBody>
          <a:bodyPr>
            <a:normAutofit/>
          </a:bodyPr>
          <a:lstStyle>
            <a:lvl1pPr marL="0" indent="0">
              <a:buNone/>
              <a:defRPr sz="1000">
                <a:solidFill>
                  <a:srgbClr val="FFFFFF"/>
                </a:solidFill>
                <a:latin typeface="Open Sans"/>
                <a:cs typeface="Open Sans"/>
              </a:defRPr>
            </a:lvl1pPr>
          </a:lstStyle>
          <a:p>
            <a:endParaRPr lang="en-US" dirty="0"/>
          </a:p>
        </p:txBody>
      </p:sp>
    </p:spTree>
    <p:extLst>
      <p:ext uri="{BB962C8B-B14F-4D97-AF65-F5344CB8AC3E}">
        <p14:creationId xmlns:p14="http://schemas.microsoft.com/office/powerpoint/2010/main" val="819055564"/>
      </p:ext>
    </p:extLst>
  </p:cSld>
  <p:clrMapOvr>
    <a:masterClrMapping/>
  </p:clrMapOvr>
  <p:transition spd="slow">
    <p:push dir="u"/>
  </p:transition>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Brand">
    <p:spTree>
      <p:nvGrpSpPr>
        <p:cNvPr id="1" name=""/>
        <p:cNvGrpSpPr/>
        <p:nvPr/>
      </p:nvGrpSpPr>
      <p:grpSpPr>
        <a:xfrm>
          <a:off x="0" y="0"/>
          <a:ext cx="0" cy="0"/>
          <a:chOff x="0" y="0"/>
          <a:chExt cx="0" cy="0"/>
        </a:xfrm>
      </p:grpSpPr>
      <p:sp>
        <p:nvSpPr>
          <p:cNvPr id="12" name="Text Placeholder 8"/>
          <p:cNvSpPr>
            <a:spLocks noGrp="1"/>
          </p:cNvSpPr>
          <p:nvPr>
            <p:ph type="body" sz="quarter" idx="11" hasCustomPrompt="1"/>
          </p:nvPr>
        </p:nvSpPr>
        <p:spPr>
          <a:xfrm>
            <a:off x="533401" y="2419352"/>
            <a:ext cx="3048000" cy="2209800"/>
          </a:xfrm>
          <a:prstGeom prst="rect">
            <a:avLst/>
          </a:prstGeom>
        </p:spPr>
        <p:txBody>
          <a:bodyPr>
            <a:noAutofit/>
          </a:bodyPr>
          <a:lstStyle>
            <a:lvl1pPr marL="0" indent="0" algn="l">
              <a:lnSpc>
                <a:spcPct val="120000"/>
              </a:lnSpc>
              <a:spcAft>
                <a:spcPts val="0"/>
              </a:spcAft>
              <a:buFont typeface="Arial"/>
              <a:buNone/>
              <a:defRPr sz="1000" b="0" i="0" cap="none">
                <a:solidFill>
                  <a:schemeClr val="bg1"/>
                </a:solidFill>
                <a:latin typeface="Roboto Light"/>
                <a:cs typeface="Roboto Light"/>
              </a:defRPr>
            </a:lvl1pPr>
            <a:lvl2pPr marL="456959" indent="0" algn="l">
              <a:lnSpc>
                <a:spcPct val="120000"/>
              </a:lnSpc>
              <a:spcAft>
                <a:spcPts val="0"/>
              </a:spcAft>
              <a:buFont typeface="Arial"/>
              <a:buNone/>
              <a:defRPr sz="1000" b="0" i="0">
                <a:solidFill>
                  <a:schemeClr val="bg1"/>
                </a:solidFill>
                <a:latin typeface="Roboto Light"/>
                <a:cs typeface="Roboto Light"/>
              </a:defRPr>
            </a:lvl2pPr>
            <a:lvl3pPr marL="913934" indent="0" algn="l">
              <a:lnSpc>
                <a:spcPct val="120000"/>
              </a:lnSpc>
              <a:spcAft>
                <a:spcPts val="0"/>
              </a:spcAft>
              <a:buFont typeface="Arial"/>
              <a:buNone/>
              <a:defRPr sz="1000" b="0" i="0">
                <a:solidFill>
                  <a:schemeClr val="bg1"/>
                </a:solidFill>
                <a:latin typeface="Roboto Light"/>
                <a:cs typeface="Roboto Light"/>
              </a:defRPr>
            </a:lvl3pPr>
            <a:lvl4pPr marL="1370901" indent="0" algn="l">
              <a:lnSpc>
                <a:spcPct val="120000"/>
              </a:lnSpc>
              <a:spcAft>
                <a:spcPts val="0"/>
              </a:spcAft>
              <a:buFont typeface="Arial"/>
              <a:buNone/>
              <a:defRPr sz="1000" b="0" i="0">
                <a:solidFill>
                  <a:schemeClr val="bg1"/>
                </a:solidFill>
                <a:latin typeface="Roboto Light"/>
                <a:cs typeface="Roboto Light"/>
              </a:defRPr>
            </a:lvl4pPr>
            <a:lvl5pPr marL="1827866" indent="0" algn="l">
              <a:lnSpc>
                <a:spcPct val="120000"/>
              </a:lnSpc>
              <a:spcAft>
                <a:spcPts val="0"/>
              </a:spcAft>
              <a:buFont typeface="Arial"/>
              <a:buNone/>
              <a:defRPr sz="1000" b="0" i="0">
                <a:solidFill>
                  <a:schemeClr val="bg1"/>
                </a:solidFill>
                <a:latin typeface="Roboto Light"/>
                <a:cs typeface="Roboto Light"/>
              </a:defRPr>
            </a:lvl5pPr>
          </a:lstStyle>
          <a:p>
            <a:pPr lvl="0"/>
            <a:r>
              <a:rPr lang="x-none" dirty="0"/>
              <a:t>Click to edit master text styles</a:t>
            </a:r>
            <a:endParaRPr lang="en-US" dirty="0"/>
          </a:p>
        </p:txBody>
      </p:sp>
      <p:sp>
        <p:nvSpPr>
          <p:cNvPr id="13" name="Title 1"/>
          <p:cNvSpPr>
            <a:spLocks noGrp="1"/>
          </p:cNvSpPr>
          <p:nvPr>
            <p:ph type="title"/>
          </p:nvPr>
        </p:nvSpPr>
        <p:spPr>
          <a:xfrm>
            <a:off x="533401" y="1957958"/>
            <a:ext cx="3048000" cy="461433"/>
          </a:xfrm>
        </p:spPr>
        <p:txBody>
          <a:bodyPr/>
          <a:lstStyle/>
          <a:p>
            <a:endParaRPr lang="en-US"/>
          </a:p>
        </p:txBody>
      </p:sp>
      <p:sp>
        <p:nvSpPr>
          <p:cNvPr id="14" name="Picture Placeholder 6"/>
          <p:cNvSpPr>
            <a:spLocks noGrp="1" noChangeAspect="1"/>
          </p:cNvSpPr>
          <p:nvPr>
            <p:ph type="pic" sz="quarter" idx="12"/>
          </p:nvPr>
        </p:nvSpPr>
        <p:spPr>
          <a:xfrm>
            <a:off x="533401" y="550334"/>
            <a:ext cx="1800000" cy="1125000"/>
          </a:xfrm>
          <a:prstGeom prst="rect">
            <a:avLst/>
          </a:prstGeom>
        </p:spPr>
        <p:txBody>
          <a:bodyPr>
            <a:normAutofit/>
          </a:bodyPr>
          <a:lstStyle>
            <a:lvl1pPr marL="0" indent="0">
              <a:buNone/>
              <a:defRPr sz="1000">
                <a:solidFill>
                  <a:srgbClr val="FFFFFF"/>
                </a:solidFill>
                <a:latin typeface="Open Sans"/>
                <a:cs typeface="Open Sans"/>
              </a:defRPr>
            </a:lvl1pPr>
          </a:lstStyle>
          <a:p>
            <a:endParaRPr lang="en-US" dirty="0"/>
          </a:p>
        </p:txBody>
      </p:sp>
    </p:spTree>
    <p:extLst>
      <p:ext uri="{BB962C8B-B14F-4D97-AF65-F5344CB8AC3E}">
        <p14:creationId xmlns:p14="http://schemas.microsoft.com/office/powerpoint/2010/main" val="1835643627"/>
      </p:ext>
    </p:extLst>
  </p:cSld>
  <p:clrMapOvr>
    <a:masterClrMapping/>
  </p:clrMapOvr>
  <p:transition spd="slow">
    <p:push dir="u"/>
  </p:transition>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a:xfrm>
            <a:off x="252418" y="427574"/>
            <a:ext cx="7820065" cy="636058"/>
          </a:xfrm>
        </p:spPr>
        <p:txBody>
          <a:bodyPr vert="horz"/>
          <a:lstStyle/>
          <a:p>
            <a:r>
              <a:rPr lang="x-none"/>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1343484912"/>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3" name="Content Placeholder 2"/>
          <p:cNvSpPr>
            <a:spLocks noGrp="1"/>
          </p:cNvSpPr>
          <p:nvPr>
            <p:ph sz="quarter" idx="17"/>
          </p:nvPr>
        </p:nvSpPr>
        <p:spPr>
          <a:xfrm>
            <a:off x="23" y="0"/>
            <a:ext cx="9143999" cy="4095750"/>
          </a:xfrm>
          <a:prstGeom prst="rect">
            <a:avLst/>
          </a:prstGeom>
        </p:spPr>
        <p:txBody>
          <a:bodyPr>
            <a:normAutofit/>
          </a:bodyPr>
          <a:lstStyle>
            <a:lvl1pPr marL="0" indent="0">
              <a:buNone/>
              <a:defRPr sz="1000">
                <a:solidFill>
                  <a:srgbClr val="FFFFFF"/>
                </a:solidFill>
                <a:latin typeface="Roboto Light"/>
                <a:cs typeface="Roboto Light"/>
              </a:defRPr>
            </a:lvl1pPr>
            <a:lvl2pPr marL="456959" indent="0">
              <a:buNone/>
              <a:defRPr sz="1000">
                <a:solidFill>
                  <a:srgbClr val="FFFFFF"/>
                </a:solidFill>
                <a:latin typeface="Roboto Light"/>
                <a:cs typeface="Roboto Light"/>
              </a:defRPr>
            </a:lvl2pPr>
            <a:lvl3pPr marL="913934" indent="0">
              <a:buNone/>
              <a:defRPr sz="1000">
                <a:solidFill>
                  <a:srgbClr val="FFFFFF"/>
                </a:solidFill>
                <a:latin typeface="Roboto Light"/>
                <a:cs typeface="Roboto Light"/>
              </a:defRPr>
            </a:lvl3pPr>
            <a:lvl4pPr marL="1370901" indent="0">
              <a:buNone/>
              <a:defRPr sz="1000">
                <a:solidFill>
                  <a:srgbClr val="FFFFFF"/>
                </a:solidFill>
                <a:latin typeface="Roboto Light"/>
                <a:cs typeface="Roboto Light"/>
              </a:defRPr>
            </a:lvl4pPr>
            <a:lvl5pPr marL="1827866" indent="0">
              <a:buNone/>
              <a:defRPr sz="1000">
                <a:solidFill>
                  <a:srgbClr val="FFFFFF"/>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18"/>
          </p:nvPr>
        </p:nvSpPr>
        <p:spPr>
          <a:xfrm>
            <a:off x="4572023" y="4324350"/>
            <a:ext cx="4267199" cy="533400"/>
          </a:xfrm>
          <a:prstGeom prst="rect">
            <a:avLst/>
          </a:prstGeom>
        </p:spPr>
        <p:txBody>
          <a:bodyPr anchor="t" anchorCtr="0">
            <a:noAutofit/>
          </a:bodyPr>
          <a:lstStyle>
            <a:lvl1pPr marL="0" indent="0" algn="r">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8" name="Title 17"/>
          <p:cNvSpPr>
            <a:spLocks noGrp="1"/>
          </p:cNvSpPr>
          <p:nvPr>
            <p:ph type="title"/>
          </p:nvPr>
        </p:nvSpPr>
        <p:spPr>
          <a:xfrm>
            <a:off x="278400" y="4644084"/>
            <a:ext cx="4293600" cy="213666"/>
          </a:xfrm>
        </p:spPr>
        <p:txBody>
          <a:bodyPr anchor="ctr" anchorCtr="0"/>
          <a:lstStyle/>
          <a:p>
            <a:r>
              <a:rPr lang="x-none"/>
              <a:t>Click to edit Master</a:t>
            </a:r>
            <a:endParaRPr lang="en-US"/>
          </a:p>
        </p:txBody>
      </p:sp>
    </p:spTree>
    <p:extLst>
      <p:ext uri="{BB962C8B-B14F-4D97-AF65-F5344CB8AC3E}">
        <p14:creationId xmlns:p14="http://schemas.microsoft.com/office/powerpoint/2010/main" val="397022926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2971850" y="0"/>
            <a:ext cx="6172201" cy="5143500"/>
          </a:xfrm>
          <a:prstGeom prst="rect">
            <a:avLst/>
          </a:prstGeom>
          <a:noFill/>
          <a:effectLst/>
        </p:spPr>
        <p:txBody>
          <a:bodyPr>
            <a:normAutofit/>
          </a:bodyPr>
          <a:lstStyle>
            <a:lvl1pPr marL="0" indent="0">
              <a:buNone/>
              <a:defRPr sz="1000"/>
            </a:lvl1pPr>
          </a:lstStyle>
          <a:p>
            <a:endParaRPr lang="en-US" dirty="0"/>
          </a:p>
        </p:txBody>
      </p:sp>
      <p:sp>
        <p:nvSpPr>
          <p:cNvPr id="19" name="Text Placeholder 4"/>
          <p:cNvSpPr>
            <a:spLocks noGrp="1"/>
          </p:cNvSpPr>
          <p:nvPr>
            <p:ph type="body" sz="quarter" idx="18"/>
          </p:nvPr>
        </p:nvSpPr>
        <p:spPr>
          <a:xfrm>
            <a:off x="252046" y="1123992"/>
            <a:ext cx="2415001" cy="2212447"/>
          </a:xfrm>
          <a:prstGeom prst="rect">
            <a:avLst/>
          </a:prstGeom>
        </p:spPr>
        <p:txBody>
          <a:bodyPr anchor="t" anchorCtr="0">
            <a:noAutofit/>
          </a:bodyPr>
          <a:lstStyle>
            <a:lvl1pPr marL="0" indent="0">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8" name="Title 17"/>
          <p:cNvSpPr>
            <a:spLocks noGrp="1"/>
          </p:cNvSpPr>
          <p:nvPr>
            <p:ph type="title"/>
          </p:nvPr>
        </p:nvSpPr>
        <p:spPr>
          <a:xfrm>
            <a:off x="252046" y="567272"/>
            <a:ext cx="2415001" cy="533400"/>
          </a:xfrm>
        </p:spPr>
        <p:txBody>
          <a:bodyPr/>
          <a:lstStyle/>
          <a:p>
            <a:endParaRPr lang="en-US"/>
          </a:p>
        </p:txBody>
      </p:sp>
    </p:spTree>
    <p:extLst>
      <p:ext uri="{BB962C8B-B14F-4D97-AF65-F5344CB8AC3E}">
        <p14:creationId xmlns:p14="http://schemas.microsoft.com/office/powerpoint/2010/main" val="3281684178"/>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352550"/>
            <a:ext cx="4320000" cy="28956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sk-SK"/>
              <a:t>Click to edit Master title style</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24926166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572000" y="0"/>
            <a:ext cx="4572000" cy="5143500"/>
          </a:xfrm>
          <a:prstGeom prst="rect">
            <a:avLst/>
          </a:prstGeom>
          <a:noFill/>
          <a:effectLst/>
        </p:spPr>
        <p:txBody>
          <a:bodyPr>
            <a:normAutofit/>
          </a:bodyPr>
          <a:lstStyle>
            <a:lvl1pPr marL="0" indent="0">
              <a:buNone/>
              <a:defRPr sz="1000"/>
            </a:lvl1pPr>
          </a:lstStyle>
          <a:p>
            <a:endParaRPr lang="en-US" dirty="0"/>
          </a:p>
        </p:txBody>
      </p:sp>
      <p:sp>
        <p:nvSpPr>
          <p:cNvPr id="9" name="Text Placeholder 8"/>
          <p:cNvSpPr>
            <a:spLocks noGrp="1"/>
          </p:cNvSpPr>
          <p:nvPr>
            <p:ph type="body" sz="quarter" idx="21"/>
          </p:nvPr>
        </p:nvSpPr>
        <p:spPr>
          <a:xfrm>
            <a:off x="252416" y="1352550"/>
            <a:ext cx="4319588" cy="28956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ifth level</a:t>
            </a:r>
            <a:endParaRPr lang="en-US"/>
          </a:p>
        </p:txBody>
      </p:sp>
      <p:sp>
        <p:nvSpPr>
          <p:cNvPr id="3" name="Title 2"/>
          <p:cNvSpPr>
            <a:spLocks noGrp="1"/>
          </p:cNvSpPr>
          <p:nvPr>
            <p:ph type="title"/>
          </p:nvPr>
        </p:nvSpPr>
        <p:spPr/>
        <p:txBody>
          <a:bodyPr vert="horz"/>
          <a:lstStyle/>
          <a:p>
            <a:r>
              <a:rPr lang="x-none"/>
              <a:t>Click to edit Master title style</a:t>
            </a:r>
            <a:endParaRPr lang="en-US"/>
          </a:p>
        </p:txBody>
      </p:sp>
    </p:spTree>
    <p:extLst>
      <p:ext uri="{BB962C8B-B14F-4D97-AF65-F5344CB8AC3E}">
        <p14:creationId xmlns:p14="http://schemas.microsoft.com/office/powerpoint/2010/main" val="3762267032"/>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a:xfrm>
            <a:off x="252412" y="1352550"/>
            <a:ext cx="3960000"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3" name="Title 2"/>
          <p:cNvSpPr>
            <a:spLocks noGrp="1"/>
          </p:cNvSpPr>
          <p:nvPr>
            <p:ph type="title"/>
          </p:nvPr>
        </p:nvSpPr>
        <p:spPr/>
        <p:txBody>
          <a:bodyPr vert="horz"/>
          <a:lstStyle/>
          <a:p>
            <a:r>
              <a:rPr lang="x-none"/>
              <a:t>Click to edit Master title style</a:t>
            </a:r>
            <a:endParaRPr lang="en-US"/>
          </a:p>
        </p:txBody>
      </p:sp>
      <p:sp>
        <p:nvSpPr>
          <p:cNvPr id="10" name="Text Placeholder 8"/>
          <p:cNvSpPr>
            <a:spLocks noGrp="1"/>
          </p:cNvSpPr>
          <p:nvPr>
            <p:ph type="body" sz="quarter" idx="23"/>
          </p:nvPr>
        </p:nvSpPr>
        <p:spPr>
          <a:xfrm>
            <a:off x="252412" y="1885952"/>
            <a:ext cx="3600000"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1" name="Text Placeholder 8"/>
          <p:cNvSpPr>
            <a:spLocks noGrp="1"/>
          </p:cNvSpPr>
          <p:nvPr>
            <p:ph type="body" sz="quarter" idx="24"/>
          </p:nvPr>
        </p:nvSpPr>
        <p:spPr>
          <a:xfrm>
            <a:off x="252435" y="2419355"/>
            <a:ext cx="3239999"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2" name="Text Placeholder 8"/>
          <p:cNvSpPr>
            <a:spLocks noGrp="1"/>
          </p:cNvSpPr>
          <p:nvPr>
            <p:ph type="body" sz="quarter" idx="25"/>
          </p:nvPr>
        </p:nvSpPr>
        <p:spPr>
          <a:xfrm>
            <a:off x="252446" y="2952750"/>
            <a:ext cx="2871787"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3" name="Text Placeholder 8"/>
          <p:cNvSpPr>
            <a:spLocks noGrp="1"/>
          </p:cNvSpPr>
          <p:nvPr>
            <p:ph type="body" sz="quarter" idx="26"/>
          </p:nvPr>
        </p:nvSpPr>
        <p:spPr>
          <a:xfrm>
            <a:off x="252418" y="3486152"/>
            <a:ext cx="2490788" cy="533400"/>
          </a:xfrm>
          <a:prstGeom prst="rect">
            <a:avLst/>
          </a:prstGeom>
        </p:spPr>
        <p:txBody>
          <a:bodyPr>
            <a:noAutofit/>
          </a:bodyPr>
          <a:lstStyle>
            <a:lvl1pPr marL="0" indent="0" algn="l">
              <a:lnSpc>
                <a:spcPct val="120000"/>
              </a:lnSpc>
              <a:buNone/>
              <a:defRPr sz="1000">
                <a:latin typeface="Roboto Light"/>
                <a:cs typeface="Roboto Light"/>
              </a:defRPr>
            </a:lvl1pPr>
            <a:lvl2pPr marL="456959" indent="0" algn="l">
              <a:lnSpc>
                <a:spcPct val="120000"/>
              </a:lnSpc>
              <a:buNone/>
              <a:defRPr sz="1000">
                <a:latin typeface="Roboto Light"/>
                <a:cs typeface="Roboto Light"/>
              </a:defRPr>
            </a:lvl2pPr>
            <a:lvl3pPr marL="913934" indent="0" algn="l">
              <a:lnSpc>
                <a:spcPct val="120000"/>
              </a:lnSpc>
              <a:buNone/>
              <a:defRPr sz="1000">
                <a:latin typeface="Roboto Light"/>
                <a:cs typeface="Roboto Light"/>
              </a:defRPr>
            </a:lvl3pPr>
            <a:lvl4pPr marL="1370901" indent="0" algn="l">
              <a:lnSpc>
                <a:spcPct val="120000"/>
              </a:lnSpc>
              <a:buNone/>
              <a:defRPr sz="1000">
                <a:latin typeface="Roboto Light"/>
                <a:cs typeface="Roboto Light"/>
              </a:defRPr>
            </a:lvl4pPr>
            <a:lvl5pPr marL="1827866"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Tree>
    <p:extLst>
      <p:ext uri="{BB962C8B-B14F-4D97-AF65-F5344CB8AC3E}">
        <p14:creationId xmlns:p14="http://schemas.microsoft.com/office/powerpoint/2010/main" val="229431975"/>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657350"/>
            <a:ext cx="4320000" cy="2582333"/>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5" y="819152"/>
            <a:ext cx="7900987" cy="381000"/>
          </a:xfrm>
        </p:spPr>
        <p:txBody>
          <a:bodyPr vert="horz"/>
          <a:lstStyle/>
          <a:p>
            <a:r>
              <a:rPr lang="x-none"/>
              <a:t>Click to edit Master title style</a:t>
            </a:r>
            <a:endParaRPr lang="en-US"/>
          </a:p>
        </p:txBody>
      </p:sp>
      <p:sp>
        <p:nvSpPr>
          <p:cNvPr id="7" name="Content Placeholder 16"/>
          <p:cNvSpPr>
            <a:spLocks noGrp="1"/>
          </p:cNvSpPr>
          <p:nvPr>
            <p:ph sz="quarter" idx="18"/>
          </p:nvPr>
        </p:nvSpPr>
        <p:spPr>
          <a:xfrm>
            <a:off x="252443"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19"/>
          </p:nvPr>
        </p:nvSpPr>
        <p:spPr>
          <a:xfrm>
            <a:off x="252443"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9" name="Content Placeholder 16"/>
          <p:cNvSpPr>
            <a:spLocks noGrp="1"/>
          </p:cNvSpPr>
          <p:nvPr>
            <p:ph sz="quarter" idx="20"/>
          </p:nvPr>
        </p:nvSpPr>
        <p:spPr>
          <a:xfrm>
            <a:off x="2201365" y="1657350"/>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1"/>
          </p:nvPr>
        </p:nvSpPr>
        <p:spPr>
          <a:xfrm>
            <a:off x="2201365" y="2944286"/>
            <a:ext cx="1957387" cy="1295400"/>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59" indent="0">
              <a:lnSpc>
                <a:spcPct val="120000"/>
              </a:lnSpc>
              <a:spcAft>
                <a:spcPts val="600"/>
              </a:spcAft>
              <a:buNone/>
              <a:defRPr sz="1000">
                <a:solidFill>
                  <a:schemeClr val="tx1"/>
                </a:solidFill>
                <a:latin typeface="Roboto Light"/>
                <a:cs typeface="Roboto Light"/>
              </a:defRPr>
            </a:lvl2pPr>
            <a:lvl3pPr marL="913934" indent="0">
              <a:lnSpc>
                <a:spcPct val="120000"/>
              </a:lnSpc>
              <a:spcAft>
                <a:spcPts val="600"/>
              </a:spcAft>
              <a:buNone/>
              <a:defRPr sz="1000">
                <a:solidFill>
                  <a:schemeClr val="tx1"/>
                </a:solidFill>
                <a:latin typeface="Roboto Light"/>
                <a:cs typeface="Roboto Light"/>
              </a:defRPr>
            </a:lvl3pPr>
            <a:lvl4pPr marL="1370901" indent="0">
              <a:lnSpc>
                <a:spcPct val="120000"/>
              </a:lnSpc>
              <a:spcAft>
                <a:spcPts val="600"/>
              </a:spcAft>
              <a:buNone/>
              <a:defRPr sz="1000">
                <a:solidFill>
                  <a:schemeClr val="tx1"/>
                </a:solidFill>
                <a:latin typeface="Roboto Light"/>
                <a:cs typeface="Roboto Light"/>
              </a:defRPr>
            </a:lvl4pPr>
            <a:lvl5pPr marL="1827866"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3"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dirty="0">
              <a:solidFill>
                <a:srgbClr val="0AB8D0"/>
              </a:solidFill>
            </a:endParaRPr>
          </a:p>
        </p:txBody>
      </p:sp>
    </p:spTree>
    <p:extLst>
      <p:ext uri="{BB962C8B-B14F-4D97-AF65-F5344CB8AC3E}">
        <p14:creationId xmlns:p14="http://schemas.microsoft.com/office/powerpoint/2010/main" val="5085116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2_Slide 1">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dirty="0">
              <a:solidFill>
                <a:srgbClr val="0AB8D0"/>
              </a:solidFill>
            </a:endParaRPr>
          </a:p>
        </p:txBody>
      </p:sp>
    </p:spTree>
    <p:extLst>
      <p:ext uri="{BB962C8B-B14F-4D97-AF65-F5344CB8AC3E}">
        <p14:creationId xmlns:p14="http://schemas.microsoft.com/office/powerpoint/2010/main" val="3217868187"/>
      </p:ext>
    </p:extLst>
  </p:cSld>
  <p:clrMapOvr>
    <a:masterClrMapping/>
  </p:clrMapOvr>
  <p:extLst mod="1">
    <p:ext uri="{DCECCB84-F9BA-43D5-87BE-67443E8EF086}">
      <p15:sldGuideLst xmlns:p15="http://schemas.microsoft.com/office/powerpoint/2012/main" xmlns="">
        <p15:guide id="1" orient="horz" pos="288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3" y="1352550"/>
            <a:ext cx="4319999" cy="2895600"/>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59" indent="0" algn="ctr">
              <a:buNone/>
              <a:defRPr sz="2000"/>
            </a:lvl2pPr>
            <a:lvl3pPr marL="913934" indent="0" algn="ctr">
              <a:buNone/>
              <a:defRPr sz="1800"/>
            </a:lvl3pPr>
            <a:lvl4pPr marL="1370901" indent="0" algn="ctr">
              <a:buNone/>
              <a:defRPr sz="1600"/>
            </a:lvl4pPr>
            <a:lvl5pPr marL="1827866" indent="0" algn="ctr">
              <a:buNone/>
              <a:defRPr sz="1600"/>
            </a:lvl5pPr>
            <a:lvl6pPr marL="2284832" indent="0" algn="ctr">
              <a:buNone/>
              <a:defRPr sz="1600"/>
            </a:lvl6pPr>
            <a:lvl7pPr marL="2741792" indent="0" algn="ctr">
              <a:buNone/>
              <a:defRPr sz="1600"/>
            </a:lvl7pPr>
            <a:lvl8pPr marL="3198760" indent="0" algn="ctr">
              <a:buNone/>
              <a:defRPr sz="1600"/>
            </a:lvl8pPr>
            <a:lvl9pPr marL="3655726" indent="0" algn="ctr">
              <a:buNone/>
              <a:defRPr sz="1600"/>
            </a:lvl9pPr>
          </a:lstStyle>
          <a:p>
            <a:r>
              <a:rPr lang="sk-SK"/>
              <a:t>Click to edit Master subtitle style</a:t>
            </a:r>
            <a:endParaRPr lang="en-US" dirty="0"/>
          </a:p>
        </p:txBody>
      </p:sp>
      <p:sp>
        <p:nvSpPr>
          <p:cNvPr id="4" name="Content Placeholder 3"/>
          <p:cNvSpPr>
            <a:spLocks noGrp="1"/>
          </p:cNvSpPr>
          <p:nvPr>
            <p:ph sz="quarter" idx="17"/>
          </p:nvPr>
        </p:nvSpPr>
        <p:spPr>
          <a:xfrm>
            <a:off x="252416" y="1352550"/>
            <a:ext cx="4319588" cy="2895600"/>
          </a:xfrm>
          <a:prstGeom prst="rect">
            <a:avLst/>
          </a:prstGeo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Title 4"/>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857403035"/>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_Slide 1">
    <p:spTree>
      <p:nvGrpSpPr>
        <p:cNvPr id="1" name=""/>
        <p:cNvGrpSpPr/>
        <p:nvPr/>
      </p:nvGrpSpPr>
      <p:grpSpPr>
        <a:xfrm>
          <a:off x="0" y="0"/>
          <a:ext cx="0" cy="0"/>
          <a:chOff x="0" y="0"/>
          <a:chExt cx="0" cy="0"/>
        </a:xfrm>
      </p:grpSpPr>
      <p:sp>
        <p:nvSpPr>
          <p:cNvPr id="3" name="Content Placeholder 2"/>
          <p:cNvSpPr>
            <a:spLocks noGrp="1"/>
          </p:cNvSpPr>
          <p:nvPr>
            <p:ph sz="quarter" idx="17"/>
          </p:nvPr>
        </p:nvSpPr>
        <p:spPr>
          <a:xfrm>
            <a:off x="23" y="0"/>
            <a:ext cx="9143999" cy="4095750"/>
          </a:xfrm>
          <a:prstGeom prst="rect">
            <a:avLst/>
          </a:prstGeom>
        </p:spPr>
        <p:txBody>
          <a:bodyPr>
            <a:normAutofit/>
          </a:bodyPr>
          <a:lstStyle>
            <a:lvl1pPr marL="0" indent="0">
              <a:buNone/>
              <a:defRPr sz="1000">
                <a:solidFill>
                  <a:srgbClr val="FFFFFF"/>
                </a:solidFill>
                <a:latin typeface="Roboto Light"/>
                <a:cs typeface="Roboto Light"/>
              </a:defRPr>
            </a:lvl1pPr>
            <a:lvl2pPr marL="456959" indent="0">
              <a:buNone/>
              <a:defRPr sz="1000">
                <a:solidFill>
                  <a:srgbClr val="FFFFFF"/>
                </a:solidFill>
                <a:latin typeface="Roboto Light"/>
                <a:cs typeface="Roboto Light"/>
              </a:defRPr>
            </a:lvl2pPr>
            <a:lvl3pPr marL="913934" indent="0">
              <a:buNone/>
              <a:defRPr sz="1000">
                <a:solidFill>
                  <a:srgbClr val="FFFFFF"/>
                </a:solidFill>
                <a:latin typeface="Roboto Light"/>
                <a:cs typeface="Roboto Light"/>
              </a:defRPr>
            </a:lvl3pPr>
            <a:lvl4pPr marL="1370901" indent="0">
              <a:buNone/>
              <a:defRPr sz="1000">
                <a:solidFill>
                  <a:srgbClr val="FFFFFF"/>
                </a:solidFill>
                <a:latin typeface="Roboto Light"/>
                <a:cs typeface="Roboto Light"/>
              </a:defRPr>
            </a:lvl4pPr>
            <a:lvl5pPr marL="1827866" indent="0">
              <a:buNone/>
              <a:defRPr sz="1000">
                <a:solidFill>
                  <a:srgbClr val="FFFFFF"/>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18"/>
          </p:nvPr>
        </p:nvSpPr>
        <p:spPr>
          <a:xfrm>
            <a:off x="4572023" y="4324350"/>
            <a:ext cx="4267199" cy="533400"/>
          </a:xfrm>
          <a:prstGeom prst="rect">
            <a:avLst/>
          </a:prstGeom>
        </p:spPr>
        <p:txBody>
          <a:bodyPr anchor="t" anchorCtr="0">
            <a:noAutofit/>
          </a:bodyPr>
          <a:lstStyle>
            <a:lvl1pPr marL="0" indent="0" algn="r">
              <a:buNone/>
              <a:defRPr sz="1000">
                <a:latin typeface="Roboto Light"/>
                <a:cs typeface="Roboto Light"/>
              </a:defRPr>
            </a:lvl1pPr>
            <a:lvl2pPr marL="456959" indent="0">
              <a:buNone/>
              <a:defRPr sz="1000">
                <a:latin typeface="Roboto Light"/>
                <a:cs typeface="Roboto Light"/>
              </a:defRPr>
            </a:lvl2pPr>
            <a:lvl3pPr marL="913934" indent="0">
              <a:buNone/>
              <a:defRPr sz="1000">
                <a:latin typeface="Roboto Light"/>
                <a:cs typeface="Roboto Light"/>
              </a:defRPr>
            </a:lvl3pPr>
            <a:lvl4pPr marL="1370901" indent="0">
              <a:buNone/>
              <a:defRPr sz="1000">
                <a:latin typeface="Roboto Light"/>
                <a:cs typeface="Roboto Light"/>
              </a:defRPr>
            </a:lvl4pPr>
            <a:lvl5pPr marL="1827866" indent="0">
              <a:buNone/>
              <a:defRPr sz="1000">
                <a:latin typeface="Roboto Light"/>
                <a:cs typeface="Roboto Light"/>
              </a:defRPr>
            </a:lvl5pPr>
          </a:lstStyle>
          <a:p>
            <a:pPr lvl="0"/>
            <a:r>
              <a:rPr lang="x-none"/>
              <a:t>Click to edit Master text styles</a:t>
            </a:r>
            <a:endParaRPr lang="en-US"/>
          </a:p>
        </p:txBody>
      </p:sp>
      <p:sp>
        <p:nvSpPr>
          <p:cNvPr id="18" name="Title 17"/>
          <p:cNvSpPr>
            <a:spLocks noGrp="1"/>
          </p:cNvSpPr>
          <p:nvPr>
            <p:ph type="title"/>
          </p:nvPr>
        </p:nvSpPr>
        <p:spPr>
          <a:xfrm>
            <a:off x="278400" y="4644084"/>
            <a:ext cx="4293600" cy="213666"/>
          </a:xfrm>
        </p:spPr>
        <p:txBody>
          <a:bodyPr anchor="ctr" anchorCtr="0"/>
          <a:lstStyle/>
          <a:p>
            <a:r>
              <a:rPr lang="x-none"/>
              <a:t>Click to edit Master</a:t>
            </a:r>
            <a:endParaRPr lang="en-US"/>
          </a:p>
        </p:txBody>
      </p:sp>
    </p:spTree>
    <p:extLst>
      <p:ext uri="{BB962C8B-B14F-4D97-AF65-F5344CB8AC3E}">
        <p14:creationId xmlns:p14="http://schemas.microsoft.com/office/powerpoint/2010/main" val="70071970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352550"/>
            <a:ext cx="4320000" cy="2895600"/>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59" indent="0">
              <a:lnSpc>
                <a:spcPct val="120000"/>
              </a:lnSpc>
              <a:buNone/>
              <a:defRPr sz="1000">
                <a:solidFill>
                  <a:schemeClr val="tx1"/>
                </a:solidFill>
                <a:latin typeface="Roboto Light"/>
                <a:cs typeface="Roboto Light"/>
              </a:defRPr>
            </a:lvl2pPr>
            <a:lvl3pPr marL="913934" indent="0">
              <a:lnSpc>
                <a:spcPct val="120000"/>
              </a:lnSpc>
              <a:buNone/>
              <a:defRPr sz="1000">
                <a:solidFill>
                  <a:schemeClr val="tx1"/>
                </a:solidFill>
                <a:latin typeface="Roboto Light"/>
                <a:cs typeface="Roboto Light"/>
              </a:defRPr>
            </a:lvl3pPr>
            <a:lvl4pPr marL="1370901" indent="0">
              <a:lnSpc>
                <a:spcPct val="120000"/>
              </a:lnSpc>
              <a:buNone/>
              <a:defRPr sz="1000">
                <a:solidFill>
                  <a:schemeClr val="tx1"/>
                </a:solidFill>
                <a:latin typeface="Roboto Light"/>
                <a:cs typeface="Roboto Light"/>
              </a:defRPr>
            </a:lvl4pPr>
            <a:lvl5pPr marL="1827866"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spTree>
    <p:extLst>
      <p:ext uri="{BB962C8B-B14F-4D97-AF65-F5344CB8AC3E}">
        <p14:creationId xmlns:p14="http://schemas.microsoft.com/office/powerpoint/2010/main" val="3605076447"/>
      </p:ext>
    </p:extLst>
  </p:cSld>
  <p:clrMapOvr>
    <a:masterClrMapping/>
  </p:clrMapOvr>
  <p:extLst mod="1">
    <p:ext uri="{DCECCB84-F9BA-43D5-87BE-67443E8EF086}">
      <p15:sldGuideLst xmlns:p15="http://schemas.microsoft.com/office/powerpoint/2012/main" xmlns="">
        <p15:guide id="1" orient="horz" pos="288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76.xml"/><Relationship Id="rId1" Type="http://schemas.openxmlformats.org/officeDocument/2006/relationships/slideLayout" Target="../slideLayouts/slideLayout7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2.xml"/><Relationship Id="rId7" Type="http://schemas.openxmlformats.org/officeDocument/2006/relationships/theme" Target="../theme/theme1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5" Type="http://schemas.openxmlformats.org/officeDocument/2006/relationships/theme" Target="../theme/theme9.xml"/><Relationship Id="rId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63" y="819152"/>
            <a:ext cx="79013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sk-SK"/>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pic>
        <p:nvPicPr>
          <p:cNvPr id="8" name="Picture Placeholder 13"/>
          <p:cNvPicPr>
            <a:picLocks noChangeAspect="1"/>
          </p:cNvPicPr>
          <p:nvPr userDrawn="1"/>
        </p:nvPicPr>
        <p:blipFill rotWithShape="1">
          <a:blip r:embed="rId22"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3328465351"/>
      </p:ext>
    </p:extLst>
  </p:cSld>
  <p:clrMap bg1="lt1" tx1="dk1" bg2="lt2" tx2="dk2" accent1="accent1" accent2="accent2" accent3="accent3" accent4="accent4" accent5="accent5" accent6="accent6" hlink="hlink" folHlink="folHlink"/>
  <p:sldLayoutIdLst>
    <p:sldLayoutId id="2147483706" r:id="rId1"/>
    <p:sldLayoutId id="2147483743" r:id="rId2"/>
    <p:sldLayoutId id="2147483744" r:id="rId3"/>
    <p:sldLayoutId id="2147483745" r:id="rId4"/>
    <p:sldLayoutId id="2147483746" r:id="rId5"/>
    <p:sldLayoutId id="2147483747" r:id="rId6"/>
    <p:sldLayoutId id="2147483748" r:id="rId7"/>
    <p:sldLayoutId id="2147483663" r:id="rId8"/>
    <p:sldLayoutId id="2147483763" r:id="rId9"/>
    <p:sldLayoutId id="2147483739" r:id="rId10"/>
    <p:sldLayoutId id="2147483649" r:id="rId11"/>
    <p:sldLayoutId id="2147483673" r:id="rId12"/>
    <p:sldLayoutId id="2147483662" r:id="rId13"/>
    <p:sldLayoutId id="2147483674" r:id="rId14"/>
    <p:sldLayoutId id="2147483653" r:id="rId15"/>
    <p:sldLayoutId id="2147483738" r:id="rId16"/>
    <p:sldLayoutId id="2147483711" r:id="rId17"/>
    <p:sldLayoutId id="2147483712" r:id="rId18"/>
    <p:sldLayoutId id="2147483737" r:id="rId19"/>
    <p:sldLayoutId id="2147483787" r:id="rId20"/>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57200" y="206375"/>
            <a:ext cx="8229600" cy="857250"/>
          </a:xfrm>
          <a:prstGeom prst="rect">
            <a:avLst/>
          </a:prstGeom>
        </p:spPr>
        <p:txBody>
          <a:bodyPr vert="horz" lIns="68565" tIns="34282" rIns="68565" bIns="34282" rtlCol="0" anchor="ctr">
            <a:normAutofit/>
          </a:bodyPr>
          <a:lstStyle/>
          <a:p>
            <a:r>
              <a:rPr lang="x-none"/>
              <a:t>Click to edit Master title style</a:t>
            </a:r>
            <a:endParaRPr lang="en-US"/>
          </a:p>
        </p:txBody>
      </p:sp>
      <p:sp>
        <p:nvSpPr>
          <p:cNvPr id="5" name="Text Placeholder 4"/>
          <p:cNvSpPr>
            <a:spLocks noGrp="1"/>
          </p:cNvSpPr>
          <p:nvPr>
            <p:ph type="body" idx="1"/>
          </p:nvPr>
        </p:nvSpPr>
        <p:spPr>
          <a:xfrm>
            <a:off x="457200" y="1200177"/>
            <a:ext cx="8229600" cy="3394075"/>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1374474256"/>
      </p:ext>
    </p:extLst>
  </p:cSld>
  <p:clrMap bg1="lt1" tx1="dk1" bg2="lt2" tx2="dk2" accent1="accent1" accent2="accent2" accent3="accent3" accent4="accent4" accent5="accent5" accent6="accent6" hlink="hlink" folHlink="folHlink"/>
  <p:sldLayoutIdLst>
    <p:sldLayoutId id="2147483659" r:id="rId1"/>
    <p:sldLayoutId id="2147483718" r:id="rId2"/>
  </p:sldLayoutIdLst>
  <p:hf hdr="0" dt="0"/>
  <p:txStyles>
    <p:titleStyle>
      <a:lvl1pPr algn="l" defTabSz="456959" rtl="0" eaLnBrk="1" latinLnBrk="0" hangingPunct="1">
        <a:spcBef>
          <a:spcPct val="0"/>
        </a:spcBef>
        <a:buNone/>
        <a:defRPr lang="en-US" sz="2800" b="0" i="0" kern="1200" cap="none">
          <a:solidFill>
            <a:schemeClr val="accent2"/>
          </a:solidFill>
          <a:latin typeface="Roboto Light"/>
          <a:ea typeface="+mj-ea"/>
          <a:cs typeface="Roboto Light"/>
        </a:defRPr>
      </a:lvl1pPr>
    </p:titleStyle>
    <p:bodyStyle>
      <a:lvl1pPr marL="0" indent="0" algn="l" defTabSz="456959"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59" indent="0" algn="l"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34" indent="0" algn="l"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901" indent="0" algn="l"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66" indent="0" algn="l" defTabSz="456959"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312" indent="-228482" algn="l" defTabSz="456959" rtl="0" eaLnBrk="1" latinLnBrk="0" hangingPunct="1">
        <a:spcBef>
          <a:spcPct val="20000"/>
        </a:spcBef>
        <a:buFont typeface="Arial"/>
        <a:buChar char="•"/>
        <a:defRPr sz="2000" kern="1200">
          <a:solidFill>
            <a:schemeClr val="tx1"/>
          </a:solidFill>
          <a:latin typeface="+mn-lt"/>
          <a:ea typeface="+mn-ea"/>
          <a:cs typeface="+mn-cs"/>
        </a:defRPr>
      </a:lvl6pPr>
      <a:lvl7pPr marL="2970280" indent="-228482" algn="l" defTabSz="456959" rtl="0" eaLnBrk="1" latinLnBrk="0" hangingPunct="1">
        <a:spcBef>
          <a:spcPct val="20000"/>
        </a:spcBef>
        <a:buFont typeface="Arial"/>
        <a:buChar char="•"/>
        <a:defRPr sz="2000" kern="1200">
          <a:solidFill>
            <a:schemeClr val="tx1"/>
          </a:solidFill>
          <a:latin typeface="+mn-lt"/>
          <a:ea typeface="+mn-ea"/>
          <a:cs typeface="+mn-cs"/>
        </a:defRPr>
      </a:lvl7pPr>
      <a:lvl8pPr marL="3427245" indent="-228482" algn="l" defTabSz="456959" rtl="0" eaLnBrk="1" latinLnBrk="0" hangingPunct="1">
        <a:spcBef>
          <a:spcPct val="20000"/>
        </a:spcBef>
        <a:buFont typeface="Arial"/>
        <a:buChar char="•"/>
        <a:defRPr sz="2000" kern="1200">
          <a:solidFill>
            <a:schemeClr val="tx1"/>
          </a:solidFill>
          <a:latin typeface="+mn-lt"/>
          <a:ea typeface="+mn-ea"/>
          <a:cs typeface="+mn-cs"/>
        </a:defRPr>
      </a:lvl8pPr>
      <a:lvl9pPr marL="3884213" indent="-228482" algn="l" defTabSz="4569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59" rtl="0" eaLnBrk="1" latinLnBrk="0" hangingPunct="1">
        <a:defRPr sz="1800" kern="1200">
          <a:solidFill>
            <a:schemeClr val="tx1"/>
          </a:solidFill>
          <a:latin typeface="+mn-lt"/>
          <a:ea typeface="+mn-ea"/>
          <a:cs typeface="+mn-cs"/>
        </a:defRPr>
      </a:lvl1pPr>
      <a:lvl2pPr marL="456959" algn="l" defTabSz="456959" rtl="0" eaLnBrk="1" latinLnBrk="0" hangingPunct="1">
        <a:defRPr sz="1800" kern="1200">
          <a:solidFill>
            <a:schemeClr val="tx1"/>
          </a:solidFill>
          <a:latin typeface="+mn-lt"/>
          <a:ea typeface="+mn-ea"/>
          <a:cs typeface="+mn-cs"/>
        </a:defRPr>
      </a:lvl2pPr>
      <a:lvl3pPr marL="913934" algn="l" defTabSz="456959" rtl="0" eaLnBrk="1" latinLnBrk="0" hangingPunct="1">
        <a:defRPr sz="1800" kern="1200">
          <a:solidFill>
            <a:schemeClr val="tx1"/>
          </a:solidFill>
          <a:latin typeface="+mn-lt"/>
          <a:ea typeface="+mn-ea"/>
          <a:cs typeface="+mn-cs"/>
        </a:defRPr>
      </a:lvl3pPr>
      <a:lvl4pPr marL="1370901" algn="l" defTabSz="456959" rtl="0" eaLnBrk="1" latinLnBrk="0" hangingPunct="1">
        <a:defRPr sz="1800" kern="1200">
          <a:solidFill>
            <a:schemeClr val="tx1"/>
          </a:solidFill>
          <a:latin typeface="+mn-lt"/>
          <a:ea typeface="+mn-ea"/>
          <a:cs typeface="+mn-cs"/>
        </a:defRPr>
      </a:lvl4pPr>
      <a:lvl5pPr marL="1827866" algn="l" defTabSz="456959" rtl="0" eaLnBrk="1" latinLnBrk="0" hangingPunct="1">
        <a:defRPr sz="1800" kern="1200">
          <a:solidFill>
            <a:schemeClr val="tx1"/>
          </a:solidFill>
          <a:latin typeface="+mn-lt"/>
          <a:ea typeface="+mn-ea"/>
          <a:cs typeface="+mn-cs"/>
        </a:defRPr>
      </a:lvl5pPr>
      <a:lvl6pPr marL="2284832" algn="l" defTabSz="456959" rtl="0" eaLnBrk="1" latinLnBrk="0" hangingPunct="1">
        <a:defRPr sz="1800" kern="1200">
          <a:solidFill>
            <a:schemeClr val="tx1"/>
          </a:solidFill>
          <a:latin typeface="+mn-lt"/>
          <a:ea typeface="+mn-ea"/>
          <a:cs typeface="+mn-cs"/>
        </a:defRPr>
      </a:lvl6pPr>
      <a:lvl7pPr marL="2741792" algn="l" defTabSz="456959" rtl="0" eaLnBrk="1" latinLnBrk="0" hangingPunct="1">
        <a:defRPr sz="1800" kern="1200">
          <a:solidFill>
            <a:schemeClr val="tx1"/>
          </a:solidFill>
          <a:latin typeface="+mn-lt"/>
          <a:ea typeface="+mn-ea"/>
          <a:cs typeface="+mn-cs"/>
        </a:defRPr>
      </a:lvl7pPr>
      <a:lvl8pPr marL="3198760" algn="l" defTabSz="456959" rtl="0" eaLnBrk="1" latinLnBrk="0" hangingPunct="1">
        <a:defRPr sz="1800" kern="1200">
          <a:solidFill>
            <a:schemeClr val="tx1"/>
          </a:solidFill>
          <a:latin typeface="+mn-lt"/>
          <a:ea typeface="+mn-ea"/>
          <a:cs typeface="+mn-cs"/>
        </a:defRPr>
      </a:lvl8pPr>
      <a:lvl9pPr marL="3655726" algn="l" defTabSz="45695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itle Placeholder 15"/>
          <p:cNvSpPr>
            <a:spLocks noGrp="1"/>
          </p:cNvSpPr>
          <p:nvPr>
            <p:ph type="title"/>
          </p:nvPr>
        </p:nvSpPr>
        <p:spPr>
          <a:xfrm>
            <a:off x="252001" y="427574"/>
            <a:ext cx="7820483" cy="636058"/>
          </a:xfrm>
          <a:prstGeom prst="rect">
            <a:avLst/>
          </a:prstGeom>
        </p:spPr>
        <p:txBody>
          <a:bodyPr vert="horz" lIns="68565" tIns="34282" rIns="68565" bIns="34282" rtlCol="0" anchor="t" anchorCtr="0">
            <a:normAutofit/>
          </a:bodyPr>
          <a:lstStyle/>
          <a:p>
            <a:r>
              <a:rPr lang="x-none"/>
              <a:t>Click to edit Master title style</a:t>
            </a:r>
            <a:endParaRPr lang="en-US"/>
          </a:p>
        </p:txBody>
      </p:sp>
      <p:sp>
        <p:nvSpPr>
          <p:cNvPr id="17" name="Text Placeholder 16"/>
          <p:cNvSpPr>
            <a:spLocks noGrp="1"/>
          </p:cNvSpPr>
          <p:nvPr>
            <p:ph type="body" idx="1"/>
          </p:nvPr>
        </p:nvSpPr>
        <p:spPr>
          <a:xfrm>
            <a:off x="252044" y="1200176"/>
            <a:ext cx="8621067" cy="3185583"/>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pic>
        <p:nvPicPr>
          <p:cNvPr id="8" name="Picture Placeholder 13"/>
          <p:cNvPicPr>
            <a:picLocks noChangeAspect="1"/>
          </p:cNvPicPr>
          <p:nvPr userDrawn="1"/>
        </p:nvPicPr>
        <p:blipFill rotWithShape="1">
          <a:blip r:embed="rId5"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1348720733"/>
      </p:ext>
    </p:extLst>
  </p:cSld>
  <p:clrMap bg1="lt1" tx1="dk1" bg2="lt2" tx2="dk2" accent1="accent1" accent2="accent2" accent3="accent3" accent4="accent4" accent5="accent5" accent6="accent6" hlink="hlink" folHlink="folHlink"/>
  <p:sldLayoutIdLst>
    <p:sldLayoutId id="2147483761" r:id="rId1"/>
    <p:sldLayoutId id="2147483660" r:id="rId2"/>
    <p:sldLayoutId id="2147483667" r:id="rId3"/>
  </p:sldLayoutIdLst>
  <p:hf hdr="0" dt="0"/>
  <p:txStyles>
    <p:titleStyle>
      <a:lvl1pPr algn="l" defTabSz="456959" rtl="0" eaLnBrk="1" latinLnBrk="0" hangingPunct="1">
        <a:spcBef>
          <a:spcPct val="0"/>
        </a:spcBef>
        <a:buNone/>
        <a:defRPr lang="x-none" sz="2800" b="0" i="0" kern="1200" cap="none">
          <a:solidFill>
            <a:schemeClr val="accent1"/>
          </a:solidFill>
          <a:latin typeface="Roboto Light"/>
          <a:ea typeface="+mn-ea"/>
          <a:cs typeface="Roboto Light"/>
        </a:defRPr>
      </a:lvl1pPr>
    </p:titleStyle>
    <p:bodyStyle>
      <a:lvl1pPr marL="0" indent="0" algn="l" defTabSz="456959"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1pPr>
      <a:lvl2pPr marL="456959" indent="0" algn="l" defTabSz="456959"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2pPr>
      <a:lvl3pPr marL="913934" indent="0" algn="l" defTabSz="456959"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3pPr>
      <a:lvl4pPr marL="1370901" indent="0" algn="l" defTabSz="456959"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4pPr>
      <a:lvl5pPr marL="1827866" indent="0" algn="l" defTabSz="456959" rtl="0" eaLnBrk="1" latinLnBrk="0" hangingPunct="1">
        <a:lnSpc>
          <a:spcPct val="120000"/>
        </a:lnSpc>
        <a:spcBef>
          <a:spcPct val="20000"/>
        </a:spcBef>
        <a:buFont typeface="Arial"/>
        <a:buNone/>
        <a:defRPr lang="en-US" sz="1000" kern="1200">
          <a:solidFill>
            <a:schemeClr val="tx1"/>
          </a:solidFill>
          <a:latin typeface="Roboto Light"/>
          <a:ea typeface="+mn-ea"/>
          <a:cs typeface="Roboto Light"/>
        </a:defRPr>
      </a:lvl5pPr>
      <a:lvl6pPr marL="2513312" indent="-228482" algn="l" defTabSz="456959" rtl="0" eaLnBrk="1" latinLnBrk="0" hangingPunct="1">
        <a:spcBef>
          <a:spcPct val="20000"/>
        </a:spcBef>
        <a:buFont typeface="Arial"/>
        <a:buChar char="•"/>
        <a:defRPr sz="2000" kern="1200">
          <a:solidFill>
            <a:schemeClr val="tx1"/>
          </a:solidFill>
          <a:latin typeface="+mn-lt"/>
          <a:ea typeface="+mn-ea"/>
          <a:cs typeface="+mn-cs"/>
        </a:defRPr>
      </a:lvl6pPr>
      <a:lvl7pPr marL="2970280" indent="-228482" algn="l" defTabSz="456959" rtl="0" eaLnBrk="1" latinLnBrk="0" hangingPunct="1">
        <a:spcBef>
          <a:spcPct val="20000"/>
        </a:spcBef>
        <a:buFont typeface="Arial"/>
        <a:buChar char="•"/>
        <a:defRPr sz="2000" kern="1200">
          <a:solidFill>
            <a:schemeClr val="tx1"/>
          </a:solidFill>
          <a:latin typeface="+mn-lt"/>
          <a:ea typeface="+mn-ea"/>
          <a:cs typeface="+mn-cs"/>
        </a:defRPr>
      </a:lvl7pPr>
      <a:lvl8pPr marL="3427245" indent="-228482" algn="l" defTabSz="456959" rtl="0" eaLnBrk="1" latinLnBrk="0" hangingPunct="1">
        <a:spcBef>
          <a:spcPct val="20000"/>
        </a:spcBef>
        <a:buFont typeface="Arial"/>
        <a:buChar char="•"/>
        <a:defRPr sz="2000" kern="1200">
          <a:solidFill>
            <a:schemeClr val="tx1"/>
          </a:solidFill>
          <a:latin typeface="+mn-lt"/>
          <a:ea typeface="+mn-ea"/>
          <a:cs typeface="+mn-cs"/>
        </a:defRPr>
      </a:lvl8pPr>
      <a:lvl9pPr marL="3884213" indent="-228482" algn="l" defTabSz="4569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59" rtl="0" eaLnBrk="1" latinLnBrk="0" hangingPunct="1">
        <a:defRPr sz="1800" kern="1200">
          <a:solidFill>
            <a:schemeClr val="tx1"/>
          </a:solidFill>
          <a:latin typeface="+mn-lt"/>
          <a:ea typeface="+mn-ea"/>
          <a:cs typeface="+mn-cs"/>
        </a:defRPr>
      </a:lvl1pPr>
      <a:lvl2pPr marL="456959" algn="l" defTabSz="456959" rtl="0" eaLnBrk="1" latinLnBrk="0" hangingPunct="1">
        <a:defRPr sz="1800" kern="1200">
          <a:solidFill>
            <a:schemeClr val="tx1"/>
          </a:solidFill>
          <a:latin typeface="+mn-lt"/>
          <a:ea typeface="+mn-ea"/>
          <a:cs typeface="+mn-cs"/>
        </a:defRPr>
      </a:lvl2pPr>
      <a:lvl3pPr marL="913934" algn="l" defTabSz="456959" rtl="0" eaLnBrk="1" latinLnBrk="0" hangingPunct="1">
        <a:defRPr sz="1800" kern="1200">
          <a:solidFill>
            <a:schemeClr val="tx1"/>
          </a:solidFill>
          <a:latin typeface="+mn-lt"/>
          <a:ea typeface="+mn-ea"/>
          <a:cs typeface="+mn-cs"/>
        </a:defRPr>
      </a:lvl3pPr>
      <a:lvl4pPr marL="1370901" algn="l" defTabSz="456959" rtl="0" eaLnBrk="1" latinLnBrk="0" hangingPunct="1">
        <a:defRPr sz="1800" kern="1200">
          <a:solidFill>
            <a:schemeClr val="tx1"/>
          </a:solidFill>
          <a:latin typeface="+mn-lt"/>
          <a:ea typeface="+mn-ea"/>
          <a:cs typeface="+mn-cs"/>
        </a:defRPr>
      </a:lvl4pPr>
      <a:lvl5pPr marL="1827866" algn="l" defTabSz="456959" rtl="0" eaLnBrk="1" latinLnBrk="0" hangingPunct="1">
        <a:defRPr sz="1800" kern="1200">
          <a:solidFill>
            <a:schemeClr val="tx1"/>
          </a:solidFill>
          <a:latin typeface="+mn-lt"/>
          <a:ea typeface="+mn-ea"/>
          <a:cs typeface="+mn-cs"/>
        </a:defRPr>
      </a:lvl5pPr>
      <a:lvl6pPr marL="2284832" algn="l" defTabSz="456959" rtl="0" eaLnBrk="1" latinLnBrk="0" hangingPunct="1">
        <a:defRPr sz="1800" kern="1200">
          <a:solidFill>
            <a:schemeClr val="tx1"/>
          </a:solidFill>
          <a:latin typeface="+mn-lt"/>
          <a:ea typeface="+mn-ea"/>
          <a:cs typeface="+mn-cs"/>
        </a:defRPr>
      </a:lvl6pPr>
      <a:lvl7pPr marL="2741792" algn="l" defTabSz="456959" rtl="0" eaLnBrk="1" latinLnBrk="0" hangingPunct="1">
        <a:defRPr sz="1800" kern="1200">
          <a:solidFill>
            <a:schemeClr val="tx1"/>
          </a:solidFill>
          <a:latin typeface="+mn-lt"/>
          <a:ea typeface="+mn-ea"/>
          <a:cs typeface="+mn-cs"/>
        </a:defRPr>
      </a:lvl7pPr>
      <a:lvl8pPr marL="3198760" algn="l" defTabSz="456959" rtl="0" eaLnBrk="1" latinLnBrk="0" hangingPunct="1">
        <a:defRPr sz="1800" kern="1200">
          <a:solidFill>
            <a:schemeClr val="tx1"/>
          </a:solidFill>
          <a:latin typeface="+mn-lt"/>
          <a:ea typeface="+mn-ea"/>
          <a:cs typeface="+mn-cs"/>
        </a:defRPr>
      </a:lvl8pPr>
      <a:lvl9pPr marL="3655726" algn="l" defTabSz="45695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23" y="819152"/>
            <a:ext cx="4319999" cy="381000"/>
          </a:xfrm>
          <a:prstGeom prst="rect">
            <a:avLst/>
          </a:prstGeom>
        </p:spPr>
        <p:txBody>
          <a:bodyPr lIns="68565" tIns="0" rIns="68565" bIns="0">
            <a:noAutofit/>
          </a:bodyPr>
          <a:lstStyle/>
          <a:p>
            <a:pPr marL="0" lvl="0" indent="0">
              <a:spcBef>
                <a:spcPts val="1000"/>
              </a:spcBef>
              <a:buFont typeface="Arial" panose="020B0604020202020204" pitchFamily="34" charset="0"/>
            </a:pPr>
            <a:endParaRPr lang="en-US"/>
          </a:p>
        </p:txBody>
      </p:sp>
      <p:sp>
        <p:nvSpPr>
          <p:cNvPr id="2" name="Text Placeholder 1"/>
          <p:cNvSpPr>
            <a:spLocks noGrp="1"/>
          </p:cNvSpPr>
          <p:nvPr>
            <p:ph type="body" idx="1"/>
          </p:nvPr>
        </p:nvSpPr>
        <p:spPr>
          <a:xfrm>
            <a:off x="252000" y="1946393"/>
            <a:ext cx="8229600" cy="1996957"/>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a:solidFill>
                  <a:srgbClr val="0AB8D0"/>
                </a:solidFill>
              </a:rPr>
              <a:pPr defTabSz="685800"/>
              <a:t>‹#›</a:t>
            </a:fld>
            <a:endParaRPr dirty="0">
              <a:solidFill>
                <a:srgbClr val="0AB8D0"/>
              </a:solidFill>
            </a:endParaRPr>
          </a:p>
        </p:txBody>
      </p:sp>
      <p:pic>
        <p:nvPicPr>
          <p:cNvPr id="8" name="Picture Placeholder 13"/>
          <p:cNvPicPr>
            <a:picLocks noChangeAspect="1"/>
          </p:cNvPicPr>
          <p:nvPr userDrawn="1"/>
        </p:nvPicPr>
        <p:blipFill rotWithShape="1">
          <a:blip r:embed="rId8"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150672829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982145" y="819152"/>
            <a:ext cx="7171267"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pic>
        <p:nvPicPr>
          <p:cNvPr id="9" name="Picture Placeholder 13"/>
          <p:cNvPicPr>
            <a:picLocks noChangeAspect="1"/>
          </p:cNvPicPr>
          <p:nvPr userDrawn="1"/>
        </p:nvPicPr>
        <p:blipFill rotWithShape="1">
          <a:blip r:embed="rId20"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184621320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Lst>
  <p:hf hdr="0" dt="0"/>
  <p:txStyles>
    <p:titleStyle>
      <a:lvl1pPr algn="ctr"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63" y="819152"/>
            <a:ext cx="79013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spcCol="269939"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pic>
        <p:nvPicPr>
          <p:cNvPr id="9" name="Picture Placeholder 13"/>
          <p:cNvPicPr>
            <a:picLocks noChangeAspect="1"/>
          </p:cNvPicPr>
          <p:nvPr userDrawn="1"/>
        </p:nvPicPr>
        <p:blipFill rotWithShape="1">
          <a:blip r:embed="rId8"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2170975823"/>
      </p:ext>
    </p:extLst>
  </p:cSld>
  <p:clrMap bg1="lt1" tx1="dk1" bg2="lt2" tx2="dk2" accent1="accent1" accent2="accent2" accent3="accent3" accent4="accent4" accent5="accent5" accent6="accent6" hlink="hlink" folHlink="folHlink"/>
  <p:sldLayoutIdLst>
    <p:sldLayoutId id="2147483722" r:id="rId1"/>
    <p:sldLayoutId id="2147483736" r:id="rId2"/>
    <p:sldLayoutId id="2147483725" r:id="rId3"/>
    <p:sldLayoutId id="2147483727" r:id="rId4"/>
    <p:sldLayoutId id="2147483740" r:id="rId5"/>
    <p:sldLayoutId id="2147483729" r:id="rId6"/>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12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990619" y="819152"/>
            <a:ext cx="71627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990623" y="1276374"/>
            <a:ext cx="7162799" cy="1295399"/>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pic>
        <p:nvPicPr>
          <p:cNvPr id="8" name="Picture Placeholder 13"/>
          <p:cNvPicPr>
            <a:picLocks noChangeAspect="1"/>
          </p:cNvPicPr>
          <p:nvPr userDrawn="1"/>
        </p:nvPicPr>
        <p:blipFill rotWithShape="1">
          <a:blip r:embed="rId15"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2355649487"/>
      </p:ext>
    </p:extLst>
  </p:cSld>
  <p:clrMap bg1="lt1" tx1="dk1" bg2="lt2" tx2="dk2" accent1="accent1" accent2="accent2" accent3="accent3" accent4="accent4" accent5="accent5" accent6="accent6" hlink="hlink" folHlink="folHlink"/>
  <p:sldLayoutIdLst>
    <p:sldLayoutId id="2147483685" r:id="rId1"/>
    <p:sldLayoutId id="2147483684" r:id="rId2"/>
    <p:sldLayoutId id="2147483686" r:id="rId3"/>
    <p:sldLayoutId id="2147483730" r:id="rId4"/>
    <p:sldLayoutId id="2147483734" r:id="rId5"/>
    <p:sldLayoutId id="2147483735" r:id="rId6"/>
    <p:sldLayoutId id="2147483731" r:id="rId7"/>
    <p:sldLayoutId id="2147483719" r:id="rId8"/>
    <p:sldLayoutId id="2147483741" r:id="rId9"/>
    <p:sldLayoutId id="2147483732" r:id="rId10"/>
    <p:sldLayoutId id="2147483733" r:id="rId11"/>
    <p:sldLayoutId id="2147483783" r:id="rId12"/>
    <p:sldLayoutId id="2147483784" r:id="rId13"/>
  </p:sldLayoutIdLst>
  <p:hf hdr="0" dt="0"/>
  <p:txStyles>
    <p:titleStyle>
      <a:lvl1pPr algn="ctr"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3672000" y="0"/>
            <a:ext cx="3672000" cy="25717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dirty="0">
              <a:solidFill>
                <a:srgbClr val="415481"/>
              </a:solidFill>
              <a:latin typeface="Roboto Light"/>
            </a:endParaRPr>
          </a:p>
        </p:txBody>
      </p:sp>
      <p:sp>
        <p:nvSpPr>
          <p:cNvPr id="39" name="Title Placeholder 38"/>
          <p:cNvSpPr>
            <a:spLocks noGrp="1"/>
          </p:cNvSpPr>
          <p:nvPr>
            <p:ph type="title"/>
          </p:nvPr>
        </p:nvSpPr>
        <p:spPr>
          <a:xfrm>
            <a:off x="3962435" y="819152"/>
            <a:ext cx="3124201"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pic>
        <p:nvPicPr>
          <p:cNvPr id="5" name="Picture Placeholder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438234699"/>
      </p:ext>
    </p:extLst>
  </p:cSld>
  <p:clrMap bg1="lt1" tx1="dk1" bg2="lt2" tx2="dk2" accent1="accent1" accent2="accent2" accent3="accent3" accent4="accent4" accent5="accent5" accent6="accent6" hlink="hlink" folHlink="folHlink"/>
  <p:sldLayoutIdLst>
    <p:sldLayoutId id="2147483693" r:id="rId1"/>
  </p:sldLayoutIdLst>
  <p:hf hdr="0" dt="0"/>
  <p:txStyles>
    <p:titleStyle>
      <a:lvl1pPr algn="l" defTabSz="913934" rtl="0" eaLnBrk="1" latinLnBrk="0" hangingPunct="1">
        <a:lnSpc>
          <a:spcPct val="90000"/>
        </a:lnSpc>
        <a:spcBef>
          <a:spcPct val="0"/>
        </a:spcBef>
        <a:buNone/>
        <a:defRPr lang="en-US" sz="2800" b="0" i="0" kern="1200" cap="none">
          <a:solidFill>
            <a:schemeClr val="bg2"/>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23" y="819152"/>
            <a:ext cx="4319999" cy="381000"/>
          </a:xfrm>
          <a:prstGeom prst="rect">
            <a:avLst/>
          </a:prstGeom>
        </p:spPr>
        <p:txBody>
          <a:bodyPr lIns="68565" tIns="0" rIns="68565" bIns="0">
            <a:noAutofit/>
          </a:bodyPr>
          <a:lstStyle/>
          <a:p>
            <a:pPr marL="0" lvl="0" indent="0">
              <a:spcBef>
                <a:spcPts val="1000"/>
              </a:spcBef>
              <a:buFont typeface="Arial" panose="020B0604020202020204" pitchFamily="34" charset="0"/>
            </a:pPr>
            <a:endParaRPr lang="en-US"/>
          </a:p>
        </p:txBody>
      </p:sp>
      <p:sp>
        <p:nvSpPr>
          <p:cNvPr id="2" name="Text Placeholder 1"/>
          <p:cNvSpPr>
            <a:spLocks noGrp="1"/>
          </p:cNvSpPr>
          <p:nvPr>
            <p:ph type="body" idx="1"/>
          </p:nvPr>
        </p:nvSpPr>
        <p:spPr>
          <a:xfrm>
            <a:off x="252000" y="1946393"/>
            <a:ext cx="8229600" cy="1996957"/>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pic>
        <p:nvPicPr>
          <p:cNvPr id="8" name="Picture Placeholder 13"/>
          <p:cNvPicPr>
            <a:picLocks noChangeAspect="1"/>
          </p:cNvPicPr>
          <p:nvPr userDrawn="1"/>
        </p:nvPicPr>
        <p:blipFill rotWithShape="1">
          <a:blip r:embed="rId4"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4047943751"/>
      </p:ext>
    </p:extLst>
  </p:cSld>
  <p:clrMap bg1="lt1" tx1="dk1" bg2="lt2" tx2="dk2" accent1="accent1" accent2="accent2" accent3="accent3" accent4="accent4" accent5="accent5" accent6="accent6" hlink="hlink" folHlink="folHlink"/>
  <p:sldLayoutIdLst>
    <p:sldLayoutId id="2147483695" r:id="rId1"/>
    <p:sldLayoutId id="2147483713" r:id="rId2"/>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63" y="819152"/>
            <a:ext cx="7901399" cy="381000"/>
          </a:xfrm>
          <a:prstGeom prst="rect">
            <a:avLst/>
          </a:prstGeom>
        </p:spPr>
        <p:txBody>
          <a:bodyPr lIns="68565" tIns="0" rIns="68565"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252000" y="1276374"/>
            <a:ext cx="8640000" cy="1295399"/>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10" name="Slide Number Placeholder 3"/>
          <p:cNvSpPr>
            <a:spLocks noGrp="1"/>
          </p:cNvSpPr>
          <p:nvPr>
            <p:ph type="sldNum" sz="quarter" idx="4"/>
          </p:nvPr>
        </p:nvSpPr>
        <p:spPr>
          <a:xfrm>
            <a:off x="8363212" y="535730"/>
            <a:ext cx="462117" cy="441914"/>
          </a:xfrm>
          <a:prstGeom prst="wedgeRectCallout">
            <a:avLst/>
          </a:prstGeom>
          <a:noFill/>
          <a:ln w="12700" cmpd="sng">
            <a:solidFill>
              <a:schemeClr val="accent2"/>
            </a:solidFill>
          </a:ln>
        </p:spPr>
        <p:txBody>
          <a:bodyPr wrap="none" lIns="143967" tIns="135000" rIns="143967" bIns="135000" anchor="ctr" anchorCtr="1">
            <a:spAutoFit/>
          </a:bodyPr>
          <a:lstStyle>
            <a:lvl1pPr>
              <a:defRPr lang="en-US" sz="1100">
                <a:ln>
                  <a:noFill/>
                </a:ln>
                <a:solidFill>
                  <a:schemeClr val="accent2"/>
                </a:solidFill>
                <a:latin typeface="Roboto Light"/>
                <a:cs typeface="Roboto Light"/>
              </a:defRPr>
            </a:lvl1pPr>
          </a:lstStyle>
          <a:p>
            <a:pPr defTabSz="685800"/>
            <a:fld id="{77513DED-9F41-6D4C-AADB-00EAAC4B4386}" type="slidenum">
              <a:rPr lang="en-US"/>
              <a:pPr defTabSz="685800"/>
              <a:t>‹#›</a:t>
            </a:fld>
            <a:endParaRPr lang="en-US" dirty="0"/>
          </a:p>
        </p:txBody>
      </p:sp>
      <p:pic>
        <p:nvPicPr>
          <p:cNvPr id="8" name="Picture Placeholder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2465"/>
          <a:stretch/>
        </p:blipFill>
        <p:spPr>
          <a:xfrm>
            <a:off x="252000" y="4628740"/>
            <a:ext cx="497877" cy="334669"/>
          </a:xfrm>
          <a:prstGeom prst="rect">
            <a:avLst/>
          </a:prstGeom>
        </p:spPr>
      </p:pic>
    </p:spTree>
    <p:extLst>
      <p:ext uri="{BB962C8B-B14F-4D97-AF65-F5344CB8AC3E}">
        <p14:creationId xmlns:p14="http://schemas.microsoft.com/office/powerpoint/2010/main" val="2328414104"/>
      </p:ext>
    </p:extLst>
  </p:cSld>
  <p:clrMap bg1="lt1" tx1="dk1" bg2="lt2" tx2="dk2" accent1="accent1" accent2="accent2" accent3="accent3" accent4="accent4" accent5="accent5" accent6="accent6" hlink="hlink" folHlink="folHlink"/>
  <p:sldLayoutIdLst>
    <p:sldLayoutId id="2147483697" r:id="rId1"/>
    <p:sldLayoutId id="2147483707" r:id="rId2"/>
    <p:sldLayoutId id="2147483708" r:id="rId3"/>
    <p:sldLayoutId id="2147483699" r:id="rId4"/>
    <p:sldLayoutId id="2147483700" r:id="rId5"/>
    <p:sldLayoutId id="2147483702" r:id="rId6"/>
    <p:sldLayoutId id="2147483656" r:id="rId7"/>
  </p:sldLayoutIdLst>
  <p:hf hdr="0" dt="0"/>
  <p:txStyles>
    <p:titleStyle>
      <a:lvl1pPr algn="l" defTabSz="913934"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34"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59"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34"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901"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66" indent="0" algn="l" defTabSz="913934"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312"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80"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245"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213" indent="-228482" algn="l" defTabSz="91393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34" rtl="0" eaLnBrk="1" latinLnBrk="0" hangingPunct="1">
        <a:defRPr sz="1800" kern="1200">
          <a:solidFill>
            <a:schemeClr val="tx1"/>
          </a:solidFill>
          <a:latin typeface="+mn-lt"/>
          <a:ea typeface="+mn-ea"/>
          <a:cs typeface="+mn-cs"/>
        </a:defRPr>
      </a:lvl1pPr>
      <a:lvl2pPr marL="456959" algn="l" defTabSz="913934" rtl="0" eaLnBrk="1" latinLnBrk="0" hangingPunct="1">
        <a:defRPr sz="1800" kern="1200">
          <a:solidFill>
            <a:schemeClr val="tx1"/>
          </a:solidFill>
          <a:latin typeface="+mn-lt"/>
          <a:ea typeface="+mn-ea"/>
          <a:cs typeface="+mn-cs"/>
        </a:defRPr>
      </a:lvl2pPr>
      <a:lvl3pPr marL="913934" algn="l" defTabSz="913934" rtl="0" eaLnBrk="1" latinLnBrk="0" hangingPunct="1">
        <a:defRPr sz="1800" kern="1200">
          <a:solidFill>
            <a:schemeClr val="tx1"/>
          </a:solidFill>
          <a:latin typeface="+mn-lt"/>
          <a:ea typeface="+mn-ea"/>
          <a:cs typeface="+mn-cs"/>
        </a:defRPr>
      </a:lvl3pPr>
      <a:lvl4pPr marL="1370901" algn="l" defTabSz="913934" rtl="0" eaLnBrk="1" latinLnBrk="0" hangingPunct="1">
        <a:defRPr sz="1800" kern="1200">
          <a:solidFill>
            <a:schemeClr val="tx1"/>
          </a:solidFill>
          <a:latin typeface="+mn-lt"/>
          <a:ea typeface="+mn-ea"/>
          <a:cs typeface="+mn-cs"/>
        </a:defRPr>
      </a:lvl4pPr>
      <a:lvl5pPr marL="1827866" algn="l" defTabSz="913934" rtl="0" eaLnBrk="1" latinLnBrk="0" hangingPunct="1">
        <a:defRPr sz="1800" kern="1200">
          <a:solidFill>
            <a:schemeClr val="tx1"/>
          </a:solidFill>
          <a:latin typeface="+mn-lt"/>
          <a:ea typeface="+mn-ea"/>
          <a:cs typeface="+mn-cs"/>
        </a:defRPr>
      </a:lvl5pPr>
      <a:lvl6pPr marL="2284832" algn="l" defTabSz="913934" rtl="0" eaLnBrk="1" latinLnBrk="0" hangingPunct="1">
        <a:defRPr sz="1800" kern="1200">
          <a:solidFill>
            <a:schemeClr val="tx1"/>
          </a:solidFill>
          <a:latin typeface="+mn-lt"/>
          <a:ea typeface="+mn-ea"/>
          <a:cs typeface="+mn-cs"/>
        </a:defRPr>
      </a:lvl6pPr>
      <a:lvl7pPr marL="2741792" algn="l" defTabSz="913934" rtl="0" eaLnBrk="1" latinLnBrk="0" hangingPunct="1">
        <a:defRPr sz="1800" kern="1200">
          <a:solidFill>
            <a:schemeClr val="tx1"/>
          </a:solidFill>
          <a:latin typeface="+mn-lt"/>
          <a:ea typeface="+mn-ea"/>
          <a:cs typeface="+mn-cs"/>
        </a:defRPr>
      </a:lvl7pPr>
      <a:lvl8pPr marL="3198760" algn="l" defTabSz="913934" rtl="0" eaLnBrk="1" latinLnBrk="0" hangingPunct="1">
        <a:defRPr sz="1800" kern="1200">
          <a:solidFill>
            <a:schemeClr val="tx1"/>
          </a:solidFill>
          <a:latin typeface="+mn-lt"/>
          <a:ea typeface="+mn-ea"/>
          <a:cs typeface="+mn-cs"/>
        </a:defRPr>
      </a:lvl8pPr>
      <a:lvl9pPr marL="3655726" algn="l" defTabSz="91393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57200" y="206375"/>
            <a:ext cx="8229600" cy="857250"/>
          </a:xfrm>
          <a:prstGeom prst="rect">
            <a:avLst/>
          </a:prstGeom>
        </p:spPr>
        <p:txBody>
          <a:bodyPr vert="horz" lIns="68565" tIns="34282" rIns="68565" bIns="34282" rtlCol="0" anchor="ctr">
            <a:normAutofit/>
          </a:bodyPr>
          <a:lstStyle/>
          <a:p>
            <a:r>
              <a:rPr lang="x-none"/>
              <a:t>Click to edit Master title style</a:t>
            </a:r>
            <a:endParaRPr lang="en-US"/>
          </a:p>
        </p:txBody>
      </p:sp>
      <p:sp>
        <p:nvSpPr>
          <p:cNvPr id="12" name="Text Placeholder 11"/>
          <p:cNvSpPr>
            <a:spLocks noGrp="1"/>
          </p:cNvSpPr>
          <p:nvPr>
            <p:ph type="body" idx="1"/>
          </p:nvPr>
        </p:nvSpPr>
        <p:spPr>
          <a:xfrm>
            <a:off x="457200" y="1200177"/>
            <a:ext cx="8229600" cy="3394075"/>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1986610892"/>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789" r:id="rId3"/>
  </p:sldLayoutIdLst>
  <p:hf hdr="0" dt="0"/>
  <p:txStyles>
    <p:titleStyle>
      <a:lvl1pPr algn="ctr" defTabSz="456959" rtl="0" eaLnBrk="1" latinLnBrk="0" hangingPunct="1">
        <a:spcBef>
          <a:spcPct val="0"/>
        </a:spcBef>
        <a:buNone/>
        <a:defRPr lang="en-US" sz="2800" b="0" i="0" kern="1200" cap="none">
          <a:solidFill>
            <a:schemeClr val="accent2"/>
          </a:solidFill>
          <a:latin typeface="Roboto Light"/>
          <a:ea typeface="+mj-ea"/>
          <a:cs typeface="Roboto Light"/>
        </a:defRPr>
      </a:lvl1pPr>
    </p:titleStyle>
    <p:bodyStyle>
      <a:lvl1pPr marL="0" indent="0" algn="ctr" defTabSz="456959"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59"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34"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901"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66" indent="0" algn="ctr" defTabSz="456959"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312" indent="-228482" algn="l" defTabSz="456959" rtl="0" eaLnBrk="1" latinLnBrk="0" hangingPunct="1">
        <a:spcBef>
          <a:spcPct val="20000"/>
        </a:spcBef>
        <a:buFont typeface="Arial"/>
        <a:buChar char="•"/>
        <a:defRPr sz="2000" kern="1200">
          <a:solidFill>
            <a:schemeClr val="tx1"/>
          </a:solidFill>
          <a:latin typeface="+mn-lt"/>
          <a:ea typeface="+mn-ea"/>
          <a:cs typeface="+mn-cs"/>
        </a:defRPr>
      </a:lvl6pPr>
      <a:lvl7pPr marL="2970280" indent="-228482" algn="l" defTabSz="456959" rtl="0" eaLnBrk="1" latinLnBrk="0" hangingPunct="1">
        <a:spcBef>
          <a:spcPct val="20000"/>
        </a:spcBef>
        <a:buFont typeface="Arial"/>
        <a:buChar char="•"/>
        <a:defRPr sz="2000" kern="1200">
          <a:solidFill>
            <a:schemeClr val="tx1"/>
          </a:solidFill>
          <a:latin typeface="+mn-lt"/>
          <a:ea typeface="+mn-ea"/>
          <a:cs typeface="+mn-cs"/>
        </a:defRPr>
      </a:lvl7pPr>
      <a:lvl8pPr marL="3427245" indent="-228482" algn="l" defTabSz="456959" rtl="0" eaLnBrk="1" latinLnBrk="0" hangingPunct="1">
        <a:spcBef>
          <a:spcPct val="20000"/>
        </a:spcBef>
        <a:buFont typeface="Arial"/>
        <a:buChar char="•"/>
        <a:defRPr sz="2000" kern="1200">
          <a:solidFill>
            <a:schemeClr val="tx1"/>
          </a:solidFill>
          <a:latin typeface="+mn-lt"/>
          <a:ea typeface="+mn-ea"/>
          <a:cs typeface="+mn-cs"/>
        </a:defRPr>
      </a:lvl8pPr>
      <a:lvl9pPr marL="3884213" indent="-228482" algn="l" defTabSz="4569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59" rtl="0" eaLnBrk="1" latinLnBrk="0" hangingPunct="1">
        <a:defRPr sz="1800" kern="1200">
          <a:solidFill>
            <a:schemeClr val="tx1"/>
          </a:solidFill>
          <a:latin typeface="+mn-lt"/>
          <a:ea typeface="+mn-ea"/>
          <a:cs typeface="+mn-cs"/>
        </a:defRPr>
      </a:lvl1pPr>
      <a:lvl2pPr marL="456959" algn="l" defTabSz="456959" rtl="0" eaLnBrk="1" latinLnBrk="0" hangingPunct="1">
        <a:defRPr sz="1800" kern="1200">
          <a:solidFill>
            <a:schemeClr val="tx1"/>
          </a:solidFill>
          <a:latin typeface="+mn-lt"/>
          <a:ea typeface="+mn-ea"/>
          <a:cs typeface="+mn-cs"/>
        </a:defRPr>
      </a:lvl2pPr>
      <a:lvl3pPr marL="913934" algn="l" defTabSz="456959" rtl="0" eaLnBrk="1" latinLnBrk="0" hangingPunct="1">
        <a:defRPr sz="1800" kern="1200">
          <a:solidFill>
            <a:schemeClr val="tx1"/>
          </a:solidFill>
          <a:latin typeface="+mn-lt"/>
          <a:ea typeface="+mn-ea"/>
          <a:cs typeface="+mn-cs"/>
        </a:defRPr>
      </a:lvl3pPr>
      <a:lvl4pPr marL="1370901" algn="l" defTabSz="456959" rtl="0" eaLnBrk="1" latinLnBrk="0" hangingPunct="1">
        <a:defRPr sz="1800" kern="1200">
          <a:solidFill>
            <a:schemeClr val="tx1"/>
          </a:solidFill>
          <a:latin typeface="+mn-lt"/>
          <a:ea typeface="+mn-ea"/>
          <a:cs typeface="+mn-cs"/>
        </a:defRPr>
      </a:lvl4pPr>
      <a:lvl5pPr marL="1827866" algn="l" defTabSz="456959" rtl="0" eaLnBrk="1" latinLnBrk="0" hangingPunct="1">
        <a:defRPr sz="1800" kern="1200">
          <a:solidFill>
            <a:schemeClr val="tx1"/>
          </a:solidFill>
          <a:latin typeface="+mn-lt"/>
          <a:ea typeface="+mn-ea"/>
          <a:cs typeface="+mn-cs"/>
        </a:defRPr>
      </a:lvl5pPr>
      <a:lvl6pPr marL="2284832" algn="l" defTabSz="456959" rtl="0" eaLnBrk="1" latinLnBrk="0" hangingPunct="1">
        <a:defRPr sz="1800" kern="1200">
          <a:solidFill>
            <a:schemeClr val="tx1"/>
          </a:solidFill>
          <a:latin typeface="+mn-lt"/>
          <a:ea typeface="+mn-ea"/>
          <a:cs typeface="+mn-cs"/>
        </a:defRPr>
      </a:lvl6pPr>
      <a:lvl7pPr marL="2741792" algn="l" defTabSz="456959" rtl="0" eaLnBrk="1" latinLnBrk="0" hangingPunct="1">
        <a:defRPr sz="1800" kern="1200">
          <a:solidFill>
            <a:schemeClr val="tx1"/>
          </a:solidFill>
          <a:latin typeface="+mn-lt"/>
          <a:ea typeface="+mn-ea"/>
          <a:cs typeface="+mn-cs"/>
        </a:defRPr>
      </a:lvl7pPr>
      <a:lvl8pPr marL="3198760" algn="l" defTabSz="456959" rtl="0" eaLnBrk="1" latinLnBrk="0" hangingPunct="1">
        <a:defRPr sz="1800" kern="1200">
          <a:solidFill>
            <a:schemeClr val="tx1"/>
          </a:solidFill>
          <a:latin typeface="+mn-lt"/>
          <a:ea typeface="+mn-ea"/>
          <a:cs typeface="+mn-cs"/>
        </a:defRPr>
      </a:lvl8pPr>
      <a:lvl9pPr marL="3655726" algn="l" defTabSz="45695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57200" y="206375"/>
            <a:ext cx="8229600" cy="857250"/>
          </a:xfrm>
          <a:prstGeom prst="rect">
            <a:avLst/>
          </a:prstGeom>
        </p:spPr>
        <p:txBody>
          <a:bodyPr vert="horz" lIns="68565" tIns="34282" rIns="68565" bIns="34282" rtlCol="0" anchor="ctr">
            <a:normAutofit/>
          </a:bodyPr>
          <a:lstStyle/>
          <a:p>
            <a:r>
              <a:rPr lang="x-none"/>
              <a:t>Click to edit Master title style</a:t>
            </a:r>
            <a:endParaRPr lang="en-US"/>
          </a:p>
        </p:txBody>
      </p:sp>
      <p:sp>
        <p:nvSpPr>
          <p:cNvPr id="12" name="Text Placeholder 11"/>
          <p:cNvSpPr>
            <a:spLocks noGrp="1"/>
          </p:cNvSpPr>
          <p:nvPr>
            <p:ph type="body" idx="1"/>
          </p:nvPr>
        </p:nvSpPr>
        <p:spPr>
          <a:xfrm>
            <a:off x="457200" y="1200177"/>
            <a:ext cx="8229600" cy="3394075"/>
          </a:xfrm>
          <a:prstGeom prst="rect">
            <a:avLst/>
          </a:prstGeom>
        </p:spPr>
        <p:txBody>
          <a:bodyPr vert="horz" lIns="68565" tIns="34282" rIns="68565" bIns="34282"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43385536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85" r:id="rId3"/>
    <p:sldLayoutId id="2147483786" r:id="rId4"/>
  </p:sldLayoutIdLst>
  <p:hf hdr="0" dt="0"/>
  <p:txStyles>
    <p:titleStyle>
      <a:lvl1pPr algn="ctr" defTabSz="456959" rtl="0" eaLnBrk="1" latinLnBrk="0" hangingPunct="1">
        <a:spcBef>
          <a:spcPct val="0"/>
        </a:spcBef>
        <a:buNone/>
        <a:defRPr lang="en-US" sz="2800" b="0" i="0" kern="1200" cap="none">
          <a:solidFill>
            <a:schemeClr val="accent1"/>
          </a:solidFill>
          <a:latin typeface="Roboto Light"/>
          <a:ea typeface="+mj-ea"/>
          <a:cs typeface="Roboto Light"/>
        </a:defRPr>
      </a:lvl1pPr>
    </p:titleStyle>
    <p:bodyStyle>
      <a:lvl1pPr marL="0" indent="0" algn="ctr" defTabSz="456959"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59"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34"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901" indent="0" algn="ctr" defTabSz="456959"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66" indent="0" algn="ctr" defTabSz="456959"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312" indent="-228482" algn="l" defTabSz="456959" rtl="0" eaLnBrk="1" latinLnBrk="0" hangingPunct="1">
        <a:spcBef>
          <a:spcPct val="20000"/>
        </a:spcBef>
        <a:buFont typeface="Arial"/>
        <a:buChar char="•"/>
        <a:defRPr sz="2000" kern="1200">
          <a:solidFill>
            <a:schemeClr val="tx1"/>
          </a:solidFill>
          <a:latin typeface="+mn-lt"/>
          <a:ea typeface="+mn-ea"/>
          <a:cs typeface="+mn-cs"/>
        </a:defRPr>
      </a:lvl6pPr>
      <a:lvl7pPr marL="2970280" indent="-228482" algn="l" defTabSz="456959" rtl="0" eaLnBrk="1" latinLnBrk="0" hangingPunct="1">
        <a:spcBef>
          <a:spcPct val="20000"/>
        </a:spcBef>
        <a:buFont typeface="Arial"/>
        <a:buChar char="•"/>
        <a:defRPr sz="2000" kern="1200">
          <a:solidFill>
            <a:schemeClr val="tx1"/>
          </a:solidFill>
          <a:latin typeface="+mn-lt"/>
          <a:ea typeface="+mn-ea"/>
          <a:cs typeface="+mn-cs"/>
        </a:defRPr>
      </a:lvl7pPr>
      <a:lvl8pPr marL="3427245" indent="-228482" algn="l" defTabSz="456959" rtl="0" eaLnBrk="1" latinLnBrk="0" hangingPunct="1">
        <a:spcBef>
          <a:spcPct val="20000"/>
        </a:spcBef>
        <a:buFont typeface="Arial"/>
        <a:buChar char="•"/>
        <a:defRPr sz="2000" kern="1200">
          <a:solidFill>
            <a:schemeClr val="tx1"/>
          </a:solidFill>
          <a:latin typeface="+mn-lt"/>
          <a:ea typeface="+mn-ea"/>
          <a:cs typeface="+mn-cs"/>
        </a:defRPr>
      </a:lvl8pPr>
      <a:lvl9pPr marL="3884213" indent="-228482" algn="l" defTabSz="4569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59" rtl="0" eaLnBrk="1" latinLnBrk="0" hangingPunct="1">
        <a:defRPr sz="1800" kern="1200">
          <a:solidFill>
            <a:schemeClr val="tx1"/>
          </a:solidFill>
          <a:latin typeface="+mn-lt"/>
          <a:ea typeface="+mn-ea"/>
          <a:cs typeface="+mn-cs"/>
        </a:defRPr>
      </a:lvl1pPr>
      <a:lvl2pPr marL="456959" algn="l" defTabSz="456959" rtl="0" eaLnBrk="1" latinLnBrk="0" hangingPunct="1">
        <a:defRPr sz="1800" kern="1200">
          <a:solidFill>
            <a:schemeClr val="tx1"/>
          </a:solidFill>
          <a:latin typeface="+mn-lt"/>
          <a:ea typeface="+mn-ea"/>
          <a:cs typeface="+mn-cs"/>
        </a:defRPr>
      </a:lvl2pPr>
      <a:lvl3pPr marL="913934" algn="l" defTabSz="456959" rtl="0" eaLnBrk="1" latinLnBrk="0" hangingPunct="1">
        <a:defRPr sz="1800" kern="1200">
          <a:solidFill>
            <a:schemeClr val="tx1"/>
          </a:solidFill>
          <a:latin typeface="+mn-lt"/>
          <a:ea typeface="+mn-ea"/>
          <a:cs typeface="+mn-cs"/>
        </a:defRPr>
      </a:lvl3pPr>
      <a:lvl4pPr marL="1370901" algn="l" defTabSz="456959" rtl="0" eaLnBrk="1" latinLnBrk="0" hangingPunct="1">
        <a:defRPr sz="1800" kern="1200">
          <a:solidFill>
            <a:schemeClr val="tx1"/>
          </a:solidFill>
          <a:latin typeface="+mn-lt"/>
          <a:ea typeface="+mn-ea"/>
          <a:cs typeface="+mn-cs"/>
        </a:defRPr>
      </a:lvl4pPr>
      <a:lvl5pPr marL="1827866" algn="l" defTabSz="456959" rtl="0" eaLnBrk="1" latinLnBrk="0" hangingPunct="1">
        <a:defRPr sz="1800" kern="1200">
          <a:solidFill>
            <a:schemeClr val="tx1"/>
          </a:solidFill>
          <a:latin typeface="+mn-lt"/>
          <a:ea typeface="+mn-ea"/>
          <a:cs typeface="+mn-cs"/>
        </a:defRPr>
      </a:lvl5pPr>
      <a:lvl6pPr marL="2284832" algn="l" defTabSz="456959" rtl="0" eaLnBrk="1" latinLnBrk="0" hangingPunct="1">
        <a:defRPr sz="1800" kern="1200">
          <a:solidFill>
            <a:schemeClr val="tx1"/>
          </a:solidFill>
          <a:latin typeface="+mn-lt"/>
          <a:ea typeface="+mn-ea"/>
          <a:cs typeface="+mn-cs"/>
        </a:defRPr>
      </a:lvl6pPr>
      <a:lvl7pPr marL="2741792" algn="l" defTabSz="456959" rtl="0" eaLnBrk="1" latinLnBrk="0" hangingPunct="1">
        <a:defRPr sz="1800" kern="1200">
          <a:solidFill>
            <a:schemeClr val="tx1"/>
          </a:solidFill>
          <a:latin typeface="+mn-lt"/>
          <a:ea typeface="+mn-ea"/>
          <a:cs typeface="+mn-cs"/>
        </a:defRPr>
      </a:lvl7pPr>
      <a:lvl8pPr marL="3198760" algn="l" defTabSz="456959" rtl="0" eaLnBrk="1" latinLnBrk="0" hangingPunct="1">
        <a:defRPr sz="1800" kern="1200">
          <a:solidFill>
            <a:schemeClr val="tx1"/>
          </a:solidFill>
          <a:latin typeface="+mn-lt"/>
          <a:ea typeface="+mn-ea"/>
          <a:cs typeface="+mn-cs"/>
        </a:defRPr>
      </a:lvl8pPr>
      <a:lvl9pPr marL="3655726" algn="l" defTabSz="4569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85.xml"/><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8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84.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4.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8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84.xml"/><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84.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8.jpe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8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84.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84.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2.jpeg"/><Relationship Id="rId7" Type="http://schemas.openxmlformats.org/officeDocument/2006/relationships/diagramQuickStyle" Target="../diagrams/quickStyle6.xml"/><Relationship Id="rId2" Type="http://schemas.openxmlformats.org/officeDocument/2006/relationships/notesSlide" Target="../notesSlides/notesSlide19.xml"/><Relationship Id="rId1" Type="http://schemas.openxmlformats.org/officeDocument/2006/relationships/slideLayout" Target="../slideLayouts/slideLayout80.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3.jpeg"/><Relationship Id="rId9" Type="http://schemas.microsoft.com/office/2007/relationships/diagramDrawing" Target="../diagrams/drawing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gif"/></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8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8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8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4"/>
          <p:cNvSpPr/>
          <p:nvPr/>
        </p:nvSpPr>
        <p:spPr>
          <a:xfrm rot="20627121" flipV="1">
            <a:off x="-1508014" y="-1450867"/>
            <a:ext cx="9679995" cy="9679995"/>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800" dirty="0"/>
          </a:p>
        </p:txBody>
      </p:sp>
      <p:sp>
        <p:nvSpPr>
          <p:cNvPr id="6" name="Nadpis 5"/>
          <p:cNvSpPr>
            <a:spLocks noGrp="1"/>
          </p:cNvSpPr>
          <p:nvPr>
            <p:ph type="title"/>
          </p:nvPr>
        </p:nvSpPr>
        <p:spPr>
          <a:xfrm>
            <a:off x="4988670" y="2560455"/>
            <a:ext cx="3545729" cy="857250"/>
          </a:xfrm>
        </p:spPr>
        <p:txBody>
          <a:bodyPr>
            <a:noAutofit/>
          </a:bodyPr>
          <a:lstStyle/>
          <a:p>
            <a:pPr defTabSz="914147">
              <a:lnSpc>
                <a:spcPct val="90000"/>
              </a:lnSpc>
            </a:pPr>
            <a:r>
              <a:rPr lang="lt-LT" sz="3200" cap="all" dirty="0">
                <a:latin typeface="Roboto Black"/>
                <a:cs typeface="Roboto Black"/>
              </a:rPr>
              <a:t>Sanglaudos skatinimo veiksmų programa</a:t>
            </a:r>
            <a:endParaRPr lang="en-US" sz="3200" cap="all" dirty="0">
              <a:latin typeface="Roboto Black"/>
              <a:cs typeface="Roboto Black"/>
            </a:endParaRPr>
          </a:p>
        </p:txBody>
      </p:sp>
      <p:sp>
        <p:nvSpPr>
          <p:cNvPr id="4" name="Text Placeholder 10"/>
          <p:cNvSpPr txBox="1">
            <a:spLocks/>
          </p:cNvSpPr>
          <p:nvPr/>
        </p:nvSpPr>
        <p:spPr>
          <a:xfrm>
            <a:off x="0" y="2914651"/>
            <a:ext cx="2750923" cy="1285874"/>
          </a:xfrm>
          <a:prstGeom prst="rect">
            <a:avLst/>
          </a:prstGeom>
        </p:spPr>
        <p:txBody>
          <a:bodyPr lIns="91420" tIns="45709" rIns="91420" bIns="45709"/>
          <a:lstStyle>
            <a:lvl1pPr marL="0" indent="0" algn="ctr" defTabSz="457200"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7200" indent="0" algn="ctr" defTabSz="457200"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4400" indent="0" algn="ctr" defTabSz="457200"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1600" indent="0" algn="ctr" defTabSz="457200"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8800" indent="0" algn="ctr" defTabSz="457200"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lt-LT" sz="1100" b="1" dirty="0">
                <a:solidFill>
                  <a:schemeClr val="bg2"/>
                </a:solidFill>
              </a:rPr>
              <a:t>Vizija: </a:t>
            </a:r>
            <a:br>
              <a:rPr lang="lt-LT" sz="1100" b="1" dirty="0">
                <a:solidFill>
                  <a:schemeClr val="bg2"/>
                </a:solidFill>
              </a:rPr>
            </a:br>
            <a:r>
              <a:rPr lang="lt-LT" sz="1100" b="1" dirty="0">
                <a:solidFill>
                  <a:schemeClr val="bg2"/>
                </a:solidFill>
              </a:rPr>
              <a:t>Labiau integruota Lietuvos visuomenė, kurią </a:t>
            </a:r>
            <a:r>
              <a:rPr lang="lt-LT" sz="1200" b="1" dirty="0">
                <a:solidFill>
                  <a:schemeClr val="bg2"/>
                </a:solidFill>
              </a:rPr>
              <a:t>nepriklausomai</a:t>
            </a:r>
            <a:r>
              <a:rPr lang="lt-LT" sz="1100" b="1" dirty="0">
                <a:solidFill>
                  <a:schemeClr val="bg2"/>
                </a:solidFill>
              </a:rPr>
              <a:t> nuo gyvenamosios vietos, supa panaši gyvenimo aplinka ir kokybė</a:t>
            </a:r>
          </a:p>
        </p:txBody>
      </p:sp>
      <p:pic>
        <p:nvPicPr>
          <p:cNvPr id="5" name="Picture Placeholder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610" y="771824"/>
            <a:ext cx="2591826" cy="1002385"/>
          </a:xfrm>
          <a:prstGeom prst="rect">
            <a:avLst/>
          </a:prstGeom>
        </p:spPr>
      </p:pic>
    </p:spTree>
    <p:extLst>
      <p:ext uri="{BB962C8B-B14F-4D97-AF65-F5344CB8AC3E}">
        <p14:creationId xmlns:p14="http://schemas.microsoft.com/office/powerpoint/2010/main" val="10731159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8"/>
          <p:cNvSpPr txBox="1">
            <a:spLocks/>
          </p:cNvSpPr>
          <p:nvPr/>
        </p:nvSpPr>
        <p:spPr>
          <a:xfrm>
            <a:off x="341794" y="133832"/>
            <a:ext cx="8584872" cy="391583"/>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ctr"/>
            <a:r>
              <a:rPr lang="lt-LT" dirty="0"/>
              <a:t>Daugiabutis T.Ševčenkos 10, Vilniuje</a:t>
            </a:r>
            <a:endParaRPr lang="en-US" sz="2000" dirty="0">
              <a:solidFill>
                <a:schemeClr val="accent2"/>
              </a:solidFill>
            </a:endParaRPr>
          </a:p>
        </p:txBody>
      </p:sp>
      <p:pic>
        <p:nvPicPr>
          <p:cNvPr id="8" name="Picture 2" descr="S:\24_vp_dep\bendras\6. METINES_ATASKAITOS_EK (Virginija)\2007-2013 metinės ataskaitos\2015 m. ataskaitos\13. Pristatymai SK\skyriu tikslinama\VP3 pavyzdziai\renovacija\IMG_17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94" y="525414"/>
            <a:ext cx="4273614" cy="305507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 name="Picture 3" descr="S:\24_vp_dep\bendras\6. METINES_ATASKAITOS_EK (Virginija)\2007-2013 metinės ataskaitos\2015 m. ataskaitos\13. Pristatymai SK\skyriu tikslinama\VP3 pavyzdziai\renovacija\IMG_30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320" y="525415"/>
            <a:ext cx="4145346" cy="310801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graphicFrame>
        <p:nvGraphicFramePr>
          <p:cNvPr id="11" name="Lentelė 10"/>
          <p:cNvGraphicFramePr>
            <a:graphicFrameLocks noGrp="1"/>
          </p:cNvGraphicFramePr>
          <p:nvPr>
            <p:extLst>
              <p:ext uri="{D42A27DB-BD31-4B8C-83A1-F6EECF244321}">
                <p14:modId xmlns:p14="http://schemas.microsoft.com/office/powerpoint/2010/main" val="1161675847"/>
              </p:ext>
            </p:extLst>
          </p:nvPr>
        </p:nvGraphicFramePr>
        <p:xfrm>
          <a:off x="800587" y="3626148"/>
          <a:ext cx="7961466" cy="1346521"/>
        </p:xfrm>
        <a:graphic>
          <a:graphicData uri="http://schemas.openxmlformats.org/drawingml/2006/table">
            <a:tbl>
              <a:tblPr firstRow="1" bandRow="1">
                <a:tableStyleId>{C083E6E3-FA7D-4D7B-A595-EF9225AFEA82}</a:tableStyleId>
              </a:tblPr>
              <a:tblGrid>
                <a:gridCol w="1973917"/>
                <a:gridCol w="1381742"/>
                <a:gridCol w="2697686"/>
                <a:gridCol w="1908121"/>
              </a:tblGrid>
              <a:tr h="285452">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lt-LT" sz="1100" b="1" u="none" strike="noStrike" cap="none" normalizeH="0" baseline="0" dirty="0" smtClean="0">
                          <a:ln>
                            <a:noFill/>
                          </a:ln>
                          <a:solidFill>
                            <a:schemeClr val="accent2">
                              <a:lumMod val="50000"/>
                            </a:schemeClr>
                          </a:solidFill>
                          <a:effectLst/>
                        </a:rPr>
                        <a:t>Butų plotas</a:t>
                      </a:r>
                      <a:endParaRPr kumimoji="0" lang="en-GB" sz="1100" b="1" i="1" u="none" strike="noStrike" cap="none" normalizeH="0" baseline="0" dirty="0" smtClean="0">
                        <a:ln>
                          <a:noFill/>
                        </a:ln>
                        <a:solidFill>
                          <a:schemeClr val="accent2">
                            <a:lumMod val="50000"/>
                          </a:schemeClr>
                        </a:solidFill>
                        <a:effectLst/>
                        <a:latin typeface="+mn-lt"/>
                      </a:endParaRPr>
                    </a:p>
                  </a:txBody>
                  <a:tcPr marL="91449" marR="91449" marT="45716" marB="45716" horzOverflow="overflow"/>
                </a:tc>
                <a:tc>
                  <a:txBody>
                    <a:bodyPr/>
                    <a:lstStyle/>
                    <a:p>
                      <a:pPr algn="l" fontAlgn="base"/>
                      <a:r>
                        <a:rPr lang="lt-LT" sz="1200" u="none" strike="noStrike" dirty="0" smtClean="0">
                          <a:solidFill>
                            <a:schemeClr val="accent3">
                              <a:lumMod val="75000"/>
                            </a:schemeClr>
                          </a:solidFill>
                          <a:effectLst/>
                        </a:rPr>
                        <a:t>1297,52 m</a:t>
                      </a:r>
                      <a:r>
                        <a:rPr lang="lt-LT" sz="1200" u="none" strike="noStrike" baseline="30000" dirty="0" smtClean="0">
                          <a:solidFill>
                            <a:schemeClr val="accent3">
                              <a:lumMod val="75000"/>
                            </a:schemeClr>
                          </a:solidFill>
                          <a:effectLst/>
                        </a:rPr>
                        <a:t>2</a:t>
                      </a:r>
                      <a:endParaRPr lang="lt-LT" sz="1200" b="1" i="0" u="none" strike="noStrike" dirty="0">
                        <a:solidFill>
                          <a:schemeClr val="accent3">
                            <a:lumMod val="75000"/>
                          </a:schemeClr>
                        </a:solidFill>
                        <a:effectLst/>
                        <a:latin typeface="Arial"/>
                      </a:endParaRPr>
                    </a:p>
                  </a:txBody>
                  <a:tcPr marL="9525" marR="9525" marT="9525" marB="0" anchor="ct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lt-LT" sz="1100" b="1" u="none" strike="noStrike" kern="1200" cap="none" normalizeH="0" baseline="0" dirty="0" smtClean="0">
                          <a:ln>
                            <a:noFill/>
                          </a:ln>
                          <a:solidFill>
                            <a:schemeClr val="accent2">
                              <a:lumMod val="50000"/>
                            </a:schemeClr>
                          </a:solidFill>
                          <a:effectLst/>
                          <a:latin typeface="+mn-lt"/>
                          <a:ea typeface="+mn-ea"/>
                          <a:cs typeface="+mn-cs"/>
                        </a:rPr>
                        <a:t>Atnaujinimo darbų vertė</a:t>
                      </a:r>
                      <a:endParaRPr kumimoji="0" lang="en-GB" sz="1100" b="1" u="none" strike="noStrike" kern="1200" cap="none" normalizeH="0" baseline="0" dirty="0" smtClean="0">
                        <a:ln>
                          <a:noFill/>
                        </a:ln>
                        <a:solidFill>
                          <a:schemeClr val="accent2">
                            <a:lumMod val="50000"/>
                          </a:schemeClr>
                        </a:solidFill>
                        <a:effectLst/>
                        <a:latin typeface="+mn-lt"/>
                        <a:ea typeface="+mn-ea"/>
                        <a:cs typeface="+mn-cs"/>
                      </a:endParaRPr>
                    </a:p>
                  </a:txBody>
                  <a:tcPr marL="91449" marR="91449" marT="45716" marB="45716" horzOverflow="overflow"/>
                </a:tc>
                <a:tc>
                  <a:txBody>
                    <a:bodyPr/>
                    <a:lstStyle/>
                    <a:p>
                      <a:pPr marL="0" algn="l" defTabSz="913934" rtl="0" eaLnBrk="1" fontAlgn="base" latinLnBrk="0" hangingPunct="1"/>
                      <a:r>
                        <a:rPr lang="lt-LT" sz="1200" u="none" strike="noStrike" kern="1200" dirty="0">
                          <a:solidFill>
                            <a:schemeClr val="accent3">
                              <a:lumMod val="75000"/>
                            </a:schemeClr>
                          </a:solidFill>
                          <a:effectLst/>
                          <a:latin typeface="+mn-lt"/>
                          <a:ea typeface="+mn-ea"/>
                          <a:cs typeface="+mn-cs"/>
                        </a:rPr>
                        <a:t>399 </a:t>
                      </a:r>
                      <a:r>
                        <a:rPr lang="lt-LT" sz="1200" u="none" strike="noStrike" kern="1200" dirty="0" smtClean="0">
                          <a:solidFill>
                            <a:schemeClr val="accent3">
                              <a:lumMod val="75000"/>
                            </a:schemeClr>
                          </a:solidFill>
                          <a:effectLst/>
                          <a:latin typeface="+mn-lt"/>
                          <a:ea typeface="+mn-ea"/>
                          <a:cs typeface="+mn-cs"/>
                        </a:rPr>
                        <a:t>463,68</a:t>
                      </a:r>
                      <a:r>
                        <a:rPr lang="lt-LT" sz="1200" u="none" strike="noStrike" kern="1200" dirty="0">
                          <a:solidFill>
                            <a:schemeClr val="accent3">
                              <a:lumMod val="75000"/>
                            </a:schemeClr>
                          </a:solidFill>
                          <a:effectLst/>
                          <a:latin typeface="+mn-lt"/>
                          <a:ea typeface="+mn-ea"/>
                          <a:cs typeface="+mn-cs"/>
                        </a:rPr>
                        <a:t> eurų</a:t>
                      </a:r>
                    </a:p>
                  </a:txBody>
                  <a:tcPr marL="9525" marR="9525" marT="9525" marB="0" anchor="ctr"/>
                </a:tc>
              </a:tr>
              <a:tr h="346999">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lt-LT" sz="1100" b="1" u="none" strike="noStrike" cap="none" normalizeH="0" baseline="0" dirty="0" smtClean="0">
                          <a:ln>
                            <a:noFill/>
                          </a:ln>
                          <a:solidFill>
                            <a:schemeClr val="accent2">
                              <a:lumMod val="50000"/>
                            </a:schemeClr>
                          </a:solidFill>
                          <a:effectLst/>
                        </a:rPr>
                        <a:t>Aukštų skaičius</a:t>
                      </a:r>
                      <a:endParaRPr kumimoji="0" lang="en-GB" sz="1100" b="1" i="1" u="none" strike="noStrike" cap="none" normalizeH="0" baseline="0" dirty="0" smtClean="0">
                        <a:ln>
                          <a:noFill/>
                        </a:ln>
                        <a:solidFill>
                          <a:schemeClr val="accent2">
                            <a:lumMod val="50000"/>
                          </a:schemeClr>
                        </a:solidFill>
                        <a:effectLst/>
                        <a:latin typeface="+mn-lt"/>
                      </a:endParaRPr>
                    </a:p>
                  </a:txBody>
                  <a:tcPr marL="91449" marR="91449" marT="45716" marB="45716" horzOverflow="overflow"/>
                </a:tc>
                <a:tc>
                  <a:txBody>
                    <a:bodyPr/>
                    <a:lstStyle/>
                    <a:p>
                      <a:pPr algn="l" fontAlgn="base"/>
                      <a:r>
                        <a:rPr lang="lt-LT" sz="1200" u="none" strike="noStrike" dirty="0" smtClean="0">
                          <a:solidFill>
                            <a:schemeClr val="accent3">
                              <a:lumMod val="75000"/>
                            </a:schemeClr>
                          </a:solidFill>
                          <a:effectLst/>
                        </a:rPr>
                        <a:t>4</a:t>
                      </a:r>
                      <a:endParaRPr lang="lt-LT" sz="1200" b="0" i="0" u="none" strike="noStrike" dirty="0">
                        <a:solidFill>
                          <a:schemeClr val="accent3">
                            <a:lumMod val="75000"/>
                          </a:schemeClr>
                        </a:solidFill>
                        <a:effectLst/>
                        <a:latin typeface="Arial"/>
                      </a:endParaRPr>
                    </a:p>
                  </a:txBody>
                  <a:tcPr marL="9525" marR="9525" marT="9525" marB="0" anchor="ct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lt-LT" sz="1100" b="1" u="none" strike="noStrike" kern="1200" cap="none" normalizeH="0" baseline="0" dirty="0" smtClean="0">
                          <a:ln>
                            <a:noFill/>
                          </a:ln>
                          <a:solidFill>
                            <a:schemeClr val="accent2">
                              <a:lumMod val="50000"/>
                            </a:schemeClr>
                          </a:solidFill>
                          <a:effectLst/>
                          <a:latin typeface="+mn-lt"/>
                          <a:ea typeface="+mn-ea"/>
                          <a:cs typeface="+mn-cs"/>
                        </a:rPr>
                        <a:t>Energijos efektyvumo klasė</a:t>
                      </a:r>
                      <a:endParaRPr kumimoji="0" lang="en-GB" sz="1100" b="1" u="none" strike="noStrike" kern="1200" cap="none" normalizeH="0" baseline="0" dirty="0" smtClean="0">
                        <a:ln>
                          <a:noFill/>
                        </a:ln>
                        <a:solidFill>
                          <a:schemeClr val="accent2">
                            <a:lumMod val="50000"/>
                          </a:schemeClr>
                        </a:solidFill>
                        <a:effectLst/>
                        <a:latin typeface="+mn-lt"/>
                        <a:ea typeface="+mn-ea"/>
                        <a:cs typeface="+mn-cs"/>
                      </a:endParaRPr>
                    </a:p>
                  </a:txBody>
                  <a:tcPr marL="91449" marR="91449" marT="45716" marB="45716" horzOverflow="overflow"/>
                </a:tc>
                <a:tc>
                  <a:txBody>
                    <a:bodyPr/>
                    <a:lstStyle/>
                    <a:p>
                      <a:pPr marL="0" marR="0" indent="0" algn="l" defTabSz="913934" rtl="0" eaLnBrk="1" fontAlgn="base" latinLnBrk="0" hangingPunct="1">
                        <a:lnSpc>
                          <a:spcPct val="100000"/>
                        </a:lnSpc>
                        <a:spcBef>
                          <a:spcPts val="0"/>
                        </a:spcBef>
                        <a:spcAft>
                          <a:spcPts val="0"/>
                        </a:spcAft>
                        <a:buClrTx/>
                        <a:buSzTx/>
                        <a:buFontTx/>
                        <a:buNone/>
                        <a:tabLst/>
                        <a:defRPr/>
                      </a:pPr>
                      <a:r>
                        <a:rPr lang="lt-LT" sz="1200" u="none" strike="noStrike" kern="1200" dirty="0" smtClean="0">
                          <a:solidFill>
                            <a:schemeClr val="accent3">
                              <a:lumMod val="75000"/>
                            </a:schemeClr>
                          </a:solidFill>
                          <a:effectLst/>
                          <a:latin typeface="+mn-lt"/>
                          <a:ea typeface="+mn-ea"/>
                          <a:cs typeface="+mn-cs"/>
                        </a:rPr>
                        <a:t>Buvo - D, pasiekta – B</a:t>
                      </a:r>
                    </a:p>
                    <a:p>
                      <a:pPr marL="0" algn="l" defTabSz="913934" rtl="0" eaLnBrk="1" fontAlgn="base" latinLnBrk="0" hangingPunct="1"/>
                      <a:r>
                        <a:rPr lang="lt-LT" sz="1200" u="none" strike="noStrike" kern="1200" dirty="0" smtClean="0">
                          <a:solidFill>
                            <a:schemeClr val="accent3">
                              <a:lumMod val="75000"/>
                            </a:schemeClr>
                          </a:solidFill>
                          <a:effectLst/>
                          <a:latin typeface="+mn-lt"/>
                          <a:ea typeface="+mn-ea"/>
                          <a:cs typeface="+mn-cs"/>
                        </a:rPr>
                        <a:t>         </a:t>
                      </a:r>
                    </a:p>
                  </a:txBody>
                  <a:tcPr marL="9525" marR="9525" marT="9525" marB="0" anchor="ctr"/>
                </a:tc>
              </a:tr>
              <a:tr h="394550">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lt-LT" sz="1100" b="1" u="none" strike="noStrike" cap="none" normalizeH="0" baseline="0" dirty="0" smtClean="0">
                          <a:ln>
                            <a:noFill/>
                          </a:ln>
                          <a:solidFill>
                            <a:schemeClr val="accent2">
                              <a:lumMod val="50000"/>
                            </a:schemeClr>
                          </a:solidFill>
                          <a:effectLst/>
                        </a:rPr>
                        <a:t>Butų skaičius</a:t>
                      </a:r>
                      <a:endParaRPr kumimoji="0" lang="en-GB" sz="1100" b="1" i="1" u="none" strike="noStrike" cap="none" normalizeH="0" baseline="0" dirty="0" smtClean="0">
                        <a:ln>
                          <a:noFill/>
                        </a:ln>
                        <a:solidFill>
                          <a:schemeClr val="accent2">
                            <a:lumMod val="50000"/>
                          </a:schemeClr>
                        </a:solidFill>
                        <a:effectLst/>
                        <a:latin typeface="+mn-lt"/>
                      </a:endParaRPr>
                    </a:p>
                  </a:txBody>
                  <a:tcPr marL="91449" marR="91449" marT="45716" marB="45716" horzOverflow="overflow"/>
                </a:tc>
                <a:tc>
                  <a:txBody>
                    <a:bodyPr/>
                    <a:lstStyle/>
                    <a:p>
                      <a:pPr algn="l" fontAlgn="base"/>
                      <a:r>
                        <a:rPr lang="lt-LT" sz="1200" u="none" strike="noStrike" dirty="0" smtClean="0">
                          <a:solidFill>
                            <a:schemeClr val="accent3">
                              <a:lumMod val="75000"/>
                            </a:schemeClr>
                          </a:solidFill>
                          <a:effectLst/>
                        </a:rPr>
                        <a:t>24</a:t>
                      </a:r>
                      <a:endParaRPr lang="lt-LT" sz="1200" b="0" i="0" u="none" strike="noStrike" dirty="0">
                        <a:solidFill>
                          <a:schemeClr val="accent3">
                            <a:lumMod val="75000"/>
                          </a:schemeClr>
                        </a:solidFill>
                        <a:effectLst/>
                        <a:latin typeface="Arial"/>
                      </a:endParaRPr>
                    </a:p>
                  </a:txBody>
                  <a:tcPr marL="9525" marR="9525" marT="9525" marB="0" anchor="ct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lt-LT" sz="1100" b="1" u="none" strike="noStrike" kern="1200" cap="none" normalizeH="0" baseline="0" dirty="0" smtClean="0">
                          <a:ln>
                            <a:noFill/>
                          </a:ln>
                          <a:solidFill>
                            <a:schemeClr val="accent2">
                              <a:lumMod val="50000"/>
                            </a:schemeClr>
                          </a:solidFill>
                          <a:effectLst/>
                          <a:latin typeface="+mn-lt"/>
                          <a:ea typeface="+mn-ea"/>
                          <a:cs typeface="+mn-cs"/>
                        </a:rPr>
                        <a:t>Šildymo sąnaudos iki ir po atnaujinimo skiriasi </a:t>
                      </a:r>
                      <a:endParaRPr kumimoji="0" lang="en-GB" sz="1100" b="1" u="none" strike="noStrike" kern="1200" cap="none" normalizeH="0" baseline="0" dirty="0" smtClean="0">
                        <a:ln>
                          <a:noFill/>
                        </a:ln>
                        <a:solidFill>
                          <a:schemeClr val="accent2">
                            <a:lumMod val="50000"/>
                          </a:schemeClr>
                        </a:solidFill>
                        <a:effectLst/>
                        <a:latin typeface="+mn-lt"/>
                        <a:ea typeface="+mn-ea"/>
                        <a:cs typeface="+mn-cs"/>
                      </a:endParaRPr>
                    </a:p>
                  </a:txBody>
                  <a:tcPr marL="91449" marR="91449" marT="45716" marB="45716" horzOverflow="overflow"/>
                </a:tc>
                <a:tc>
                  <a:txBody>
                    <a:bodyPr/>
                    <a:lstStyle/>
                    <a:p>
                      <a:pPr marL="0" algn="l" defTabSz="913934" rtl="0" eaLnBrk="1" fontAlgn="base" latinLnBrk="0" hangingPunct="1"/>
                      <a:r>
                        <a:rPr lang="lt-LT" sz="1200" u="none" strike="noStrike" kern="1200" dirty="0" smtClean="0">
                          <a:solidFill>
                            <a:schemeClr val="accent3">
                              <a:lumMod val="75000"/>
                            </a:schemeClr>
                          </a:solidFill>
                          <a:effectLst/>
                          <a:latin typeface="+mn-lt"/>
                          <a:ea typeface="+mn-ea"/>
                          <a:cs typeface="+mn-cs"/>
                        </a:rPr>
                        <a:t>3,7 karto</a:t>
                      </a:r>
                      <a:endParaRPr lang="lt-LT" sz="1200" u="none" strike="noStrike" kern="1200" dirty="0">
                        <a:solidFill>
                          <a:schemeClr val="accent3">
                            <a:lumMod val="75000"/>
                          </a:schemeClr>
                        </a:solidFill>
                        <a:effectLst/>
                        <a:latin typeface="+mn-lt"/>
                        <a:ea typeface="+mn-ea"/>
                        <a:cs typeface="+mn-cs"/>
                      </a:endParaRPr>
                    </a:p>
                  </a:txBody>
                  <a:tcPr marL="9525" marR="9525" marT="9525" marB="0" anchor="ctr"/>
                </a:tc>
              </a:tr>
              <a:tr h="239545">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lt-LT" sz="1100" b="1" u="none" strike="noStrike" cap="none" normalizeH="0" baseline="0" dirty="0" smtClean="0">
                          <a:ln>
                            <a:noFill/>
                          </a:ln>
                          <a:solidFill>
                            <a:schemeClr val="accent2">
                              <a:lumMod val="50000"/>
                            </a:schemeClr>
                          </a:solidFill>
                          <a:effectLst/>
                        </a:rPr>
                        <a:t>Statybos metai</a:t>
                      </a:r>
                      <a:endParaRPr kumimoji="0" lang="en-GB" sz="1100" b="1" i="1" u="none" strike="noStrike" cap="none" normalizeH="0" baseline="0" dirty="0" smtClean="0">
                        <a:ln>
                          <a:noFill/>
                        </a:ln>
                        <a:solidFill>
                          <a:schemeClr val="accent2">
                            <a:lumMod val="50000"/>
                          </a:schemeClr>
                        </a:solidFill>
                        <a:effectLst/>
                        <a:latin typeface="+mn-lt"/>
                      </a:endParaRPr>
                    </a:p>
                  </a:txBody>
                  <a:tcPr marL="91449" marR="91449" marT="45716" marB="45716" horzOverflow="overflow"/>
                </a:tc>
                <a:tc>
                  <a:txBody>
                    <a:bodyPr/>
                    <a:lstStyle/>
                    <a:p>
                      <a:pPr algn="l" fontAlgn="base"/>
                      <a:r>
                        <a:rPr lang="lt-LT" sz="1200" u="none" strike="noStrike" dirty="0" smtClean="0">
                          <a:solidFill>
                            <a:schemeClr val="accent3">
                              <a:lumMod val="75000"/>
                            </a:schemeClr>
                          </a:solidFill>
                          <a:effectLst/>
                        </a:rPr>
                        <a:t>1960</a:t>
                      </a:r>
                      <a:endParaRPr lang="lt-LT" sz="1200" b="0" i="0" u="none" strike="noStrike" dirty="0">
                        <a:solidFill>
                          <a:schemeClr val="accent3">
                            <a:lumMod val="75000"/>
                          </a:schemeClr>
                        </a:solidFill>
                        <a:effectLst/>
                        <a:latin typeface="Arial"/>
                      </a:endParaRPr>
                    </a:p>
                  </a:txBody>
                  <a:tcPr marL="9525" marR="9525" marT="9525" marB="0" anchor="ct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lt-LT" sz="1100" b="1" u="none" strike="noStrike" kern="1200" cap="none" normalizeH="0" baseline="0" dirty="0" smtClean="0">
                          <a:ln>
                            <a:noFill/>
                          </a:ln>
                          <a:solidFill>
                            <a:schemeClr val="accent2">
                              <a:lumMod val="50000"/>
                            </a:schemeClr>
                          </a:solidFill>
                          <a:effectLst/>
                          <a:latin typeface="+mn-lt"/>
                          <a:ea typeface="+mn-ea"/>
                          <a:cs typeface="+mn-cs"/>
                        </a:rPr>
                        <a:t>Energijos sutaupymai</a:t>
                      </a:r>
                      <a:endParaRPr kumimoji="0" lang="en-GB" sz="1100" b="1" u="none" strike="noStrike" kern="1200" cap="none" normalizeH="0" baseline="0" dirty="0" smtClean="0">
                        <a:ln>
                          <a:noFill/>
                        </a:ln>
                        <a:solidFill>
                          <a:schemeClr val="accent2">
                            <a:lumMod val="50000"/>
                          </a:schemeClr>
                        </a:solidFill>
                        <a:effectLst/>
                        <a:latin typeface="+mn-lt"/>
                        <a:ea typeface="+mn-ea"/>
                        <a:cs typeface="+mn-cs"/>
                      </a:endParaRPr>
                    </a:p>
                  </a:txBody>
                  <a:tcPr marL="91449" marR="91449" marT="45716" marB="45716" horzOverflow="overflow"/>
                </a:tc>
                <a:tc>
                  <a:txBody>
                    <a:bodyPr/>
                    <a:lstStyle/>
                    <a:p>
                      <a:pPr marL="0" algn="l" defTabSz="913934" rtl="0" eaLnBrk="1" fontAlgn="base" latinLnBrk="0" hangingPunct="1"/>
                      <a:r>
                        <a:rPr lang="lt-LT" sz="1200" u="none" strike="noStrike" kern="1200" dirty="0" smtClean="0">
                          <a:solidFill>
                            <a:schemeClr val="accent3">
                              <a:lumMod val="75000"/>
                            </a:schemeClr>
                          </a:solidFill>
                          <a:effectLst/>
                          <a:latin typeface="+mn-lt"/>
                          <a:ea typeface="+mn-ea"/>
                          <a:cs typeface="+mn-cs"/>
                        </a:rPr>
                        <a:t>73,12 %</a:t>
                      </a:r>
                      <a:endParaRPr lang="lt-LT" sz="1200" u="none" strike="noStrike" kern="1200" dirty="0">
                        <a:solidFill>
                          <a:schemeClr val="accent3">
                            <a:lumMod val="75000"/>
                          </a:schemeClr>
                        </a:solidFill>
                        <a:effectLst/>
                        <a:latin typeface="+mn-lt"/>
                        <a:ea typeface="+mn-ea"/>
                        <a:cs typeface="+mn-cs"/>
                      </a:endParaRPr>
                    </a:p>
                  </a:txBody>
                  <a:tcPr marL="9525" marR="9525" marT="9525" marB="0"/>
                </a:tc>
              </a:tr>
            </a:tbl>
          </a:graphicData>
        </a:graphic>
      </p:graphicFrame>
      <p:pic>
        <p:nvPicPr>
          <p:cNvPr id="12" name="Paveikslėlis 11"/>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28039" y="3948496"/>
            <a:ext cx="1025376" cy="1025376"/>
          </a:xfrm>
          <a:prstGeom prst="rect">
            <a:avLst/>
          </a:prstGeom>
        </p:spPr>
      </p:pic>
      <p:sp>
        <p:nvSpPr>
          <p:cNvPr id="13" name="Freeform 5"/>
          <p:cNvSpPr>
            <a:spLocks noEditPoints="1"/>
          </p:cNvSpPr>
          <p:nvPr/>
        </p:nvSpPr>
        <p:spPr bwMode="auto">
          <a:xfrm>
            <a:off x="8322734" y="3876235"/>
            <a:ext cx="800552" cy="1169898"/>
          </a:xfrm>
          <a:custGeom>
            <a:avLst/>
            <a:gdLst>
              <a:gd name="T0" fmla="*/ 1204 w 1417"/>
              <a:gd name="T1" fmla="*/ 580 h 1519"/>
              <a:gd name="T2" fmla="*/ 922 w 1417"/>
              <a:gd name="T3" fmla="*/ 746 h 1519"/>
              <a:gd name="T4" fmla="*/ 937 w 1417"/>
              <a:gd name="T5" fmla="*/ 468 h 1519"/>
              <a:gd name="T6" fmla="*/ 1237 w 1417"/>
              <a:gd name="T7" fmla="*/ 298 h 1519"/>
              <a:gd name="T8" fmla="*/ 1034 w 1417"/>
              <a:gd name="T9" fmla="*/ 371 h 1519"/>
              <a:gd name="T10" fmla="*/ 824 w 1417"/>
              <a:gd name="T11" fmla="*/ 369 h 1519"/>
              <a:gd name="T12" fmla="*/ 651 w 1417"/>
              <a:gd name="T13" fmla="*/ 332 h 1519"/>
              <a:gd name="T14" fmla="*/ 893 w 1417"/>
              <a:gd name="T15" fmla="*/ 566 h 1519"/>
              <a:gd name="T16" fmla="*/ 515 w 1417"/>
              <a:gd name="T17" fmla="*/ 248 h 1519"/>
              <a:gd name="T18" fmla="*/ 602 w 1417"/>
              <a:gd name="T19" fmla="*/ 159 h 1519"/>
              <a:gd name="T20" fmla="*/ 365 w 1417"/>
              <a:gd name="T21" fmla="*/ 57 h 1519"/>
              <a:gd name="T22" fmla="*/ 475 w 1417"/>
              <a:gd name="T23" fmla="*/ 251 h 1519"/>
              <a:gd name="T24" fmla="*/ 892 w 1417"/>
              <a:gd name="T25" fmla="*/ 671 h 1519"/>
              <a:gd name="T26" fmla="*/ 820 w 1417"/>
              <a:gd name="T27" fmla="*/ 862 h 1519"/>
              <a:gd name="T28" fmla="*/ 695 w 1417"/>
              <a:gd name="T29" fmla="*/ 790 h 1519"/>
              <a:gd name="T30" fmla="*/ 832 w 1417"/>
              <a:gd name="T31" fmla="*/ 951 h 1519"/>
              <a:gd name="T32" fmla="*/ 557 w 1417"/>
              <a:gd name="T33" fmla="*/ 860 h 1519"/>
              <a:gd name="T34" fmla="*/ 677 w 1417"/>
              <a:gd name="T35" fmla="*/ 688 h 1519"/>
              <a:gd name="T36" fmla="*/ 461 w 1417"/>
              <a:gd name="T37" fmla="*/ 641 h 1519"/>
              <a:gd name="T38" fmla="*/ 456 w 1417"/>
              <a:gd name="T39" fmla="*/ 766 h 1519"/>
              <a:gd name="T40" fmla="*/ 331 w 1417"/>
              <a:gd name="T41" fmla="*/ 426 h 1519"/>
              <a:gd name="T42" fmla="*/ 300 w 1417"/>
              <a:gd name="T43" fmla="*/ 222 h 1519"/>
              <a:gd name="T44" fmla="*/ 280 w 1417"/>
              <a:gd name="T45" fmla="*/ 426 h 1519"/>
              <a:gd name="T46" fmla="*/ 132 w 1417"/>
              <a:gd name="T47" fmla="*/ 474 h 1519"/>
              <a:gd name="T48" fmla="*/ 203 w 1417"/>
              <a:gd name="T49" fmla="*/ 630 h 1519"/>
              <a:gd name="T50" fmla="*/ 627 w 1417"/>
              <a:gd name="T51" fmla="*/ 1094 h 1519"/>
              <a:gd name="T52" fmla="*/ 354 w 1417"/>
              <a:gd name="T53" fmla="*/ 761 h 1519"/>
              <a:gd name="T54" fmla="*/ 211 w 1417"/>
              <a:gd name="T55" fmla="*/ 792 h 1519"/>
              <a:gd name="T56" fmla="*/ 198 w 1417"/>
              <a:gd name="T57" fmla="*/ 828 h 1519"/>
              <a:gd name="T58" fmla="*/ 652 w 1417"/>
              <a:gd name="T59" fmla="*/ 1147 h 1519"/>
              <a:gd name="T60" fmla="*/ 632 w 1417"/>
              <a:gd name="T61" fmla="*/ 1487 h 1519"/>
              <a:gd name="T62" fmla="*/ 842 w 1417"/>
              <a:gd name="T63" fmla="*/ 1479 h 1519"/>
              <a:gd name="T64" fmla="*/ 824 w 1417"/>
              <a:gd name="T65" fmla="*/ 1152 h 1519"/>
              <a:gd name="T66" fmla="*/ 980 w 1417"/>
              <a:gd name="T67" fmla="*/ 1077 h 1519"/>
              <a:gd name="T68" fmla="*/ 976 w 1417"/>
              <a:gd name="T69" fmla="*/ 964 h 1519"/>
              <a:gd name="T70" fmla="*/ 955 w 1417"/>
              <a:gd name="T71" fmla="*/ 1032 h 1519"/>
              <a:gd name="T72" fmla="*/ 855 w 1417"/>
              <a:gd name="T73" fmla="*/ 1038 h 1519"/>
              <a:gd name="T74" fmla="*/ 1161 w 1417"/>
              <a:gd name="T75" fmla="*/ 870 h 1519"/>
              <a:gd name="T76" fmla="*/ 1335 w 1417"/>
              <a:gd name="T77" fmla="*/ 791 h 1519"/>
              <a:gd name="T78" fmla="*/ 1168 w 1417"/>
              <a:gd name="T79" fmla="*/ 821 h 1519"/>
              <a:gd name="T80" fmla="*/ 960 w 1417"/>
              <a:gd name="T81" fmla="*/ 849 h 1519"/>
              <a:gd name="T82" fmla="*/ 1396 w 1417"/>
              <a:gd name="T83" fmla="*/ 607 h 1519"/>
              <a:gd name="T84" fmla="*/ 1256 w 1417"/>
              <a:gd name="T85" fmla="*/ 465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17" h="1519">
                <a:moveTo>
                  <a:pt x="1256" y="465"/>
                </a:moveTo>
                <a:lnTo>
                  <a:pt x="1256" y="465"/>
                </a:lnTo>
                <a:cubicBezTo>
                  <a:pt x="1215" y="487"/>
                  <a:pt x="1198" y="530"/>
                  <a:pt x="1204" y="580"/>
                </a:cubicBezTo>
                <a:cubicBezTo>
                  <a:pt x="1206" y="595"/>
                  <a:pt x="1198" y="618"/>
                  <a:pt x="1187" y="626"/>
                </a:cubicBezTo>
                <a:cubicBezTo>
                  <a:pt x="1116" y="676"/>
                  <a:pt x="1043" y="725"/>
                  <a:pt x="968" y="771"/>
                </a:cubicBezTo>
                <a:cubicBezTo>
                  <a:pt x="940" y="789"/>
                  <a:pt x="927" y="779"/>
                  <a:pt x="922" y="746"/>
                </a:cubicBezTo>
                <a:cubicBezTo>
                  <a:pt x="921" y="734"/>
                  <a:pt x="921" y="723"/>
                  <a:pt x="922" y="711"/>
                </a:cubicBezTo>
                <a:cubicBezTo>
                  <a:pt x="923" y="649"/>
                  <a:pt x="928" y="587"/>
                  <a:pt x="926" y="524"/>
                </a:cubicBezTo>
                <a:cubicBezTo>
                  <a:pt x="925" y="503"/>
                  <a:pt x="929" y="485"/>
                  <a:pt x="937" y="468"/>
                </a:cubicBezTo>
                <a:cubicBezTo>
                  <a:pt x="979" y="444"/>
                  <a:pt x="1024" y="425"/>
                  <a:pt x="1071" y="413"/>
                </a:cubicBezTo>
                <a:cubicBezTo>
                  <a:pt x="1106" y="444"/>
                  <a:pt x="1153" y="450"/>
                  <a:pt x="1194" y="426"/>
                </a:cubicBezTo>
                <a:cubicBezTo>
                  <a:pt x="1238" y="400"/>
                  <a:pt x="1256" y="347"/>
                  <a:pt x="1237" y="298"/>
                </a:cubicBezTo>
                <a:cubicBezTo>
                  <a:pt x="1219" y="253"/>
                  <a:pt x="1171" y="227"/>
                  <a:pt x="1122" y="236"/>
                </a:cubicBezTo>
                <a:cubicBezTo>
                  <a:pt x="1069" y="246"/>
                  <a:pt x="1038" y="287"/>
                  <a:pt x="1039" y="343"/>
                </a:cubicBezTo>
                <a:cubicBezTo>
                  <a:pt x="1039" y="352"/>
                  <a:pt x="1036" y="362"/>
                  <a:pt x="1034" y="371"/>
                </a:cubicBezTo>
                <a:cubicBezTo>
                  <a:pt x="991" y="384"/>
                  <a:pt x="950" y="402"/>
                  <a:pt x="911" y="425"/>
                </a:cubicBezTo>
                <a:cubicBezTo>
                  <a:pt x="897" y="428"/>
                  <a:pt x="885" y="427"/>
                  <a:pt x="875" y="423"/>
                </a:cubicBezTo>
                <a:cubicBezTo>
                  <a:pt x="858" y="405"/>
                  <a:pt x="841" y="387"/>
                  <a:pt x="824" y="369"/>
                </a:cubicBezTo>
                <a:cubicBezTo>
                  <a:pt x="861" y="305"/>
                  <a:pt x="859" y="259"/>
                  <a:pt x="819" y="220"/>
                </a:cubicBezTo>
                <a:cubicBezTo>
                  <a:pt x="785" y="187"/>
                  <a:pt x="733" y="182"/>
                  <a:pt x="692" y="208"/>
                </a:cubicBezTo>
                <a:cubicBezTo>
                  <a:pt x="651" y="234"/>
                  <a:pt x="634" y="286"/>
                  <a:pt x="651" y="332"/>
                </a:cubicBezTo>
                <a:cubicBezTo>
                  <a:pt x="671" y="383"/>
                  <a:pt x="703" y="397"/>
                  <a:pt x="788" y="389"/>
                </a:cubicBezTo>
                <a:cubicBezTo>
                  <a:pt x="813" y="416"/>
                  <a:pt x="838" y="443"/>
                  <a:pt x="864" y="470"/>
                </a:cubicBezTo>
                <a:cubicBezTo>
                  <a:pt x="880" y="499"/>
                  <a:pt x="891" y="531"/>
                  <a:pt x="893" y="566"/>
                </a:cubicBezTo>
                <a:cubicBezTo>
                  <a:pt x="894" y="585"/>
                  <a:pt x="894" y="605"/>
                  <a:pt x="894" y="624"/>
                </a:cubicBezTo>
                <a:cubicBezTo>
                  <a:pt x="823" y="575"/>
                  <a:pt x="752" y="527"/>
                  <a:pt x="682" y="477"/>
                </a:cubicBezTo>
                <a:cubicBezTo>
                  <a:pt x="603" y="421"/>
                  <a:pt x="527" y="348"/>
                  <a:pt x="515" y="248"/>
                </a:cubicBezTo>
                <a:cubicBezTo>
                  <a:pt x="531" y="244"/>
                  <a:pt x="547" y="237"/>
                  <a:pt x="560" y="226"/>
                </a:cubicBezTo>
                <a:cubicBezTo>
                  <a:pt x="572" y="216"/>
                  <a:pt x="580" y="205"/>
                  <a:pt x="587" y="194"/>
                </a:cubicBezTo>
                <a:cubicBezTo>
                  <a:pt x="596" y="186"/>
                  <a:pt x="602" y="175"/>
                  <a:pt x="602" y="159"/>
                </a:cubicBezTo>
                <a:cubicBezTo>
                  <a:pt x="605" y="94"/>
                  <a:pt x="565" y="44"/>
                  <a:pt x="507" y="20"/>
                </a:cubicBezTo>
                <a:cubicBezTo>
                  <a:pt x="459" y="0"/>
                  <a:pt x="406" y="20"/>
                  <a:pt x="370" y="53"/>
                </a:cubicBezTo>
                <a:cubicBezTo>
                  <a:pt x="368" y="54"/>
                  <a:pt x="366" y="56"/>
                  <a:pt x="365" y="57"/>
                </a:cubicBezTo>
                <a:cubicBezTo>
                  <a:pt x="359" y="64"/>
                  <a:pt x="353" y="70"/>
                  <a:pt x="348" y="77"/>
                </a:cubicBezTo>
                <a:cubicBezTo>
                  <a:pt x="340" y="87"/>
                  <a:pt x="339" y="100"/>
                  <a:pt x="342" y="112"/>
                </a:cubicBezTo>
                <a:cubicBezTo>
                  <a:pt x="330" y="182"/>
                  <a:pt x="403" y="245"/>
                  <a:pt x="475" y="251"/>
                </a:cubicBezTo>
                <a:cubicBezTo>
                  <a:pt x="486" y="340"/>
                  <a:pt x="537" y="409"/>
                  <a:pt x="604" y="467"/>
                </a:cubicBezTo>
                <a:cubicBezTo>
                  <a:pt x="691" y="543"/>
                  <a:pt x="794" y="603"/>
                  <a:pt x="888" y="669"/>
                </a:cubicBezTo>
                <a:cubicBezTo>
                  <a:pt x="890" y="670"/>
                  <a:pt x="891" y="671"/>
                  <a:pt x="892" y="671"/>
                </a:cubicBezTo>
                <a:cubicBezTo>
                  <a:pt x="891" y="696"/>
                  <a:pt x="889" y="721"/>
                  <a:pt x="887" y="745"/>
                </a:cubicBezTo>
                <a:cubicBezTo>
                  <a:pt x="883" y="801"/>
                  <a:pt x="872" y="854"/>
                  <a:pt x="853" y="905"/>
                </a:cubicBezTo>
                <a:cubicBezTo>
                  <a:pt x="838" y="894"/>
                  <a:pt x="827" y="879"/>
                  <a:pt x="820" y="862"/>
                </a:cubicBezTo>
                <a:cubicBezTo>
                  <a:pt x="853" y="838"/>
                  <a:pt x="859" y="794"/>
                  <a:pt x="842" y="758"/>
                </a:cubicBezTo>
                <a:cubicBezTo>
                  <a:pt x="826" y="723"/>
                  <a:pt x="777" y="710"/>
                  <a:pt x="743" y="722"/>
                </a:cubicBezTo>
                <a:cubicBezTo>
                  <a:pt x="713" y="733"/>
                  <a:pt x="695" y="761"/>
                  <a:pt x="695" y="790"/>
                </a:cubicBezTo>
                <a:cubicBezTo>
                  <a:pt x="691" y="812"/>
                  <a:pt x="698" y="835"/>
                  <a:pt x="714" y="853"/>
                </a:cubicBezTo>
                <a:cubicBezTo>
                  <a:pt x="728" y="870"/>
                  <a:pt x="750" y="878"/>
                  <a:pt x="772" y="877"/>
                </a:cubicBezTo>
                <a:cubicBezTo>
                  <a:pt x="783" y="908"/>
                  <a:pt x="804" y="934"/>
                  <a:pt x="832" y="951"/>
                </a:cubicBezTo>
                <a:cubicBezTo>
                  <a:pt x="822" y="972"/>
                  <a:pt x="810" y="991"/>
                  <a:pt x="796" y="1010"/>
                </a:cubicBezTo>
                <a:cubicBezTo>
                  <a:pt x="763" y="1057"/>
                  <a:pt x="731" y="1063"/>
                  <a:pt x="692" y="1022"/>
                </a:cubicBezTo>
                <a:cubicBezTo>
                  <a:pt x="644" y="971"/>
                  <a:pt x="600" y="915"/>
                  <a:pt x="557" y="860"/>
                </a:cubicBezTo>
                <a:cubicBezTo>
                  <a:pt x="538" y="837"/>
                  <a:pt x="536" y="810"/>
                  <a:pt x="541" y="782"/>
                </a:cubicBezTo>
                <a:cubicBezTo>
                  <a:pt x="544" y="777"/>
                  <a:pt x="546" y="773"/>
                  <a:pt x="548" y="768"/>
                </a:cubicBezTo>
                <a:cubicBezTo>
                  <a:pt x="632" y="761"/>
                  <a:pt x="667" y="739"/>
                  <a:pt x="677" y="688"/>
                </a:cubicBezTo>
                <a:cubicBezTo>
                  <a:pt x="688" y="639"/>
                  <a:pt x="666" y="592"/>
                  <a:pt x="624" y="571"/>
                </a:cubicBezTo>
                <a:cubicBezTo>
                  <a:pt x="608" y="563"/>
                  <a:pt x="589" y="560"/>
                  <a:pt x="571" y="561"/>
                </a:cubicBezTo>
                <a:cubicBezTo>
                  <a:pt x="521" y="557"/>
                  <a:pt x="476" y="596"/>
                  <a:pt x="461" y="641"/>
                </a:cubicBezTo>
                <a:cubicBezTo>
                  <a:pt x="448" y="681"/>
                  <a:pt x="469" y="724"/>
                  <a:pt x="503" y="745"/>
                </a:cubicBezTo>
                <a:lnTo>
                  <a:pt x="487" y="779"/>
                </a:lnTo>
                <a:cubicBezTo>
                  <a:pt x="477" y="779"/>
                  <a:pt x="466" y="775"/>
                  <a:pt x="456" y="766"/>
                </a:cubicBezTo>
                <a:cubicBezTo>
                  <a:pt x="420" y="734"/>
                  <a:pt x="388" y="697"/>
                  <a:pt x="351" y="666"/>
                </a:cubicBezTo>
                <a:cubicBezTo>
                  <a:pt x="322" y="641"/>
                  <a:pt x="305" y="614"/>
                  <a:pt x="298" y="583"/>
                </a:cubicBezTo>
                <a:cubicBezTo>
                  <a:pt x="309" y="531"/>
                  <a:pt x="320" y="478"/>
                  <a:pt x="331" y="426"/>
                </a:cubicBezTo>
                <a:cubicBezTo>
                  <a:pt x="335" y="424"/>
                  <a:pt x="340" y="422"/>
                  <a:pt x="346" y="420"/>
                </a:cubicBezTo>
                <a:cubicBezTo>
                  <a:pt x="411" y="403"/>
                  <a:pt x="438" y="327"/>
                  <a:pt x="403" y="269"/>
                </a:cubicBezTo>
                <a:cubicBezTo>
                  <a:pt x="381" y="233"/>
                  <a:pt x="341" y="215"/>
                  <a:pt x="300" y="222"/>
                </a:cubicBezTo>
                <a:cubicBezTo>
                  <a:pt x="254" y="229"/>
                  <a:pt x="223" y="258"/>
                  <a:pt x="214" y="304"/>
                </a:cubicBezTo>
                <a:cubicBezTo>
                  <a:pt x="205" y="345"/>
                  <a:pt x="224" y="387"/>
                  <a:pt x="261" y="412"/>
                </a:cubicBezTo>
                <a:cubicBezTo>
                  <a:pt x="266" y="415"/>
                  <a:pt x="274" y="421"/>
                  <a:pt x="280" y="426"/>
                </a:cubicBezTo>
                <a:lnTo>
                  <a:pt x="245" y="590"/>
                </a:lnTo>
                <a:cubicBezTo>
                  <a:pt x="235" y="587"/>
                  <a:pt x="225" y="584"/>
                  <a:pt x="215" y="582"/>
                </a:cubicBezTo>
                <a:cubicBezTo>
                  <a:pt x="205" y="512"/>
                  <a:pt x="181" y="481"/>
                  <a:pt x="132" y="474"/>
                </a:cubicBezTo>
                <a:cubicBezTo>
                  <a:pt x="82" y="466"/>
                  <a:pt x="37" y="490"/>
                  <a:pt x="18" y="533"/>
                </a:cubicBezTo>
                <a:cubicBezTo>
                  <a:pt x="0" y="577"/>
                  <a:pt x="12" y="628"/>
                  <a:pt x="50" y="657"/>
                </a:cubicBezTo>
                <a:cubicBezTo>
                  <a:pt x="92" y="690"/>
                  <a:pt x="131" y="685"/>
                  <a:pt x="203" y="630"/>
                </a:cubicBezTo>
                <a:cubicBezTo>
                  <a:pt x="217" y="633"/>
                  <a:pt x="230" y="637"/>
                  <a:pt x="244" y="642"/>
                </a:cubicBezTo>
                <a:cubicBezTo>
                  <a:pt x="283" y="677"/>
                  <a:pt x="323" y="713"/>
                  <a:pt x="364" y="749"/>
                </a:cubicBezTo>
                <a:cubicBezTo>
                  <a:pt x="475" y="847"/>
                  <a:pt x="562" y="962"/>
                  <a:pt x="627" y="1094"/>
                </a:cubicBezTo>
                <a:cubicBezTo>
                  <a:pt x="518" y="1078"/>
                  <a:pt x="422" y="1012"/>
                  <a:pt x="368" y="914"/>
                </a:cubicBezTo>
                <a:cubicBezTo>
                  <a:pt x="378" y="906"/>
                  <a:pt x="385" y="896"/>
                  <a:pt x="392" y="885"/>
                </a:cubicBezTo>
                <a:cubicBezTo>
                  <a:pt x="417" y="841"/>
                  <a:pt x="394" y="785"/>
                  <a:pt x="354" y="761"/>
                </a:cubicBezTo>
                <a:cubicBezTo>
                  <a:pt x="343" y="754"/>
                  <a:pt x="331" y="751"/>
                  <a:pt x="320" y="749"/>
                </a:cubicBezTo>
                <a:cubicBezTo>
                  <a:pt x="311" y="745"/>
                  <a:pt x="301" y="743"/>
                  <a:pt x="292" y="743"/>
                </a:cubicBezTo>
                <a:cubicBezTo>
                  <a:pt x="256" y="742"/>
                  <a:pt x="227" y="761"/>
                  <a:pt x="211" y="792"/>
                </a:cubicBezTo>
                <a:cubicBezTo>
                  <a:pt x="206" y="794"/>
                  <a:pt x="202" y="799"/>
                  <a:pt x="200" y="807"/>
                </a:cubicBezTo>
                <a:cubicBezTo>
                  <a:pt x="200" y="807"/>
                  <a:pt x="200" y="808"/>
                  <a:pt x="200" y="808"/>
                </a:cubicBezTo>
                <a:cubicBezTo>
                  <a:pt x="196" y="815"/>
                  <a:pt x="196" y="822"/>
                  <a:pt x="198" y="828"/>
                </a:cubicBezTo>
                <a:cubicBezTo>
                  <a:pt x="196" y="872"/>
                  <a:pt x="218" y="912"/>
                  <a:pt x="260" y="931"/>
                </a:cubicBezTo>
                <a:cubicBezTo>
                  <a:pt x="281" y="941"/>
                  <a:pt x="303" y="942"/>
                  <a:pt x="324" y="937"/>
                </a:cubicBezTo>
                <a:cubicBezTo>
                  <a:pt x="389" y="1058"/>
                  <a:pt x="515" y="1138"/>
                  <a:pt x="652" y="1147"/>
                </a:cubicBezTo>
                <a:cubicBezTo>
                  <a:pt x="663" y="1172"/>
                  <a:pt x="676" y="1196"/>
                  <a:pt x="681" y="1221"/>
                </a:cubicBezTo>
                <a:cubicBezTo>
                  <a:pt x="669" y="1299"/>
                  <a:pt x="649" y="1374"/>
                  <a:pt x="622" y="1448"/>
                </a:cubicBezTo>
                <a:cubicBezTo>
                  <a:pt x="616" y="1465"/>
                  <a:pt x="621" y="1479"/>
                  <a:pt x="632" y="1487"/>
                </a:cubicBezTo>
                <a:cubicBezTo>
                  <a:pt x="634" y="1492"/>
                  <a:pt x="637" y="1496"/>
                  <a:pt x="639" y="1496"/>
                </a:cubicBezTo>
                <a:cubicBezTo>
                  <a:pt x="702" y="1510"/>
                  <a:pt x="766" y="1519"/>
                  <a:pt x="829" y="1497"/>
                </a:cubicBezTo>
                <a:cubicBezTo>
                  <a:pt x="835" y="1495"/>
                  <a:pt x="841" y="1485"/>
                  <a:pt x="842" y="1479"/>
                </a:cubicBezTo>
                <a:cubicBezTo>
                  <a:pt x="847" y="1471"/>
                  <a:pt x="849" y="1461"/>
                  <a:pt x="845" y="1449"/>
                </a:cubicBezTo>
                <a:cubicBezTo>
                  <a:pt x="823" y="1366"/>
                  <a:pt x="812" y="1282"/>
                  <a:pt x="814" y="1197"/>
                </a:cubicBezTo>
                <a:cubicBezTo>
                  <a:pt x="817" y="1182"/>
                  <a:pt x="821" y="1167"/>
                  <a:pt x="824" y="1152"/>
                </a:cubicBezTo>
                <a:cubicBezTo>
                  <a:pt x="825" y="1152"/>
                  <a:pt x="826" y="1152"/>
                  <a:pt x="827" y="1151"/>
                </a:cubicBezTo>
                <a:cubicBezTo>
                  <a:pt x="877" y="1126"/>
                  <a:pt x="928" y="1101"/>
                  <a:pt x="978" y="1076"/>
                </a:cubicBezTo>
                <a:cubicBezTo>
                  <a:pt x="979" y="1076"/>
                  <a:pt x="979" y="1077"/>
                  <a:pt x="980" y="1077"/>
                </a:cubicBezTo>
                <a:cubicBezTo>
                  <a:pt x="1010" y="1104"/>
                  <a:pt x="1055" y="1099"/>
                  <a:pt x="1084" y="1074"/>
                </a:cubicBezTo>
                <a:cubicBezTo>
                  <a:pt x="1116" y="1046"/>
                  <a:pt x="1110" y="997"/>
                  <a:pt x="1086" y="967"/>
                </a:cubicBezTo>
                <a:cubicBezTo>
                  <a:pt x="1060" y="932"/>
                  <a:pt x="1006" y="938"/>
                  <a:pt x="976" y="964"/>
                </a:cubicBezTo>
                <a:cubicBezTo>
                  <a:pt x="974" y="966"/>
                  <a:pt x="972" y="968"/>
                  <a:pt x="970" y="970"/>
                </a:cubicBezTo>
                <a:cubicBezTo>
                  <a:pt x="969" y="972"/>
                  <a:pt x="967" y="973"/>
                  <a:pt x="966" y="975"/>
                </a:cubicBezTo>
                <a:cubicBezTo>
                  <a:pt x="955" y="992"/>
                  <a:pt x="951" y="1013"/>
                  <a:pt x="955" y="1032"/>
                </a:cubicBezTo>
                <a:cubicBezTo>
                  <a:pt x="954" y="1032"/>
                  <a:pt x="954" y="1032"/>
                  <a:pt x="953" y="1033"/>
                </a:cubicBezTo>
                <a:cubicBezTo>
                  <a:pt x="915" y="1051"/>
                  <a:pt x="878" y="1070"/>
                  <a:pt x="840" y="1089"/>
                </a:cubicBezTo>
                <a:cubicBezTo>
                  <a:pt x="845" y="1072"/>
                  <a:pt x="849" y="1055"/>
                  <a:pt x="855" y="1038"/>
                </a:cubicBezTo>
                <a:cubicBezTo>
                  <a:pt x="858" y="1029"/>
                  <a:pt x="860" y="1021"/>
                  <a:pt x="863" y="1013"/>
                </a:cubicBezTo>
                <a:cubicBezTo>
                  <a:pt x="936" y="924"/>
                  <a:pt x="1044" y="873"/>
                  <a:pt x="1160" y="870"/>
                </a:cubicBezTo>
                <a:cubicBezTo>
                  <a:pt x="1160" y="870"/>
                  <a:pt x="1160" y="870"/>
                  <a:pt x="1161" y="870"/>
                </a:cubicBezTo>
                <a:cubicBezTo>
                  <a:pt x="1163" y="887"/>
                  <a:pt x="1169" y="903"/>
                  <a:pt x="1180" y="916"/>
                </a:cubicBezTo>
                <a:cubicBezTo>
                  <a:pt x="1214" y="957"/>
                  <a:pt x="1280" y="968"/>
                  <a:pt x="1322" y="933"/>
                </a:cubicBezTo>
                <a:cubicBezTo>
                  <a:pt x="1362" y="899"/>
                  <a:pt x="1371" y="832"/>
                  <a:pt x="1335" y="791"/>
                </a:cubicBezTo>
                <a:cubicBezTo>
                  <a:pt x="1297" y="748"/>
                  <a:pt x="1231" y="747"/>
                  <a:pt x="1188" y="784"/>
                </a:cubicBezTo>
                <a:cubicBezTo>
                  <a:pt x="1182" y="790"/>
                  <a:pt x="1180" y="796"/>
                  <a:pt x="1180" y="802"/>
                </a:cubicBezTo>
                <a:cubicBezTo>
                  <a:pt x="1175" y="808"/>
                  <a:pt x="1171" y="814"/>
                  <a:pt x="1168" y="821"/>
                </a:cubicBezTo>
                <a:cubicBezTo>
                  <a:pt x="1166" y="820"/>
                  <a:pt x="1163" y="820"/>
                  <a:pt x="1160" y="820"/>
                </a:cubicBezTo>
                <a:cubicBezTo>
                  <a:pt x="1073" y="822"/>
                  <a:pt x="993" y="848"/>
                  <a:pt x="923" y="893"/>
                </a:cubicBezTo>
                <a:cubicBezTo>
                  <a:pt x="934" y="878"/>
                  <a:pt x="947" y="863"/>
                  <a:pt x="960" y="849"/>
                </a:cubicBezTo>
                <a:cubicBezTo>
                  <a:pt x="1038" y="771"/>
                  <a:pt x="1128" y="712"/>
                  <a:pt x="1225" y="664"/>
                </a:cubicBezTo>
                <a:cubicBezTo>
                  <a:pt x="1241" y="656"/>
                  <a:pt x="1263" y="654"/>
                  <a:pt x="1280" y="657"/>
                </a:cubicBezTo>
                <a:cubicBezTo>
                  <a:pt x="1329" y="664"/>
                  <a:pt x="1374" y="647"/>
                  <a:pt x="1396" y="607"/>
                </a:cubicBezTo>
                <a:cubicBezTo>
                  <a:pt x="1417" y="568"/>
                  <a:pt x="1410" y="515"/>
                  <a:pt x="1380" y="484"/>
                </a:cubicBezTo>
                <a:cubicBezTo>
                  <a:pt x="1349" y="451"/>
                  <a:pt x="1297" y="443"/>
                  <a:pt x="1256" y="465"/>
                </a:cubicBezTo>
                <a:lnTo>
                  <a:pt x="1256" y="465"/>
                </a:lnTo>
                <a:close/>
                <a:moveTo>
                  <a:pt x="1256" y="465"/>
                </a:moveTo>
                <a:lnTo>
                  <a:pt x="1256" y="465"/>
                </a:lnTo>
                <a:close/>
              </a:path>
            </a:pathLst>
          </a:custGeom>
          <a:solidFill>
            <a:schemeClr val="accent2">
              <a:lumMod val="40000"/>
              <a:lumOff val="60000"/>
            </a:schemeClr>
          </a:solidFill>
          <a:ln w="0">
            <a:solidFill>
              <a:schemeClr val="accent2">
                <a:lumMod val="50000"/>
              </a:schemeClr>
            </a:solidFill>
            <a:prstDash val="solid"/>
            <a:round/>
            <a:headEnd/>
            <a:tailEnd/>
          </a:ln>
        </p:spPr>
        <p:txBody>
          <a:bodyPr vert="horz" wrap="square" lIns="91420" tIns="45709" rIns="91420" bIns="45709"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77804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80">
                                          <p:stCondLst>
                                            <p:cond delay="0"/>
                                          </p:stCondLst>
                                        </p:cTn>
                                        <p:tgtEl>
                                          <p:spTgt spid="12"/>
                                        </p:tgtEl>
                                      </p:cBhvr>
                                    </p:animEffect>
                                    <p:anim calcmode="lin" valueType="num">
                                      <p:cBhvr>
                                        <p:cTn id="1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9" dur="26">
                                          <p:stCondLst>
                                            <p:cond delay="650"/>
                                          </p:stCondLst>
                                        </p:cTn>
                                        <p:tgtEl>
                                          <p:spTgt spid="12"/>
                                        </p:tgtEl>
                                      </p:cBhvr>
                                      <p:to x="100000" y="60000"/>
                                    </p:animScale>
                                    <p:animScale>
                                      <p:cBhvr>
                                        <p:cTn id="20" dur="166" decel="50000">
                                          <p:stCondLst>
                                            <p:cond delay="676"/>
                                          </p:stCondLst>
                                        </p:cTn>
                                        <p:tgtEl>
                                          <p:spTgt spid="12"/>
                                        </p:tgtEl>
                                      </p:cBhvr>
                                      <p:to x="100000" y="100000"/>
                                    </p:animScale>
                                    <p:animScale>
                                      <p:cBhvr>
                                        <p:cTn id="21" dur="26">
                                          <p:stCondLst>
                                            <p:cond delay="1312"/>
                                          </p:stCondLst>
                                        </p:cTn>
                                        <p:tgtEl>
                                          <p:spTgt spid="12"/>
                                        </p:tgtEl>
                                      </p:cBhvr>
                                      <p:to x="100000" y="80000"/>
                                    </p:animScale>
                                    <p:animScale>
                                      <p:cBhvr>
                                        <p:cTn id="22" dur="166" decel="50000">
                                          <p:stCondLst>
                                            <p:cond delay="1338"/>
                                          </p:stCondLst>
                                        </p:cTn>
                                        <p:tgtEl>
                                          <p:spTgt spid="12"/>
                                        </p:tgtEl>
                                      </p:cBhvr>
                                      <p:to x="100000" y="100000"/>
                                    </p:animScale>
                                    <p:animScale>
                                      <p:cBhvr>
                                        <p:cTn id="23" dur="26">
                                          <p:stCondLst>
                                            <p:cond delay="1642"/>
                                          </p:stCondLst>
                                        </p:cTn>
                                        <p:tgtEl>
                                          <p:spTgt spid="12"/>
                                        </p:tgtEl>
                                      </p:cBhvr>
                                      <p:to x="100000" y="90000"/>
                                    </p:animScale>
                                    <p:animScale>
                                      <p:cBhvr>
                                        <p:cTn id="24" dur="166" decel="50000">
                                          <p:stCondLst>
                                            <p:cond delay="1668"/>
                                          </p:stCondLst>
                                        </p:cTn>
                                        <p:tgtEl>
                                          <p:spTgt spid="12"/>
                                        </p:tgtEl>
                                      </p:cBhvr>
                                      <p:to x="100000" y="100000"/>
                                    </p:animScale>
                                    <p:animScale>
                                      <p:cBhvr>
                                        <p:cTn id="25" dur="26">
                                          <p:stCondLst>
                                            <p:cond delay="1808"/>
                                          </p:stCondLst>
                                        </p:cTn>
                                        <p:tgtEl>
                                          <p:spTgt spid="12"/>
                                        </p:tgtEl>
                                      </p:cBhvr>
                                      <p:to x="100000" y="95000"/>
                                    </p:animScale>
                                    <p:animScale>
                                      <p:cBhvr>
                                        <p:cTn id="2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dnadpis 13"/>
          <p:cNvSpPr>
            <a:spLocks noGrp="1"/>
          </p:cNvSpPr>
          <p:nvPr>
            <p:ph type="subTitle" idx="1"/>
          </p:nvPr>
        </p:nvSpPr>
        <p:spPr>
          <a:xfrm>
            <a:off x="4572023" y="1352550"/>
            <a:ext cx="4319999" cy="1822450"/>
          </a:xfrm>
          <a:prstGeom prst="rect">
            <a:avLst/>
          </a:prstGeom>
        </p:spPr>
        <p:txBody>
          <a:bodyPr/>
          <a:lstStyle/>
          <a:p>
            <a:endParaRPr lang="sk-SK" dirty="0">
              <a:solidFill>
                <a:schemeClr val="accent2"/>
              </a:solidFill>
            </a:endParaRPr>
          </a:p>
          <a:p>
            <a:endParaRPr lang="sk-SK" dirty="0">
              <a:solidFill>
                <a:schemeClr val="accent2"/>
              </a:solidFill>
            </a:endParaRPr>
          </a:p>
          <a:p>
            <a:endParaRPr lang="sk-SK" dirty="0">
              <a:solidFill>
                <a:schemeClr val="accent2"/>
              </a:solidFill>
            </a:endParaRPr>
          </a:p>
          <a:p>
            <a:endParaRPr lang="en-US" dirty="0">
              <a:solidFill>
                <a:schemeClr val="accent2"/>
              </a:solidFill>
            </a:endParaRPr>
          </a:p>
        </p:txBody>
      </p:sp>
      <p:sp>
        <p:nvSpPr>
          <p:cNvPr id="13" name="Nadpis 12"/>
          <p:cNvSpPr>
            <a:spLocks noGrp="1"/>
          </p:cNvSpPr>
          <p:nvPr>
            <p:ph type="title"/>
          </p:nvPr>
        </p:nvSpPr>
        <p:spPr>
          <a:xfrm>
            <a:off x="343824" y="514362"/>
            <a:ext cx="8639990" cy="273038"/>
          </a:xfrm>
        </p:spPr>
        <p:txBody>
          <a:bodyPr/>
          <a:lstStyle/>
          <a:p>
            <a:pPr algn="r"/>
            <a:r>
              <a:rPr lang="lt-LT" sz="1600" dirty="0">
                <a:solidFill>
                  <a:schemeClr val="accent3">
                    <a:lumMod val="50000"/>
                  </a:schemeClr>
                </a:solidFill>
              </a:rPr>
              <a:t>Tikslas: skatinti vandens išteklių, kraštovaizdžio ir biologinės įvairovės išsaugojimą</a:t>
            </a:r>
            <a:endParaRPr lang="en-US" sz="1600" dirty="0">
              <a:solidFill>
                <a:schemeClr val="accent3">
                  <a:lumMod val="50000"/>
                </a:schemeClr>
              </a:solidFill>
            </a:endParaRPr>
          </a:p>
        </p:txBody>
      </p:sp>
      <p:sp>
        <p:nvSpPr>
          <p:cNvPr id="15" name="Text Placeholder 8"/>
          <p:cNvSpPr txBox="1">
            <a:spLocks/>
          </p:cNvSpPr>
          <p:nvPr/>
        </p:nvSpPr>
        <p:spPr>
          <a:xfrm>
            <a:off x="252062" y="173701"/>
            <a:ext cx="8434738" cy="397800"/>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r"/>
            <a:r>
              <a:rPr lang="lt-LT" dirty="0"/>
              <a:t>Kraštovaizdis ir biologinė </a:t>
            </a:r>
            <a:r>
              <a:rPr lang="lt-LT" dirty="0" smtClean="0"/>
              <a:t>įvairovė</a:t>
            </a:r>
            <a:endParaRPr lang="en-US" dirty="0">
              <a:solidFill>
                <a:schemeClr val="accent2"/>
              </a:solidFill>
            </a:endParaRPr>
          </a:p>
        </p:txBody>
      </p:sp>
      <p:sp>
        <p:nvSpPr>
          <p:cNvPr id="5" name="Stačiakampis 4"/>
          <p:cNvSpPr/>
          <p:nvPr/>
        </p:nvSpPr>
        <p:spPr>
          <a:xfrm>
            <a:off x="809625" y="3238756"/>
            <a:ext cx="7980797" cy="1569660"/>
          </a:xfrm>
          <a:prstGeom prst="rect">
            <a:avLst/>
          </a:prstGeom>
        </p:spPr>
        <p:txBody>
          <a:bodyPr wrap="square">
            <a:spAutoFit/>
          </a:bodyPr>
          <a:lstStyle/>
          <a:p>
            <a:r>
              <a:rPr lang="lt-LT" sz="1600" cap="all" dirty="0">
                <a:solidFill>
                  <a:schemeClr val="accent2"/>
                </a:solidFill>
                <a:latin typeface="Roboto Black"/>
                <a:ea typeface="+mj-ea"/>
                <a:cs typeface="Roboto Black"/>
              </a:rPr>
              <a:t>Intervencijų poveikis:</a:t>
            </a:r>
          </a:p>
          <a:p>
            <a:pPr marL="360000" indent="-285750" algn="just">
              <a:lnSpc>
                <a:spcPct val="100000"/>
              </a:lnSpc>
              <a:buFont typeface="Arial" panose="020B0604020202020204" pitchFamily="34" charset="0"/>
              <a:buChar char="•"/>
            </a:pPr>
            <a:r>
              <a:rPr lang="lt-LT" sz="1600" b="1" dirty="0">
                <a:solidFill>
                  <a:schemeClr val="accent2">
                    <a:lumMod val="50000"/>
                  </a:schemeClr>
                </a:solidFill>
                <a:latin typeface="Times New Roman" panose="02020603050405020304" pitchFamily="18" charset="0"/>
                <a:cs typeface="Times New Roman" panose="02020603050405020304" pitchFamily="18" charset="0"/>
              </a:rPr>
              <a:t>24 saugomose teritorijose </a:t>
            </a:r>
            <a:r>
              <a:rPr lang="lt-LT" sz="1600" dirty="0">
                <a:solidFill>
                  <a:schemeClr val="accent2">
                    <a:lumMod val="50000"/>
                  </a:schemeClr>
                </a:solidFill>
                <a:latin typeface="Times New Roman" panose="02020603050405020304" pitchFamily="18" charset="0"/>
                <a:cs typeface="Times New Roman" panose="02020603050405020304" pitchFamily="18" charset="0"/>
              </a:rPr>
              <a:t>(valstybiniuose parkuose ir rezervatuose)</a:t>
            </a:r>
            <a:r>
              <a:rPr lang="lt-LT" sz="1600" b="1" dirty="0">
                <a:solidFill>
                  <a:schemeClr val="accent2">
                    <a:lumMod val="50000"/>
                  </a:schemeClr>
                </a:solidFill>
                <a:latin typeface="Times New Roman" panose="02020603050405020304" pitchFamily="18" charset="0"/>
                <a:cs typeface="Times New Roman" panose="02020603050405020304" pitchFamily="18" charset="0"/>
              </a:rPr>
              <a:t> įrengti lankytojų centrai </a:t>
            </a:r>
            <a:r>
              <a:rPr lang="lt-LT" sz="1600" dirty="0">
                <a:solidFill>
                  <a:schemeClr val="accent2">
                    <a:lumMod val="50000"/>
                  </a:schemeClr>
                </a:solidFill>
                <a:latin typeface="Times New Roman" panose="02020603050405020304" pitchFamily="18" charset="0"/>
                <a:cs typeface="Times New Roman" panose="02020603050405020304" pitchFamily="18" charset="0"/>
              </a:rPr>
              <a:t>ir/ ar </a:t>
            </a:r>
            <a:r>
              <a:rPr lang="lt-LT" sz="1600" b="1" dirty="0">
                <a:solidFill>
                  <a:schemeClr val="accent2">
                    <a:lumMod val="50000"/>
                  </a:schemeClr>
                </a:solidFill>
                <a:latin typeface="Times New Roman" panose="02020603050405020304" pitchFamily="18" charset="0"/>
                <a:cs typeface="Times New Roman" panose="02020603050405020304" pitchFamily="18" charset="0"/>
              </a:rPr>
              <a:t>vaizdo informacinės sistemos</a:t>
            </a:r>
            <a:r>
              <a:rPr lang="lt-LT" sz="1600" dirty="0">
                <a:solidFill>
                  <a:schemeClr val="accent2">
                    <a:lumMod val="50000"/>
                  </a:schemeClr>
                </a:solidFill>
                <a:latin typeface="Times New Roman" panose="02020603050405020304" pitchFamily="18" charset="0"/>
                <a:cs typeface="Times New Roman" panose="02020603050405020304" pitchFamily="18" charset="0"/>
              </a:rPr>
              <a:t>; pastatyti </a:t>
            </a:r>
            <a:r>
              <a:rPr lang="lt-LT" sz="1600" b="1" dirty="0">
                <a:solidFill>
                  <a:schemeClr val="accent2">
                    <a:lumMod val="50000"/>
                  </a:schemeClr>
                </a:solidFill>
                <a:latin typeface="Times New Roman" panose="02020603050405020304" pitchFamily="18" charset="0"/>
                <a:cs typeface="Times New Roman" panose="02020603050405020304" pitchFamily="18" charset="0"/>
              </a:rPr>
              <a:t>8 apžvalgos bokštai</a:t>
            </a:r>
          </a:p>
          <a:p>
            <a:pPr marL="360000" indent="-285750" algn="just">
              <a:lnSpc>
                <a:spcPct val="100000"/>
              </a:lnSpc>
              <a:buFont typeface="Arial" panose="020B0604020202020204" pitchFamily="34" charset="0"/>
              <a:buChar char="•"/>
            </a:pPr>
            <a:r>
              <a:rPr lang="lt-LT" sz="1600" dirty="0">
                <a:solidFill>
                  <a:schemeClr val="accent2">
                    <a:lumMod val="50000"/>
                  </a:schemeClr>
                </a:solidFill>
                <a:latin typeface="Times New Roman" panose="02020603050405020304" pitchFamily="18" charset="0"/>
                <a:cs typeface="Times New Roman" panose="02020603050405020304" pitchFamily="18" charset="0"/>
              </a:rPr>
              <a:t>Sutvarkyti/ nugriauti </a:t>
            </a:r>
            <a:r>
              <a:rPr lang="lt-LT" sz="1600" b="1" dirty="0">
                <a:solidFill>
                  <a:schemeClr val="accent2">
                    <a:lumMod val="50000"/>
                  </a:schemeClr>
                </a:solidFill>
                <a:latin typeface="Times New Roman" panose="02020603050405020304" pitchFamily="18" charset="0"/>
                <a:cs typeface="Times New Roman" panose="02020603050405020304" pitchFamily="18" charset="0"/>
              </a:rPr>
              <a:t>252 vnt. apleisti statiniai </a:t>
            </a:r>
            <a:r>
              <a:rPr lang="lt-LT" sz="1600" dirty="0">
                <a:solidFill>
                  <a:schemeClr val="accent2">
                    <a:lumMod val="50000"/>
                  </a:schemeClr>
                </a:solidFill>
                <a:latin typeface="Times New Roman" panose="02020603050405020304" pitchFamily="18" charset="0"/>
                <a:cs typeface="Times New Roman" panose="02020603050405020304" pitchFamily="18" charset="0"/>
              </a:rPr>
              <a:t>ir kiti aplinką žalojantys ir kraštovaizdį darkantys objektai saugomose teritorijose</a:t>
            </a:r>
          </a:p>
          <a:p>
            <a:pPr marL="360000" indent="-285750" algn="just">
              <a:lnSpc>
                <a:spcPct val="100000"/>
              </a:lnSpc>
              <a:buFont typeface="Arial" panose="020B0604020202020204" pitchFamily="34" charset="0"/>
              <a:buChar char="•"/>
            </a:pPr>
            <a:r>
              <a:rPr lang="lt-LT" sz="1600" dirty="0">
                <a:solidFill>
                  <a:schemeClr val="accent2">
                    <a:lumMod val="50000"/>
                  </a:schemeClr>
                </a:solidFill>
                <a:latin typeface="Times New Roman" panose="02020603050405020304" pitchFamily="18" charset="0"/>
                <a:cs typeface="Times New Roman" panose="02020603050405020304" pitchFamily="18" charset="0"/>
              </a:rPr>
              <a:t>Sutvarkyti </a:t>
            </a:r>
            <a:r>
              <a:rPr lang="lt-LT" sz="1600" b="1" dirty="0">
                <a:solidFill>
                  <a:schemeClr val="accent2">
                    <a:lumMod val="50000"/>
                  </a:schemeClr>
                </a:solidFill>
                <a:latin typeface="Times New Roman" panose="02020603050405020304" pitchFamily="18" charset="0"/>
                <a:cs typeface="Times New Roman" panose="02020603050405020304" pitchFamily="18" charset="0"/>
              </a:rPr>
              <a:t>107 </a:t>
            </a:r>
            <a:r>
              <a:rPr lang="lt-LT" sz="1600" dirty="0">
                <a:solidFill>
                  <a:schemeClr val="accent2">
                    <a:lumMod val="50000"/>
                  </a:schemeClr>
                </a:solidFill>
                <a:latin typeface="Times New Roman" panose="02020603050405020304" pitchFamily="18" charset="0"/>
                <a:cs typeface="Times New Roman" panose="02020603050405020304" pitchFamily="18" charset="0"/>
              </a:rPr>
              <a:t>(planuota – 40) </a:t>
            </a:r>
            <a:r>
              <a:rPr lang="lt-LT" sz="1600" b="1" dirty="0">
                <a:solidFill>
                  <a:schemeClr val="accent2">
                    <a:lumMod val="50000"/>
                  </a:schemeClr>
                </a:solidFill>
                <a:latin typeface="Times New Roman" panose="02020603050405020304" pitchFamily="18" charset="0"/>
                <a:cs typeface="Times New Roman" panose="02020603050405020304" pitchFamily="18" charset="0"/>
              </a:rPr>
              <a:t>vandens telkiniai ar upių atkarpos</a:t>
            </a:r>
            <a:endParaRPr lang="lt-LT" sz="1600" dirty="0">
              <a:solidFill>
                <a:schemeClr val="accent2">
                  <a:lumMod val="50000"/>
                </a:schemeClr>
              </a:solidFill>
              <a:latin typeface="Times New Roman" panose="02020603050405020304" pitchFamily="18" charset="0"/>
              <a:cs typeface="Times New Roman" panose="02020603050405020304" pitchFamily="18" charset="0"/>
            </a:endParaRPr>
          </a:p>
        </p:txBody>
      </p:sp>
      <p:graphicFrame>
        <p:nvGraphicFramePr>
          <p:cNvPr id="8" name="Objektas 1"/>
          <p:cNvGraphicFramePr>
            <a:graphicFrameLocks noGrp="1" noChangeAspect="1"/>
          </p:cNvGraphicFramePr>
          <p:nvPr>
            <p:extLst>
              <p:ext uri="{D42A27DB-BD31-4B8C-83A1-F6EECF244321}">
                <p14:modId xmlns:p14="http://schemas.microsoft.com/office/powerpoint/2010/main" val="175873971"/>
              </p:ext>
            </p:extLst>
          </p:nvPr>
        </p:nvGraphicFramePr>
        <p:xfrm>
          <a:off x="202713" y="1052735"/>
          <a:ext cx="8856984" cy="2304257"/>
        </p:xfrm>
        <a:graphic>
          <a:graphicData uri="http://schemas.openxmlformats.org/drawingml/2006/chart">
            <c:chart xmlns:c="http://schemas.openxmlformats.org/drawingml/2006/chart" xmlns:r="http://schemas.openxmlformats.org/officeDocument/2006/relationships" r:id="rId3"/>
          </a:graphicData>
        </a:graphic>
      </p:graphicFrame>
      <p:pic>
        <p:nvPicPr>
          <p:cNvPr id="9" name="Paveikslėlis 8"/>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3824" y="368061"/>
            <a:ext cx="1300513" cy="1185173"/>
          </a:xfrm>
          <a:prstGeom prst="rect">
            <a:avLst/>
          </a:prstGeom>
        </p:spPr>
      </p:pic>
    </p:spTree>
    <p:extLst>
      <p:ext uri="{BB962C8B-B14F-4D97-AF65-F5344CB8AC3E}">
        <p14:creationId xmlns:p14="http://schemas.microsoft.com/office/powerpoint/2010/main" val="35649908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dnadpis 13"/>
          <p:cNvSpPr>
            <a:spLocks noGrp="1"/>
          </p:cNvSpPr>
          <p:nvPr>
            <p:ph type="subTitle" idx="1"/>
          </p:nvPr>
        </p:nvSpPr>
        <p:spPr>
          <a:xfrm>
            <a:off x="4572023" y="1352550"/>
            <a:ext cx="4319999" cy="1822450"/>
          </a:xfrm>
          <a:prstGeom prst="rect">
            <a:avLst/>
          </a:prstGeom>
        </p:spPr>
        <p:txBody>
          <a:bodyPr/>
          <a:lstStyle/>
          <a:p>
            <a:endParaRPr lang="sk-SK" dirty="0">
              <a:solidFill>
                <a:schemeClr val="accent2"/>
              </a:solidFill>
            </a:endParaRPr>
          </a:p>
          <a:p>
            <a:endParaRPr lang="sk-SK" dirty="0">
              <a:solidFill>
                <a:schemeClr val="accent2"/>
              </a:solidFill>
            </a:endParaRPr>
          </a:p>
          <a:p>
            <a:endParaRPr lang="sk-SK" dirty="0">
              <a:solidFill>
                <a:schemeClr val="accent2"/>
              </a:solidFill>
            </a:endParaRPr>
          </a:p>
          <a:p>
            <a:endParaRPr lang="en-US" dirty="0">
              <a:solidFill>
                <a:schemeClr val="accent2"/>
              </a:solidFill>
            </a:endParaRPr>
          </a:p>
        </p:txBody>
      </p:sp>
      <p:sp>
        <p:nvSpPr>
          <p:cNvPr id="13" name="Nadpis 12"/>
          <p:cNvSpPr>
            <a:spLocks noGrp="1"/>
          </p:cNvSpPr>
          <p:nvPr>
            <p:ph type="title"/>
          </p:nvPr>
        </p:nvSpPr>
        <p:spPr>
          <a:xfrm>
            <a:off x="343824" y="514362"/>
            <a:ext cx="8639990" cy="273038"/>
          </a:xfrm>
        </p:spPr>
        <p:txBody>
          <a:bodyPr/>
          <a:lstStyle/>
          <a:p>
            <a:pPr algn="ctr"/>
            <a:r>
              <a:rPr lang="lt-LT" sz="1600" dirty="0">
                <a:solidFill>
                  <a:schemeClr val="accent3">
                    <a:lumMod val="50000"/>
                  </a:schemeClr>
                </a:solidFill>
              </a:rPr>
              <a:t>Tikslas: siekti geresnės aplinkos kokybės</a:t>
            </a:r>
            <a:endParaRPr lang="en-US" sz="1600" dirty="0">
              <a:solidFill>
                <a:schemeClr val="accent3">
                  <a:lumMod val="50000"/>
                </a:schemeClr>
              </a:solidFill>
            </a:endParaRPr>
          </a:p>
        </p:txBody>
      </p:sp>
      <p:sp>
        <p:nvSpPr>
          <p:cNvPr id="15" name="Text Placeholder 8"/>
          <p:cNvSpPr txBox="1">
            <a:spLocks/>
          </p:cNvSpPr>
          <p:nvPr/>
        </p:nvSpPr>
        <p:spPr>
          <a:xfrm>
            <a:off x="252062" y="173701"/>
            <a:ext cx="8434738" cy="397800"/>
          </a:xfrm>
          <a:prstGeom prst="rect">
            <a:avLst/>
          </a:prstGeom>
        </p:spPr>
        <p:txBody>
          <a:bodyPr vert="horz" lIns="91420" tIns="45709" rIns="91420" bIns="45709" rtlCol="0" anchor="ctr">
            <a:normAutofit fontScale="92500"/>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r"/>
            <a:r>
              <a:rPr lang="lt-LT" altLang="lt-LT" sz="2200" dirty="0"/>
              <a:t>Nuotekų</a:t>
            </a:r>
            <a:r>
              <a:rPr lang="lt-LT" altLang="lt-LT" b="1" dirty="0">
                <a:effectLst>
                  <a:outerShdw blurRad="38100" dist="38100" dir="2700000" algn="tl">
                    <a:srgbClr val="000000">
                      <a:alpha val="43137"/>
                    </a:srgbClr>
                  </a:outerShdw>
                </a:effectLst>
                <a:latin typeface="Times New Roman" pitchFamily="18" charset="0"/>
                <a:cs typeface="Times New Roman" pitchFamily="18" charset="0"/>
              </a:rPr>
              <a:t> </a:t>
            </a:r>
            <a:r>
              <a:rPr lang="lt-LT" altLang="lt-LT" sz="2200" dirty="0"/>
              <a:t>tvarkymas, vandens tiekimas, atliekų tvarkymas</a:t>
            </a:r>
            <a:endParaRPr lang="en-US" sz="2200" dirty="0"/>
          </a:p>
        </p:txBody>
      </p:sp>
      <p:sp>
        <p:nvSpPr>
          <p:cNvPr id="5" name="Stačiakampis 4"/>
          <p:cNvSpPr/>
          <p:nvPr/>
        </p:nvSpPr>
        <p:spPr>
          <a:xfrm>
            <a:off x="742950" y="2996952"/>
            <a:ext cx="8047473" cy="2062103"/>
          </a:xfrm>
          <a:prstGeom prst="rect">
            <a:avLst/>
          </a:prstGeom>
        </p:spPr>
        <p:txBody>
          <a:bodyPr wrap="square">
            <a:spAutoFit/>
          </a:bodyPr>
          <a:lstStyle/>
          <a:p>
            <a:r>
              <a:rPr lang="lt-LT" sz="1600" cap="all" dirty="0">
                <a:solidFill>
                  <a:schemeClr val="accent2"/>
                </a:solidFill>
                <a:latin typeface="Roboto Black"/>
                <a:ea typeface="+mj-ea"/>
                <a:cs typeface="Roboto Black"/>
              </a:rPr>
              <a:t>Intervencijų poveikis</a:t>
            </a:r>
            <a:r>
              <a:rPr lang="lt-LT" sz="1600" cap="all" dirty="0" smtClean="0">
                <a:solidFill>
                  <a:schemeClr val="accent2"/>
                </a:solidFill>
                <a:latin typeface="Roboto Black"/>
                <a:ea typeface="+mj-ea"/>
                <a:cs typeface="Roboto Black"/>
              </a:rPr>
              <a:t>:</a:t>
            </a:r>
            <a:endParaRPr lang="en-US" sz="1600" cap="all" dirty="0" smtClean="0">
              <a:solidFill>
                <a:schemeClr val="accent2"/>
              </a:solidFill>
              <a:latin typeface="Roboto Black"/>
              <a:ea typeface="+mj-ea"/>
              <a:cs typeface="Roboto Black"/>
            </a:endParaRPr>
          </a:p>
          <a:p>
            <a:endParaRPr lang="lt-LT" sz="1200" cap="all" dirty="0">
              <a:solidFill>
                <a:schemeClr val="accent2"/>
              </a:solidFill>
              <a:latin typeface="Roboto Black"/>
              <a:ea typeface="+mj-ea"/>
              <a:cs typeface="Roboto Black"/>
            </a:endParaRPr>
          </a:p>
          <a:p>
            <a:pPr marL="360000" indent="-285750" algn="just">
              <a:lnSpc>
                <a:spcPct val="100000"/>
              </a:lnSpc>
              <a:buFont typeface="Arial" panose="020B0604020202020204" pitchFamily="34" charset="0"/>
              <a:buChar char="•"/>
            </a:pPr>
            <a:r>
              <a:rPr lang="en-GB" sz="1600" b="1" dirty="0">
                <a:solidFill>
                  <a:schemeClr val="accent2">
                    <a:lumMod val="50000"/>
                  </a:schemeClr>
                </a:solidFill>
                <a:latin typeface="Times New Roman" panose="02020603050405020304" pitchFamily="18" charset="0"/>
                <a:cs typeface="Times New Roman" panose="02020603050405020304" pitchFamily="18" charset="0"/>
              </a:rPr>
              <a:t>100</a:t>
            </a:r>
            <a:r>
              <a:rPr lang="lt-LT" sz="1600" b="1" dirty="0">
                <a:solidFill>
                  <a:schemeClr val="accent2">
                    <a:lumMod val="50000"/>
                  </a:schemeClr>
                </a:solidFill>
                <a:latin typeface="Times New Roman" panose="02020603050405020304" pitchFamily="18" charset="0"/>
                <a:cs typeface="Times New Roman" panose="02020603050405020304" pitchFamily="18" charset="0"/>
              </a:rPr>
              <a:t> proc. Lietuvos sąvartynų atitinka ES aplinkosaugos reikalavimus</a:t>
            </a:r>
            <a:endParaRPr lang="en-GB" sz="1600" b="1" dirty="0">
              <a:solidFill>
                <a:schemeClr val="accent2">
                  <a:lumMod val="50000"/>
                </a:schemeClr>
              </a:solidFill>
              <a:latin typeface="Times New Roman" panose="02020603050405020304" pitchFamily="18" charset="0"/>
              <a:cs typeface="Times New Roman" panose="02020603050405020304" pitchFamily="18" charset="0"/>
            </a:endParaRPr>
          </a:p>
          <a:p>
            <a:pPr marL="360000" indent="-285750" algn="just">
              <a:lnSpc>
                <a:spcPct val="100000"/>
              </a:lnSpc>
              <a:buFont typeface="Arial" panose="020B0604020202020204" pitchFamily="34" charset="0"/>
              <a:buChar char="•"/>
            </a:pPr>
            <a:r>
              <a:rPr lang="lt-LT" sz="1600" dirty="0">
                <a:solidFill>
                  <a:schemeClr val="accent2">
                    <a:lumMod val="50000"/>
                  </a:schemeClr>
                </a:solidFill>
                <a:latin typeface="Times New Roman" panose="02020603050405020304" pitchFamily="18" charset="0"/>
                <a:cs typeface="Times New Roman" panose="02020603050405020304" pitchFamily="18" charset="0"/>
              </a:rPr>
              <a:t>Sąvartynuose šalinamų </a:t>
            </a:r>
            <a:r>
              <a:rPr lang="lt-LT" sz="1600" b="1" dirty="0">
                <a:solidFill>
                  <a:schemeClr val="accent2">
                    <a:lumMod val="50000"/>
                  </a:schemeClr>
                </a:solidFill>
                <a:latin typeface="Times New Roman" panose="02020603050405020304" pitchFamily="18" charset="0"/>
                <a:cs typeface="Times New Roman" panose="02020603050405020304" pitchFamily="18" charset="0"/>
              </a:rPr>
              <a:t>komunalinių biologiškai skaidžių atliekų </a:t>
            </a:r>
            <a:r>
              <a:rPr lang="lt-LT" sz="1600" dirty="0">
                <a:solidFill>
                  <a:schemeClr val="accent2">
                    <a:lumMod val="50000"/>
                  </a:schemeClr>
                </a:solidFill>
                <a:latin typeface="Times New Roman" panose="02020603050405020304" pitchFamily="18" charset="0"/>
                <a:cs typeface="Times New Roman" panose="02020603050405020304" pitchFamily="18" charset="0"/>
              </a:rPr>
              <a:t>kiekis 2015 m. sumažėjo iki </a:t>
            </a:r>
            <a:r>
              <a:rPr lang="lt-LT" sz="1600" b="1" dirty="0">
                <a:solidFill>
                  <a:schemeClr val="accent2">
                    <a:lumMod val="50000"/>
                  </a:schemeClr>
                </a:solidFill>
                <a:latin typeface="Times New Roman" panose="02020603050405020304" pitchFamily="18" charset="0"/>
                <a:cs typeface="Times New Roman" panose="02020603050405020304" pitchFamily="18" charset="0"/>
              </a:rPr>
              <a:t>209</a:t>
            </a:r>
            <a:r>
              <a:rPr lang="lt-LT" sz="1600" dirty="0">
                <a:solidFill>
                  <a:schemeClr val="accent2">
                    <a:lumMod val="50000"/>
                  </a:schemeClr>
                </a:solidFill>
                <a:latin typeface="Times New Roman" panose="02020603050405020304" pitchFamily="18" charset="0"/>
                <a:cs typeface="Times New Roman" panose="02020603050405020304" pitchFamily="18" charset="0"/>
              </a:rPr>
              <a:t> tūkst. tonų ( nuo 2010 m. 621 tūkst. tonų)</a:t>
            </a:r>
          </a:p>
          <a:p>
            <a:pPr marL="360000" indent="-285750" algn="just">
              <a:lnSpc>
                <a:spcPct val="100000"/>
              </a:lnSpc>
              <a:buFont typeface="Arial" panose="020B0604020202020204" pitchFamily="34" charset="0"/>
              <a:buChar char="•"/>
            </a:pPr>
            <a:r>
              <a:rPr lang="lt-LT" sz="1600" dirty="0">
                <a:solidFill>
                  <a:schemeClr val="accent2">
                    <a:lumMod val="50000"/>
                  </a:schemeClr>
                </a:solidFill>
                <a:latin typeface="Times New Roman" panose="02020603050405020304" pitchFamily="18" charset="0"/>
                <a:cs typeface="Times New Roman" panose="02020603050405020304" pitchFamily="18" charset="0"/>
              </a:rPr>
              <a:t>Prie naujų nuotekų tinklų prisijungė būstai, kuriuose gyvena beveik 107 tūkst. gyventojų; </a:t>
            </a:r>
          </a:p>
          <a:p>
            <a:pPr marL="360000" indent="-285750" algn="just">
              <a:lnSpc>
                <a:spcPct val="100000"/>
              </a:lnSpc>
              <a:buFont typeface="Arial" panose="020B0604020202020204" pitchFamily="34" charset="0"/>
              <a:buChar char="•"/>
            </a:pPr>
            <a:r>
              <a:rPr lang="lt-LT" sz="1600" dirty="0">
                <a:solidFill>
                  <a:schemeClr val="accent2">
                    <a:lumMod val="50000"/>
                  </a:schemeClr>
                </a:solidFill>
                <a:latin typeface="Times New Roman" panose="02020603050405020304" pitchFamily="18" charset="0"/>
                <a:cs typeface="Times New Roman" panose="02020603050405020304" pitchFamily="18" charset="0"/>
              </a:rPr>
              <a:t>Gyventojų, kurie naudojasi centralizuotomis nuotekų surinkimo ir tvarkymo paslaugomis, dalis padidėjo 3,2 proc. (skaičiuojant nuo šalies gyventojų skaičiaus)</a:t>
            </a:r>
            <a:endParaRPr lang="lt-LT" sz="1600" b="1" dirty="0">
              <a:solidFill>
                <a:schemeClr val="accent2">
                  <a:lumMod val="50000"/>
                </a:schemeClr>
              </a:solidFill>
              <a:latin typeface="Times New Roman" panose="02020603050405020304" pitchFamily="18" charset="0"/>
              <a:cs typeface="Times New Roman" panose="02020603050405020304" pitchFamily="18" charset="0"/>
            </a:endParaRPr>
          </a:p>
        </p:txBody>
      </p:sp>
      <p:graphicFrame>
        <p:nvGraphicFramePr>
          <p:cNvPr id="10" name="Objektas 1"/>
          <p:cNvGraphicFramePr>
            <a:graphicFrameLocks noGrp="1" noChangeAspect="1"/>
          </p:cNvGraphicFramePr>
          <p:nvPr>
            <p:extLst>
              <p:ext uri="{D42A27DB-BD31-4B8C-83A1-F6EECF244321}">
                <p14:modId xmlns:p14="http://schemas.microsoft.com/office/powerpoint/2010/main" val="863439322"/>
              </p:ext>
            </p:extLst>
          </p:nvPr>
        </p:nvGraphicFramePr>
        <p:xfrm>
          <a:off x="179512" y="1031527"/>
          <a:ext cx="8517631" cy="1965425"/>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aveikslėlis 10"/>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995206" y="372601"/>
            <a:ext cx="988608" cy="988608"/>
          </a:xfrm>
          <a:prstGeom prst="rect">
            <a:avLst/>
          </a:prstGeom>
        </p:spPr>
      </p:pic>
      <p:pic>
        <p:nvPicPr>
          <p:cNvPr id="12" name="Paveikslėlis 11"/>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164497" y="2567750"/>
            <a:ext cx="858403" cy="858403"/>
          </a:xfrm>
          <a:prstGeom prst="rect">
            <a:avLst/>
          </a:prstGeom>
        </p:spPr>
      </p:pic>
    </p:spTree>
    <p:extLst>
      <p:ext uri="{BB962C8B-B14F-4D97-AF65-F5344CB8AC3E}">
        <p14:creationId xmlns:p14="http://schemas.microsoft.com/office/powerpoint/2010/main" val="33010666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80">
                                          <p:stCondLst>
                                            <p:cond delay="0"/>
                                          </p:stCondLst>
                                        </p:cTn>
                                        <p:tgtEl>
                                          <p:spTgt spid="12"/>
                                        </p:tgtEl>
                                      </p:cBhvr>
                                    </p:animEffect>
                                    <p:anim calcmode="lin" valueType="num">
                                      <p:cBhvr>
                                        <p:cTn id="2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0" dur="26">
                                          <p:stCondLst>
                                            <p:cond delay="650"/>
                                          </p:stCondLst>
                                        </p:cTn>
                                        <p:tgtEl>
                                          <p:spTgt spid="12"/>
                                        </p:tgtEl>
                                      </p:cBhvr>
                                      <p:to x="100000" y="60000"/>
                                    </p:animScale>
                                    <p:animScale>
                                      <p:cBhvr>
                                        <p:cTn id="31" dur="166" decel="50000">
                                          <p:stCondLst>
                                            <p:cond delay="676"/>
                                          </p:stCondLst>
                                        </p:cTn>
                                        <p:tgtEl>
                                          <p:spTgt spid="12"/>
                                        </p:tgtEl>
                                      </p:cBhvr>
                                      <p:to x="100000" y="100000"/>
                                    </p:animScale>
                                    <p:animScale>
                                      <p:cBhvr>
                                        <p:cTn id="32" dur="26">
                                          <p:stCondLst>
                                            <p:cond delay="1312"/>
                                          </p:stCondLst>
                                        </p:cTn>
                                        <p:tgtEl>
                                          <p:spTgt spid="12"/>
                                        </p:tgtEl>
                                      </p:cBhvr>
                                      <p:to x="100000" y="80000"/>
                                    </p:animScale>
                                    <p:animScale>
                                      <p:cBhvr>
                                        <p:cTn id="33" dur="166" decel="50000">
                                          <p:stCondLst>
                                            <p:cond delay="1338"/>
                                          </p:stCondLst>
                                        </p:cTn>
                                        <p:tgtEl>
                                          <p:spTgt spid="12"/>
                                        </p:tgtEl>
                                      </p:cBhvr>
                                      <p:to x="100000" y="100000"/>
                                    </p:animScale>
                                    <p:animScale>
                                      <p:cBhvr>
                                        <p:cTn id="34" dur="26">
                                          <p:stCondLst>
                                            <p:cond delay="1642"/>
                                          </p:stCondLst>
                                        </p:cTn>
                                        <p:tgtEl>
                                          <p:spTgt spid="12"/>
                                        </p:tgtEl>
                                      </p:cBhvr>
                                      <p:to x="100000" y="90000"/>
                                    </p:animScale>
                                    <p:animScale>
                                      <p:cBhvr>
                                        <p:cTn id="35" dur="166" decel="50000">
                                          <p:stCondLst>
                                            <p:cond delay="1668"/>
                                          </p:stCondLst>
                                        </p:cTn>
                                        <p:tgtEl>
                                          <p:spTgt spid="12"/>
                                        </p:tgtEl>
                                      </p:cBhvr>
                                      <p:to x="100000" y="100000"/>
                                    </p:animScale>
                                    <p:animScale>
                                      <p:cBhvr>
                                        <p:cTn id="36" dur="26">
                                          <p:stCondLst>
                                            <p:cond delay="1808"/>
                                          </p:stCondLst>
                                        </p:cTn>
                                        <p:tgtEl>
                                          <p:spTgt spid="12"/>
                                        </p:tgtEl>
                                      </p:cBhvr>
                                      <p:to x="100000" y="95000"/>
                                    </p:animScale>
                                    <p:animScale>
                                      <p:cBhvr>
                                        <p:cTn id="37"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8"/>
          <p:cNvSpPr txBox="1">
            <a:spLocks/>
          </p:cNvSpPr>
          <p:nvPr/>
        </p:nvSpPr>
        <p:spPr>
          <a:xfrm>
            <a:off x="279974" y="227546"/>
            <a:ext cx="8686226" cy="391583"/>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lgn="ctr"/>
            <a:r>
              <a:rPr lang="lt-LT" sz="2400" dirty="0">
                <a:solidFill>
                  <a:srgbClr val="0AB8D0"/>
                </a:solidFill>
              </a:rPr>
              <a:t>Šiaulių dumblo apdorojimo įrenginių statyba</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6408" y="746759"/>
            <a:ext cx="4742790" cy="3936369"/>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Diagram 8"/>
          <p:cNvGraphicFramePr/>
          <p:nvPr>
            <p:extLst>
              <p:ext uri="{D42A27DB-BD31-4B8C-83A1-F6EECF244321}">
                <p14:modId xmlns:p14="http://schemas.microsoft.com/office/powerpoint/2010/main" val="2292798984"/>
              </p:ext>
            </p:extLst>
          </p:nvPr>
        </p:nvGraphicFramePr>
        <p:xfrm>
          <a:off x="279974" y="1004364"/>
          <a:ext cx="3893289" cy="3663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59809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 fill="hold"/>
                                        <p:tgtEl>
                                          <p:spTgt spid="10"/>
                                        </p:tgtEl>
                                        <p:attrNameLst>
                                          <p:attrName>ppt_w</p:attrName>
                                        </p:attrNameLst>
                                      </p:cBhvr>
                                      <p:tavLst>
                                        <p:tav tm="0">
                                          <p:val>
                                            <p:fltVal val="0"/>
                                          </p:val>
                                        </p:tav>
                                        <p:tav tm="100000">
                                          <p:val>
                                            <p:strVal val="#ppt_w"/>
                                          </p:val>
                                        </p:tav>
                                      </p:tavLst>
                                    </p:anim>
                                    <p:anim calcmode="lin" valueType="num">
                                      <p:cBhvr>
                                        <p:cTn id="8" dur="300" fill="hold"/>
                                        <p:tgtEl>
                                          <p:spTgt spid="10"/>
                                        </p:tgtEl>
                                        <p:attrNameLst>
                                          <p:attrName>ppt_h</p:attrName>
                                        </p:attrNameLst>
                                      </p:cBhvr>
                                      <p:tavLst>
                                        <p:tav tm="0">
                                          <p:val>
                                            <p:fltVal val="0"/>
                                          </p:val>
                                        </p:tav>
                                        <p:tav tm="100000">
                                          <p:val>
                                            <p:strVal val="#ppt_h"/>
                                          </p:val>
                                        </p:tav>
                                      </p:tavLst>
                                    </p:anim>
                                    <p:anim calcmode="lin" valueType="num">
                                      <p:cBhvr>
                                        <p:cTn id="9" dur="300" fill="hold"/>
                                        <p:tgtEl>
                                          <p:spTgt spid="10"/>
                                        </p:tgtEl>
                                        <p:attrNameLst>
                                          <p:attrName>style.rotation</p:attrName>
                                        </p:attrNameLst>
                                      </p:cBhvr>
                                      <p:tavLst>
                                        <p:tav tm="0">
                                          <p:val>
                                            <p:fltVal val="360"/>
                                          </p:val>
                                        </p:tav>
                                        <p:tav tm="100000">
                                          <p:val>
                                            <p:fltVal val="0"/>
                                          </p:val>
                                        </p:tav>
                                      </p:tavLst>
                                    </p:anim>
                                    <p:animEffect transition="in" filter="fade">
                                      <p:cBhvr>
                                        <p:cTn id="10"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dnadpis 13"/>
          <p:cNvSpPr>
            <a:spLocks noGrp="1"/>
          </p:cNvSpPr>
          <p:nvPr>
            <p:ph type="subTitle" idx="1"/>
          </p:nvPr>
        </p:nvSpPr>
        <p:spPr>
          <a:xfrm>
            <a:off x="4572023" y="1352550"/>
            <a:ext cx="4319999" cy="1822450"/>
          </a:xfrm>
          <a:prstGeom prst="rect">
            <a:avLst/>
          </a:prstGeom>
        </p:spPr>
        <p:txBody>
          <a:bodyPr/>
          <a:lstStyle/>
          <a:p>
            <a:endParaRPr lang="sk-SK" dirty="0">
              <a:solidFill>
                <a:schemeClr val="accent2"/>
              </a:solidFill>
            </a:endParaRPr>
          </a:p>
          <a:p>
            <a:endParaRPr lang="sk-SK" dirty="0">
              <a:solidFill>
                <a:schemeClr val="accent2"/>
              </a:solidFill>
            </a:endParaRPr>
          </a:p>
          <a:p>
            <a:endParaRPr lang="sk-SK" dirty="0">
              <a:solidFill>
                <a:schemeClr val="accent2"/>
              </a:solidFill>
            </a:endParaRPr>
          </a:p>
          <a:p>
            <a:endParaRPr lang="en-US" dirty="0">
              <a:solidFill>
                <a:schemeClr val="accent2"/>
              </a:solidFill>
            </a:endParaRPr>
          </a:p>
        </p:txBody>
      </p:sp>
      <p:sp>
        <p:nvSpPr>
          <p:cNvPr id="13" name="Nadpis 12"/>
          <p:cNvSpPr>
            <a:spLocks noGrp="1"/>
          </p:cNvSpPr>
          <p:nvPr>
            <p:ph type="title"/>
          </p:nvPr>
        </p:nvSpPr>
        <p:spPr>
          <a:xfrm>
            <a:off x="343824" y="514362"/>
            <a:ext cx="8639990" cy="273038"/>
          </a:xfrm>
        </p:spPr>
        <p:txBody>
          <a:bodyPr/>
          <a:lstStyle/>
          <a:p>
            <a:pPr algn="ctr"/>
            <a:r>
              <a:rPr lang="lt-LT" sz="1600" b="1" dirty="0">
                <a:solidFill>
                  <a:schemeClr val="accent3">
                    <a:lumMod val="50000"/>
                  </a:schemeClr>
                </a:solidFill>
              </a:rPr>
              <a:t>Tikslas: siekti geresnės aplinkos kokybės</a:t>
            </a:r>
            <a:endParaRPr lang="en-US" sz="1600" b="1" dirty="0">
              <a:solidFill>
                <a:schemeClr val="accent3">
                  <a:lumMod val="50000"/>
                </a:schemeClr>
              </a:solidFill>
            </a:endParaRPr>
          </a:p>
        </p:txBody>
      </p:sp>
      <p:sp>
        <p:nvSpPr>
          <p:cNvPr id="15" name="Text Placeholder 8"/>
          <p:cNvSpPr txBox="1">
            <a:spLocks/>
          </p:cNvSpPr>
          <p:nvPr/>
        </p:nvSpPr>
        <p:spPr>
          <a:xfrm>
            <a:off x="252062" y="173701"/>
            <a:ext cx="8434738" cy="397800"/>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ctr"/>
            <a:r>
              <a:rPr lang="lt-LT" altLang="lt-LT" sz="2200" dirty="0"/>
              <a:t>Oro kokybė (viešasis transportas)</a:t>
            </a:r>
            <a:endParaRPr lang="en-US" sz="2200" dirty="0"/>
          </a:p>
        </p:txBody>
      </p:sp>
      <p:sp>
        <p:nvSpPr>
          <p:cNvPr id="5" name="Stačiakampis 4"/>
          <p:cNvSpPr/>
          <p:nvPr/>
        </p:nvSpPr>
        <p:spPr>
          <a:xfrm>
            <a:off x="812800" y="2752726"/>
            <a:ext cx="7977622" cy="2308324"/>
          </a:xfrm>
          <a:prstGeom prst="rect">
            <a:avLst/>
          </a:prstGeom>
        </p:spPr>
        <p:txBody>
          <a:bodyPr wrap="square">
            <a:spAutoFit/>
          </a:bodyPr>
          <a:lstStyle/>
          <a:p>
            <a:r>
              <a:rPr lang="lt-LT" sz="1600" cap="all" dirty="0">
                <a:solidFill>
                  <a:schemeClr val="accent2"/>
                </a:solidFill>
                <a:latin typeface="Roboto Black"/>
                <a:ea typeface="+mj-ea"/>
                <a:cs typeface="Roboto Black"/>
              </a:rPr>
              <a:t>Intervencijų poveikis:</a:t>
            </a:r>
          </a:p>
          <a:p>
            <a:pPr marL="360000" indent="-285750" algn="just">
              <a:lnSpc>
                <a:spcPct val="100000"/>
              </a:lnSpc>
              <a:buFont typeface="Arial" panose="020B0604020202020204" pitchFamily="34" charset="0"/>
              <a:buChar char="•"/>
            </a:pPr>
            <a:r>
              <a:rPr lang="lt-LT" sz="1600" dirty="0">
                <a:solidFill>
                  <a:schemeClr val="accent2">
                    <a:lumMod val="50000"/>
                  </a:schemeClr>
                </a:solidFill>
                <a:latin typeface="Times New Roman" panose="02020603050405020304" pitchFamily="18" charset="0"/>
                <a:cs typeface="Times New Roman" panose="02020603050405020304" pitchFamily="18" charset="0"/>
              </a:rPr>
              <a:t>5 didžiuosiuose miestuose įsigytos </a:t>
            </a:r>
            <a:r>
              <a:rPr lang="lt-LT" sz="1600" b="1" dirty="0">
                <a:solidFill>
                  <a:schemeClr val="accent2">
                    <a:lumMod val="50000"/>
                  </a:schemeClr>
                </a:solidFill>
                <a:latin typeface="Times New Roman" panose="02020603050405020304" pitchFamily="18" charset="0"/>
                <a:cs typeface="Times New Roman" panose="02020603050405020304" pitchFamily="18" charset="0"/>
              </a:rPr>
              <a:t>87 ekologiškos viešojo transporto priemonės </a:t>
            </a:r>
            <a:r>
              <a:rPr lang="lt-LT" sz="1600" dirty="0">
                <a:solidFill>
                  <a:schemeClr val="accent2">
                    <a:lumMod val="50000"/>
                  </a:schemeClr>
                </a:solidFill>
                <a:latin typeface="Times New Roman" panose="02020603050405020304" pitchFamily="18" charset="0"/>
                <a:cs typeface="Times New Roman" panose="02020603050405020304" pitchFamily="18" charset="0"/>
              </a:rPr>
              <a:t>– gamtines dujas naudojantys ir hibridiniai autobusai</a:t>
            </a:r>
          </a:p>
          <a:p>
            <a:pPr marL="360000" indent="-285750" algn="just">
              <a:lnSpc>
                <a:spcPct val="100000"/>
              </a:lnSpc>
              <a:buFont typeface="Arial" panose="020B0604020202020204" pitchFamily="34" charset="0"/>
              <a:buChar char="•"/>
            </a:pPr>
            <a:r>
              <a:rPr lang="lt-LT" sz="1600" dirty="0">
                <a:solidFill>
                  <a:schemeClr val="accent2">
                    <a:lumMod val="50000"/>
                  </a:schemeClr>
                </a:solidFill>
                <a:latin typeface="Times New Roman" panose="02020603050405020304" pitchFamily="18" charset="0"/>
                <a:cs typeface="Times New Roman" panose="02020603050405020304" pitchFamily="18" charset="0"/>
              </a:rPr>
              <a:t>Viešuoju miesto transportu vežamų </a:t>
            </a:r>
            <a:r>
              <a:rPr lang="lt-LT" sz="1600" b="1" dirty="0">
                <a:solidFill>
                  <a:schemeClr val="accent2">
                    <a:lumMod val="50000"/>
                  </a:schemeClr>
                </a:solidFill>
                <a:latin typeface="Times New Roman" panose="02020603050405020304" pitchFamily="18" charset="0"/>
                <a:cs typeface="Times New Roman" panose="02020603050405020304" pitchFamily="18" charset="0"/>
              </a:rPr>
              <a:t>keleivių skaičius išaugo beveik 32%</a:t>
            </a:r>
            <a:r>
              <a:rPr lang="lt-LT" sz="1600" dirty="0">
                <a:solidFill>
                  <a:schemeClr val="accent2">
                    <a:lumMod val="50000"/>
                  </a:schemeClr>
                </a:solidFill>
                <a:latin typeface="Times New Roman" panose="02020603050405020304" pitchFamily="18" charset="0"/>
                <a:cs typeface="Times New Roman" panose="02020603050405020304" pitchFamily="18" charset="0"/>
              </a:rPr>
              <a:t> (planuota – 5%)</a:t>
            </a:r>
          </a:p>
          <a:p>
            <a:pPr marL="360000" indent="-285750" algn="just">
              <a:lnSpc>
                <a:spcPct val="100000"/>
              </a:lnSpc>
              <a:buFont typeface="Arial" panose="020B0604020202020204" pitchFamily="34" charset="0"/>
              <a:buChar char="•"/>
            </a:pPr>
            <a:r>
              <a:rPr lang="lt-LT" sz="1600" dirty="0">
                <a:solidFill>
                  <a:schemeClr val="accent2">
                    <a:lumMod val="50000"/>
                  </a:schemeClr>
                </a:solidFill>
                <a:latin typeface="Times New Roman" panose="02020603050405020304" pitchFamily="18" charset="0"/>
                <a:cs typeface="Times New Roman" panose="02020603050405020304" pitchFamily="18" charset="0"/>
              </a:rPr>
              <a:t>Padidėjo švaresnių degalų ir elektros energijos naudojimas viešajame transporte, pvz., UAB </a:t>
            </a:r>
            <a:r>
              <a:rPr lang="lt-LT" sz="1600" b="1" dirty="0">
                <a:solidFill>
                  <a:schemeClr val="accent2">
                    <a:lumMod val="50000"/>
                  </a:schemeClr>
                </a:solidFill>
                <a:latin typeface="Times New Roman" panose="02020603050405020304" pitchFamily="18" charset="0"/>
                <a:cs typeface="Times New Roman" panose="02020603050405020304" pitchFamily="18" charset="0"/>
              </a:rPr>
              <a:t>„Klaipėdos autobusų parkas“ </a:t>
            </a:r>
            <a:r>
              <a:rPr lang="lt-LT" sz="1600" b="1" dirty="0" smtClean="0">
                <a:solidFill>
                  <a:schemeClr val="accent2">
                    <a:lumMod val="50000"/>
                  </a:schemeClr>
                </a:solidFill>
                <a:latin typeface="Times New Roman" panose="02020603050405020304" pitchFamily="18" charset="0"/>
                <a:cs typeface="Times New Roman" panose="02020603050405020304" pitchFamily="18" charset="0"/>
              </a:rPr>
              <a:t>dyzelinio kuro </a:t>
            </a:r>
            <a:r>
              <a:rPr lang="lt-LT" sz="1600" b="1" dirty="0">
                <a:solidFill>
                  <a:schemeClr val="accent2">
                    <a:lumMod val="50000"/>
                  </a:schemeClr>
                </a:solidFill>
                <a:latin typeface="Times New Roman" panose="02020603050405020304" pitchFamily="18" charset="0"/>
                <a:cs typeface="Times New Roman" panose="02020603050405020304" pitchFamily="18" charset="0"/>
              </a:rPr>
              <a:t>suvartojimas sumažėjo beveik 50 proc.</a:t>
            </a:r>
          </a:p>
          <a:p>
            <a:pPr marL="360000" indent="-285750" algn="just">
              <a:lnSpc>
                <a:spcPct val="100000"/>
              </a:lnSpc>
              <a:buFont typeface="Arial" panose="020B0604020202020204" pitchFamily="34" charset="0"/>
              <a:buChar char="•"/>
            </a:pPr>
            <a:r>
              <a:rPr lang="lt-LT" sz="1600" dirty="0">
                <a:solidFill>
                  <a:schemeClr val="accent2">
                    <a:lumMod val="50000"/>
                  </a:schemeClr>
                </a:solidFill>
                <a:latin typeface="Times New Roman" panose="02020603050405020304" pitchFamily="18" charset="0"/>
                <a:cs typeface="Times New Roman" panose="02020603050405020304" pitchFamily="18" charset="0"/>
              </a:rPr>
              <a:t>Įrengta 23 km dviračių takų; nutiestas naujas kontaktinis troleibusų tinklas Kauno mieste (2,1 km)</a:t>
            </a:r>
          </a:p>
        </p:txBody>
      </p:sp>
      <p:graphicFrame>
        <p:nvGraphicFramePr>
          <p:cNvPr id="9" name="Objektas 1"/>
          <p:cNvGraphicFramePr>
            <a:graphicFrameLocks noGrp="1" noChangeAspect="1"/>
          </p:cNvGraphicFramePr>
          <p:nvPr>
            <p:extLst>
              <p:ext uri="{D42A27DB-BD31-4B8C-83A1-F6EECF244321}">
                <p14:modId xmlns:p14="http://schemas.microsoft.com/office/powerpoint/2010/main" val="281443612"/>
              </p:ext>
            </p:extLst>
          </p:nvPr>
        </p:nvGraphicFramePr>
        <p:xfrm>
          <a:off x="395536" y="719212"/>
          <a:ext cx="8208912" cy="2033514"/>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2" descr="C:\Users\Ramsaite_G\AppData\Local\Microsoft\Windows\INetCache\IE\8Q7G8KLP\logo[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2864" y="372601"/>
            <a:ext cx="1360949" cy="136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819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dnadpis 13"/>
          <p:cNvSpPr>
            <a:spLocks noGrp="1"/>
          </p:cNvSpPr>
          <p:nvPr>
            <p:ph type="subTitle" idx="1"/>
          </p:nvPr>
        </p:nvSpPr>
        <p:spPr>
          <a:xfrm>
            <a:off x="4572023" y="1352550"/>
            <a:ext cx="4319999" cy="1822450"/>
          </a:xfrm>
          <a:prstGeom prst="rect">
            <a:avLst/>
          </a:prstGeom>
        </p:spPr>
        <p:txBody>
          <a:bodyPr/>
          <a:lstStyle/>
          <a:p>
            <a:endParaRPr lang="sk-SK" dirty="0">
              <a:solidFill>
                <a:schemeClr val="accent2"/>
              </a:solidFill>
            </a:endParaRPr>
          </a:p>
          <a:p>
            <a:endParaRPr lang="sk-SK" dirty="0">
              <a:solidFill>
                <a:schemeClr val="accent2"/>
              </a:solidFill>
            </a:endParaRPr>
          </a:p>
          <a:p>
            <a:endParaRPr lang="sk-SK" dirty="0">
              <a:solidFill>
                <a:schemeClr val="accent2"/>
              </a:solidFill>
            </a:endParaRPr>
          </a:p>
          <a:p>
            <a:endParaRPr lang="en-US" dirty="0">
              <a:solidFill>
                <a:schemeClr val="accent2"/>
              </a:solidFill>
            </a:endParaRPr>
          </a:p>
        </p:txBody>
      </p:sp>
      <p:sp>
        <p:nvSpPr>
          <p:cNvPr id="13" name="Nadpis 12"/>
          <p:cNvSpPr>
            <a:spLocks noGrp="1"/>
          </p:cNvSpPr>
          <p:nvPr>
            <p:ph type="title"/>
          </p:nvPr>
        </p:nvSpPr>
        <p:spPr>
          <a:xfrm>
            <a:off x="343824" y="514362"/>
            <a:ext cx="8639990" cy="273038"/>
          </a:xfrm>
        </p:spPr>
        <p:txBody>
          <a:bodyPr/>
          <a:lstStyle/>
          <a:p>
            <a:pPr algn="r"/>
            <a:r>
              <a:rPr lang="lt-LT" sz="1600" dirty="0">
                <a:solidFill>
                  <a:schemeClr val="accent3">
                    <a:lumMod val="50000"/>
                  </a:schemeClr>
                </a:solidFill>
              </a:rPr>
              <a:t>Tikslas: užtikrinti prieinamas ir aukštos kokybės esmines švietimo paslaugas</a:t>
            </a:r>
            <a:endParaRPr lang="en-US" sz="1600" dirty="0">
              <a:solidFill>
                <a:schemeClr val="accent3">
                  <a:lumMod val="50000"/>
                </a:schemeClr>
              </a:solidFill>
            </a:endParaRPr>
          </a:p>
        </p:txBody>
      </p:sp>
      <p:sp>
        <p:nvSpPr>
          <p:cNvPr id="15" name="Text Placeholder 8"/>
          <p:cNvSpPr txBox="1">
            <a:spLocks/>
          </p:cNvSpPr>
          <p:nvPr/>
        </p:nvSpPr>
        <p:spPr>
          <a:xfrm>
            <a:off x="252062" y="173701"/>
            <a:ext cx="8434738" cy="397800"/>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ctr"/>
            <a:r>
              <a:rPr lang="lt-LT" altLang="lt-LT" sz="2200" dirty="0"/>
              <a:t>Švietimo </a:t>
            </a:r>
            <a:r>
              <a:rPr lang="lt-LT" altLang="lt-LT" sz="2200" dirty="0" smtClean="0"/>
              <a:t>infrastruktūra</a:t>
            </a:r>
            <a:endParaRPr lang="en-US" sz="2200" dirty="0"/>
          </a:p>
        </p:txBody>
      </p:sp>
      <p:sp>
        <p:nvSpPr>
          <p:cNvPr id="5" name="Stačiakampis 4"/>
          <p:cNvSpPr/>
          <p:nvPr/>
        </p:nvSpPr>
        <p:spPr>
          <a:xfrm>
            <a:off x="685800" y="3175000"/>
            <a:ext cx="8298014" cy="1477328"/>
          </a:xfrm>
          <a:prstGeom prst="rect">
            <a:avLst/>
          </a:prstGeom>
        </p:spPr>
        <p:txBody>
          <a:bodyPr wrap="square">
            <a:spAutoFit/>
          </a:bodyPr>
          <a:lstStyle/>
          <a:p>
            <a:r>
              <a:rPr lang="lt-LT" sz="1600" cap="all" dirty="0">
                <a:solidFill>
                  <a:schemeClr val="accent2"/>
                </a:solidFill>
                <a:latin typeface="Roboto Black"/>
                <a:ea typeface="+mj-ea"/>
                <a:cs typeface="Roboto Black"/>
              </a:rPr>
              <a:t>Intervencijų poveikis</a:t>
            </a:r>
            <a:r>
              <a:rPr lang="lt-LT" sz="1600" cap="all" dirty="0" smtClean="0">
                <a:solidFill>
                  <a:schemeClr val="accent2"/>
                </a:solidFill>
                <a:latin typeface="Roboto Black"/>
                <a:ea typeface="+mj-ea"/>
                <a:cs typeface="Roboto Black"/>
              </a:rPr>
              <a:t>:</a:t>
            </a:r>
            <a:endParaRPr lang="en-US" sz="1600" cap="all" dirty="0" smtClean="0">
              <a:solidFill>
                <a:schemeClr val="accent2"/>
              </a:solidFill>
              <a:latin typeface="Roboto Black"/>
              <a:ea typeface="+mj-ea"/>
              <a:cs typeface="Roboto Black"/>
            </a:endParaRPr>
          </a:p>
          <a:p>
            <a:pPr marL="360000" indent="-285750">
              <a:lnSpc>
                <a:spcPct val="100000"/>
              </a:lnSpc>
              <a:spcBef>
                <a:spcPts val="600"/>
              </a:spcBef>
              <a:buFont typeface="Arial" panose="020B0604020202020204" pitchFamily="34" charset="0"/>
              <a:buChar char="•"/>
            </a:pPr>
            <a:r>
              <a:rPr lang="lt-LT" sz="1600" b="1" dirty="0" smtClean="0">
                <a:solidFill>
                  <a:schemeClr val="accent2">
                    <a:lumMod val="50000"/>
                  </a:schemeClr>
                </a:solidFill>
                <a:latin typeface="Times New Roman" panose="02020603050405020304" pitchFamily="18" charset="0"/>
                <a:cs typeface="Times New Roman" panose="02020603050405020304" pitchFamily="18" charset="0"/>
              </a:rPr>
              <a:t>Naudą </a:t>
            </a:r>
            <a:r>
              <a:rPr lang="lt-LT" sz="1600" b="1" dirty="0">
                <a:solidFill>
                  <a:schemeClr val="accent2">
                    <a:lumMod val="50000"/>
                  </a:schemeClr>
                </a:solidFill>
                <a:latin typeface="Times New Roman" panose="02020603050405020304" pitchFamily="18" charset="0"/>
                <a:cs typeface="Times New Roman" panose="02020603050405020304" pitchFamily="18" charset="0"/>
              </a:rPr>
              <a:t>iš investicijų</a:t>
            </a:r>
            <a:r>
              <a:rPr lang="lt-LT" sz="1600" dirty="0">
                <a:solidFill>
                  <a:schemeClr val="accent2">
                    <a:lumMod val="50000"/>
                  </a:schemeClr>
                </a:solidFill>
                <a:latin typeface="Times New Roman" panose="02020603050405020304" pitchFamily="18" charset="0"/>
                <a:cs typeface="Times New Roman" panose="02020603050405020304" pitchFamily="18" charset="0"/>
              </a:rPr>
              <a:t> į švietimo infrastruktūrą </a:t>
            </a:r>
            <a:r>
              <a:rPr lang="lt-LT" sz="1600" b="1" dirty="0">
                <a:solidFill>
                  <a:schemeClr val="accent2">
                    <a:lumMod val="50000"/>
                  </a:schemeClr>
                </a:solidFill>
                <a:latin typeface="Times New Roman" panose="02020603050405020304" pitchFamily="18" charset="0"/>
                <a:cs typeface="Times New Roman" panose="02020603050405020304" pitchFamily="18" charset="0"/>
              </a:rPr>
              <a:t>pajuto</a:t>
            </a:r>
            <a:r>
              <a:rPr lang="lt-LT" sz="1600" dirty="0">
                <a:solidFill>
                  <a:schemeClr val="accent2">
                    <a:lumMod val="50000"/>
                  </a:schemeClr>
                </a:solidFill>
                <a:latin typeface="Times New Roman" panose="02020603050405020304" pitchFamily="18" charset="0"/>
                <a:cs typeface="Times New Roman" panose="02020603050405020304" pitchFamily="18" charset="0"/>
              </a:rPr>
              <a:t> apie </a:t>
            </a:r>
            <a:r>
              <a:rPr lang="lt-LT" sz="1600" b="1" dirty="0">
                <a:solidFill>
                  <a:schemeClr val="accent2">
                    <a:lumMod val="50000"/>
                  </a:schemeClr>
                </a:solidFill>
                <a:latin typeface="Times New Roman" panose="02020603050405020304" pitchFamily="18" charset="0"/>
                <a:cs typeface="Times New Roman" panose="02020603050405020304" pitchFamily="18" charset="0"/>
              </a:rPr>
              <a:t>23 proc. Lietuvos gyventojų </a:t>
            </a:r>
            <a:r>
              <a:rPr lang="lt-LT" sz="1600" dirty="0">
                <a:solidFill>
                  <a:schemeClr val="accent2">
                    <a:lumMod val="50000"/>
                  </a:schemeClr>
                </a:solidFill>
                <a:latin typeface="Times New Roman" panose="02020603050405020304" pitchFamily="18" charset="0"/>
                <a:cs typeface="Times New Roman" panose="02020603050405020304" pitchFamily="18" charset="0"/>
              </a:rPr>
              <a:t>(650,2 tūkst. asmenų)</a:t>
            </a:r>
          </a:p>
          <a:p>
            <a:pPr marL="360000" indent="-285750">
              <a:lnSpc>
                <a:spcPct val="100000"/>
              </a:lnSpc>
              <a:spcBef>
                <a:spcPts val="600"/>
              </a:spcBef>
              <a:buFont typeface="Arial" panose="020B0604020202020204" pitchFamily="34" charset="0"/>
              <a:buChar char="•"/>
            </a:pPr>
            <a:r>
              <a:rPr lang="lt-LT" sz="1600" b="1" dirty="0">
                <a:solidFill>
                  <a:schemeClr val="accent2">
                    <a:lumMod val="50000"/>
                  </a:schemeClr>
                </a:solidFill>
                <a:latin typeface="Times New Roman" panose="02020603050405020304" pitchFamily="18" charset="0"/>
                <a:cs typeface="Times New Roman" panose="02020603050405020304" pitchFamily="18" charset="0"/>
              </a:rPr>
              <a:t>Didžiausios investicijos buvo skirtos profesiniam mokymui, taip pat aukštojo ir bendrojo ugdymo įstaigoms</a:t>
            </a:r>
            <a:r>
              <a:rPr lang="lt-LT" sz="1600" dirty="0">
                <a:solidFill>
                  <a:schemeClr val="accent2">
                    <a:lumMod val="50000"/>
                  </a:schemeClr>
                </a:solidFill>
                <a:latin typeface="Times New Roman" panose="02020603050405020304" pitchFamily="18" charset="0"/>
                <a:cs typeface="Times New Roman" panose="02020603050405020304" pitchFamily="18" charset="0"/>
              </a:rPr>
              <a:t>, suaugusiųjų švietimui ir ikimokykliniam ugdymui buvo skirta mažiau lėšų</a:t>
            </a:r>
          </a:p>
        </p:txBody>
      </p:sp>
      <p:pic>
        <p:nvPicPr>
          <p:cNvPr id="9" name="Paveikslėlis 8"/>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62899" y="173701"/>
            <a:ext cx="939801" cy="939801"/>
          </a:xfrm>
          <a:prstGeom prst="rect">
            <a:avLst/>
          </a:prstGeom>
        </p:spPr>
      </p:pic>
      <p:graphicFrame>
        <p:nvGraphicFramePr>
          <p:cNvPr id="11" name="Objektas 1"/>
          <p:cNvGraphicFramePr>
            <a:graphicFrameLocks noGrp="1" noChangeAspect="1"/>
          </p:cNvGraphicFramePr>
          <p:nvPr>
            <p:extLst>
              <p:ext uri="{D42A27DB-BD31-4B8C-83A1-F6EECF244321}">
                <p14:modId xmlns:p14="http://schemas.microsoft.com/office/powerpoint/2010/main" val="2936873781"/>
              </p:ext>
            </p:extLst>
          </p:nvPr>
        </p:nvGraphicFramePr>
        <p:xfrm>
          <a:off x="179512" y="1031527"/>
          <a:ext cx="8517631" cy="19654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7096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8"/>
          <p:cNvSpPr txBox="1">
            <a:spLocks/>
          </p:cNvSpPr>
          <p:nvPr/>
        </p:nvSpPr>
        <p:spPr>
          <a:xfrm>
            <a:off x="279974" y="227546"/>
            <a:ext cx="8686226" cy="391583"/>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lgn="ctr"/>
            <a:r>
              <a:rPr lang="lt-LT" sz="2400" dirty="0">
                <a:solidFill>
                  <a:srgbClr val="0AB8D0"/>
                </a:solidFill>
              </a:rPr>
              <a:t>Šilutės žemės ūkio mokyklos žuvininkystės praktinio mokymo </a:t>
            </a:r>
            <a:r>
              <a:rPr lang="lt-LT" sz="2400" dirty="0" smtClean="0">
                <a:solidFill>
                  <a:srgbClr val="0AB8D0"/>
                </a:solidFill>
              </a:rPr>
              <a:t>centr</a:t>
            </a:r>
            <a:r>
              <a:rPr lang="en-US" sz="2400" dirty="0" smtClean="0">
                <a:solidFill>
                  <a:srgbClr val="0AB8D0"/>
                </a:solidFill>
              </a:rPr>
              <a:t>AS</a:t>
            </a:r>
            <a:endParaRPr lang="lt-LT" sz="2400" dirty="0">
              <a:solidFill>
                <a:srgbClr val="0AB8D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724" y="746759"/>
            <a:ext cx="4923408" cy="3813171"/>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Diagram 8"/>
          <p:cNvGraphicFramePr/>
          <p:nvPr>
            <p:extLst>
              <p:ext uri="{D42A27DB-BD31-4B8C-83A1-F6EECF244321}">
                <p14:modId xmlns:p14="http://schemas.microsoft.com/office/powerpoint/2010/main" val="3621245911"/>
              </p:ext>
            </p:extLst>
          </p:nvPr>
        </p:nvGraphicFramePr>
        <p:xfrm>
          <a:off x="279974" y="821369"/>
          <a:ext cx="3893289" cy="3663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62367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360"/>
                                          </p:val>
                                        </p:tav>
                                        <p:tav tm="100000">
                                          <p:val>
                                            <p:fltVal val="0"/>
                                          </p:val>
                                        </p:tav>
                                      </p:tavLst>
                                    </p:anim>
                                    <p:animEffect transition="in" filter="fade">
                                      <p:cBhvr>
                                        <p:cTn id="10"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dnadpis 13"/>
          <p:cNvSpPr>
            <a:spLocks noGrp="1"/>
          </p:cNvSpPr>
          <p:nvPr>
            <p:ph type="subTitle" idx="1"/>
          </p:nvPr>
        </p:nvSpPr>
        <p:spPr>
          <a:xfrm>
            <a:off x="4572023" y="1352550"/>
            <a:ext cx="4319999" cy="1822450"/>
          </a:xfrm>
          <a:prstGeom prst="rect">
            <a:avLst/>
          </a:prstGeom>
        </p:spPr>
        <p:txBody>
          <a:bodyPr/>
          <a:lstStyle/>
          <a:p>
            <a:endParaRPr lang="sk-SK" dirty="0">
              <a:solidFill>
                <a:schemeClr val="accent2"/>
              </a:solidFill>
            </a:endParaRPr>
          </a:p>
          <a:p>
            <a:endParaRPr lang="sk-SK" dirty="0">
              <a:solidFill>
                <a:schemeClr val="accent2"/>
              </a:solidFill>
            </a:endParaRPr>
          </a:p>
          <a:p>
            <a:endParaRPr lang="sk-SK" dirty="0">
              <a:solidFill>
                <a:schemeClr val="accent2"/>
              </a:solidFill>
            </a:endParaRPr>
          </a:p>
          <a:p>
            <a:endParaRPr lang="en-US" dirty="0">
              <a:solidFill>
                <a:schemeClr val="accent2"/>
              </a:solidFill>
            </a:endParaRPr>
          </a:p>
        </p:txBody>
      </p:sp>
      <p:sp>
        <p:nvSpPr>
          <p:cNvPr id="13" name="Nadpis 12"/>
          <p:cNvSpPr>
            <a:spLocks noGrp="1"/>
          </p:cNvSpPr>
          <p:nvPr>
            <p:ph type="title"/>
          </p:nvPr>
        </p:nvSpPr>
        <p:spPr>
          <a:xfrm>
            <a:off x="343824" y="514362"/>
            <a:ext cx="8639990" cy="273038"/>
          </a:xfrm>
        </p:spPr>
        <p:txBody>
          <a:bodyPr/>
          <a:lstStyle/>
          <a:p>
            <a:pPr algn="ctr"/>
            <a:r>
              <a:rPr lang="lt-LT" sz="1600" b="1" dirty="0">
                <a:solidFill>
                  <a:schemeClr val="accent3">
                    <a:lumMod val="50000"/>
                  </a:schemeClr>
                </a:solidFill>
              </a:rPr>
              <a:t>Tikslas: užtikrinti prieinamas ir aukštos kokybės esmines sveikatos priežiūros paslaugas</a:t>
            </a:r>
            <a:endParaRPr lang="en-US" sz="1600" b="1" dirty="0">
              <a:solidFill>
                <a:schemeClr val="accent3">
                  <a:lumMod val="50000"/>
                </a:schemeClr>
              </a:solidFill>
            </a:endParaRPr>
          </a:p>
        </p:txBody>
      </p:sp>
      <p:sp>
        <p:nvSpPr>
          <p:cNvPr id="15" name="Text Placeholder 8"/>
          <p:cNvSpPr txBox="1">
            <a:spLocks/>
          </p:cNvSpPr>
          <p:nvPr/>
        </p:nvSpPr>
        <p:spPr>
          <a:xfrm>
            <a:off x="252062" y="173701"/>
            <a:ext cx="8434738" cy="397800"/>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ctr"/>
            <a:r>
              <a:rPr lang="lt-LT" altLang="lt-LT" sz="2200" dirty="0"/>
              <a:t>Sveikatos </a:t>
            </a:r>
            <a:r>
              <a:rPr lang="lt-LT" altLang="lt-LT" sz="2200" dirty="0" smtClean="0"/>
              <a:t>infrastruktūra</a:t>
            </a:r>
            <a:endParaRPr lang="en-US" sz="2200" dirty="0"/>
          </a:p>
        </p:txBody>
      </p:sp>
      <p:sp>
        <p:nvSpPr>
          <p:cNvPr id="5" name="Stačiakampis 4"/>
          <p:cNvSpPr/>
          <p:nvPr/>
        </p:nvSpPr>
        <p:spPr>
          <a:xfrm>
            <a:off x="685800" y="2793752"/>
            <a:ext cx="8298014" cy="2292935"/>
          </a:xfrm>
          <a:prstGeom prst="rect">
            <a:avLst/>
          </a:prstGeom>
        </p:spPr>
        <p:txBody>
          <a:bodyPr wrap="square">
            <a:spAutoFit/>
          </a:bodyPr>
          <a:lstStyle/>
          <a:p>
            <a:r>
              <a:rPr lang="lt-LT" sz="1600" cap="all" dirty="0">
                <a:solidFill>
                  <a:schemeClr val="accent2"/>
                </a:solidFill>
                <a:latin typeface="Roboto Black"/>
                <a:ea typeface="+mj-ea"/>
                <a:cs typeface="Roboto Black"/>
              </a:rPr>
              <a:t>Intervencijų poveikis:</a:t>
            </a:r>
          </a:p>
          <a:p>
            <a:pPr marL="360000" indent="-285750">
              <a:lnSpc>
                <a:spcPct val="100000"/>
              </a:lnSpc>
              <a:spcBef>
                <a:spcPts val="600"/>
              </a:spcBef>
              <a:buFont typeface="Arial" panose="020B0604020202020204" pitchFamily="34" charset="0"/>
              <a:buChar char="•"/>
            </a:pPr>
            <a:r>
              <a:rPr lang="lt-LT" sz="1400" dirty="0">
                <a:solidFill>
                  <a:schemeClr val="accent2">
                    <a:lumMod val="50000"/>
                  </a:schemeClr>
                </a:solidFill>
                <a:latin typeface="Times New Roman" panose="02020603050405020304" pitchFamily="18" charset="0"/>
                <a:cs typeface="Times New Roman" panose="02020603050405020304" pitchFamily="18" charset="0"/>
              </a:rPr>
              <a:t>Pagerėjo sveikatos priežiūros paslaugų kokybė ir prieinamumas 27,6 proc. pacientų daugiau nei nustatyta SSVP</a:t>
            </a:r>
          </a:p>
          <a:p>
            <a:pPr marL="74250">
              <a:lnSpc>
                <a:spcPct val="100000"/>
              </a:lnSpc>
              <a:spcBef>
                <a:spcPts val="600"/>
              </a:spcBef>
            </a:pPr>
            <a:r>
              <a:rPr lang="lt-LT" sz="1400" b="1" dirty="0">
                <a:solidFill>
                  <a:schemeClr val="accent2">
                    <a:lumMod val="50000"/>
                  </a:schemeClr>
                </a:solidFill>
                <a:latin typeface="Times New Roman" panose="02020603050405020304" pitchFamily="18" charset="0"/>
                <a:cs typeface="Times New Roman" panose="02020603050405020304" pitchFamily="18" charset="0"/>
              </a:rPr>
              <a:t>Pasiekti ir viršyti visi strateginio konteksto rodikliai: </a:t>
            </a:r>
          </a:p>
          <a:p>
            <a:pPr marL="360000" indent="-285750">
              <a:lnSpc>
                <a:spcPct val="100000"/>
              </a:lnSpc>
              <a:spcBef>
                <a:spcPts val="600"/>
              </a:spcBef>
              <a:buFont typeface="Arial" panose="020B0604020202020204" pitchFamily="34" charset="0"/>
              <a:buChar char="•"/>
            </a:pPr>
            <a:r>
              <a:rPr lang="lt-LT" sz="1400" dirty="0">
                <a:solidFill>
                  <a:schemeClr val="accent2">
                    <a:lumMod val="50000"/>
                  </a:schemeClr>
                </a:solidFill>
                <a:latin typeface="Times New Roman" panose="02020603050405020304" pitchFamily="18" charset="0"/>
                <a:cs typeface="Times New Roman" panose="02020603050405020304" pitchFamily="18" charset="0"/>
              </a:rPr>
              <a:t>Sumažėjo</a:t>
            </a:r>
            <a:r>
              <a:rPr lang="en-US" sz="1400" dirty="0">
                <a:solidFill>
                  <a:schemeClr val="accent2">
                    <a:lumMod val="50000"/>
                  </a:schemeClr>
                </a:solidFill>
                <a:latin typeface="Times New Roman" panose="02020603050405020304" pitchFamily="18" charset="0"/>
                <a:cs typeface="Times New Roman" panose="02020603050405020304" pitchFamily="18" charset="0"/>
              </a:rPr>
              <a:t> </a:t>
            </a:r>
            <a:r>
              <a:rPr lang="lt-LT" sz="1400" dirty="0">
                <a:solidFill>
                  <a:schemeClr val="accent2">
                    <a:lumMod val="50000"/>
                  </a:schemeClr>
                </a:solidFill>
                <a:latin typeface="Times New Roman" panose="02020603050405020304" pitchFamily="18" charset="0"/>
                <a:cs typeface="Times New Roman" panose="02020603050405020304" pitchFamily="18" charset="0"/>
              </a:rPr>
              <a:t>13% savižudybių skaičius</a:t>
            </a:r>
            <a:endParaRPr lang="en-US" sz="1400" dirty="0">
              <a:solidFill>
                <a:schemeClr val="accent2">
                  <a:lumMod val="50000"/>
                </a:schemeClr>
              </a:solidFill>
              <a:latin typeface="Times New Roman" panose="02020603050405020304" pitchFamily="18" charset="0"/>
              <a:cs typeface="Times New Roman" panose="02020603050405020304" pitchFamily="18" charset="0"/>
            </a:endParaRPr>
          </a:p>
          <a:p>
            <a:pPr marL="360000" indent="-285750">
              <a:lnSpc>
                <a:spcPct val="100000"/>
              </a:lnSpc>
              <a:spcBef>
                <a:spcPts val="600"/>
              </a:spcBef>
              <a:buFont typeface="Arial" panose="020B0604020202020204" pitchFamily="34" charset="0"/>
              <a:buChar char="•"/>
            </a:pPr>
            <a:r>
              <a:rPr lang="lt-LT" sz="1400" dirty="0">
                <a:solidFill>
                  <a:schemeClr val="accent2">
                    <a:lumMod val="50000"/>
                  </a:schemeClr>
                </a:solidFill>
                <a:latin typeface="Times New Roman" panose="02020603050405020304" pitchFamily="18" charset="0"/>
                <a:cs typeface="Times New Roman" panose="02020603050405020304" pitchFamily="18" charset="0"/>
              </a:rPr>
              <a:t>Sumažėjo</a:t>
            </a:r>
            <a:r>
              <a:rPr lang="en-US" sz="1400" dirty="0">
                <a:solidFill>
                  <a:schemeClr val="accent2">
                    <a:lumMod val="50000"/>
                  </a:schemeClr>
                </a:solidFill>
                <a:latin typeface="Times New Roman" panose="02020603050405020304" pitchFamily="18" charset="0"/>
                <a:cs typeface="Times New Roman" panose="02020603050405020304" pitchFamily="18" charset="0"/>
              </a:rPr>
              <a:t> </a:t>
            </a:r>
            <a:r>
              <a:rPr lang="lt-LT" sz="1400" dirty="0">
                <a:solidFill>
                  <a:schemeClr val="accent2">
                    <a:lumMod val="50000"/>
                  </a:schemeClr>
                </a:solidFill>
                <a:latin typeface="Times New Roman" panose="02020603050405020304" pitchFamily="18" charset="0"/>
                <a:cs typeface="Times New Roman" panose="02020603050405020304" pitchFamily="18" charset="0"/>
              </a:rPr>
              <a:t>32% mirtingumas nuo kraujotakos sistemos ligų</a:t>
            </a:r>
            <a:r>
              <a:rPr lang="en-US" sz="1400" dirty="0">
                <a:solidFill>
                  <a:schemeClr val="accent2">
                    <a:lumMod val="50000"/>
                  </a:schemeClr>
                </a:solidFill>
                <a:latin typeface="Times New Roman" panose="02020603050405020304" pitchFamily="18" charset="0"/>
                <a:cs typeface="Times New Roman" panose="02020603050405020304" pitchFamily="18" charset="0"/>
              </a:rPr>
              <a:t> </a:t>
            </a:r>
          </a:p>
          <a:p>
            <a:pPr marL="360000" indent="-285750">
              <a:lnSpc>
                <a:spcPct val="100000"/>
              </a:lnSpc>
              <a:spcBef>
                <a:spcPts val="600"/>
              </a:spcBef>
              <a:buFont typeface="Arial" panose="020B0604020202020204" pitchFamily="34" charset="0"/>
              <a:buChar char="•"/>
            </a:pPr>
            <a:r>
              <a:rPr lang="lt-LT" sz="1400" b="1" dirty="0">
                <a:solidFill>
                  <a:schemeClr val="accent2">
                    <a:lumMod val="50000"/>
                  </a:schemeClr>
                </a:solidFill>
                <a:latin typeface="Times New Roman" panose="02020603050405020304" pitchFamily="18" charset="0"/>
                <a:cs typeface="Times New Roman" panose="02020603050405020304" pitchFamily="18" charset="0"/>
              </a:rPr>
              <a:t>Ženkliai išaugo vidutinė tikėtina gyvenimo trukmė (nuo 70,7 m. iki 74,5 m.)</a:t>
            </a:r>
          </a:p>
          <a:p>
            <a:pPr marL="360000" indent="-285750" algn="just">
              <a:lnSpc>
                <a:spcPct val="100000"/>
              </a:lnSpc>
              <a:spcBef>
                <a:spcPts val="600"/>
              </a:spcBef>
              <a:buFont typeface="Arial" panose="020B0604020202020204" pitchFamily="34" charset="0"/>
              <a:buChar char="•"/>
            </a:pPr>
            <a:endParaRPr lang="lt-LT" sz="13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8" name="Paveikslėlis 7"/>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7223124" y="3476624"/>
            <a:ext cx="1463675" cy="1463675"/>
          </a:xfrm>
          <a:prstGeom prst="rect">
            <a:avLst/>
          </a:prstGeom>
        </p:spPr>
      </p:pic>
      <p:graphicFrame>
        <p:nvGraphicFramePr>
          <p:cNvPr id="10" name="Objektas 1"/>
          <p:cNvGraphicFramePr>
            <a:graphicFrameLocks noGrp="1" noChangeAspect="1"/>
          </p:cNvGraphicFramePr>
          <p:nvPr>
            <p:extLst>
              <p:ext uri="{D42A27DB-BD31-4B8C-83A1-F6EECF244321}">
                <p14:modId xmlns:p14="http://schemas.microsoft.com/office/powerpoint/2010/main" val="3535924702"/>
              </p:ext>
            </p:extLst>
          </p:nvPr>
        </p:nvGraphicFramePr>
        <p:xfrm>
          <a:off x="210615" y="828327"/>
          <a:ext cx="8517631" cy="19654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95177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dnadpis 13"/>
          <p:cNvSpPr>
            <a:spLocks noGrp="1"/>
          </p:cNvSpPr>
          <p:nvPr>
            <p:ph type="subTitle" idx="1"/>
          </p:nvPr>
        </p:nvSpPr>
        <p:spPr>
          <a:xfrm>
            <a:off x="4572023" y="1352550"/>
            <a:ext cx="4319999" cy="1822450"/>
          </a:xfrm>
          <a:prstGeom prst="rect">
            <a:avLst/>
          </a:prstGeom>
        </p:spPr>
        <p:txBody>
          <a:bodyPr/>
          <a:lstStyle/>
          <a:p>
            <a:endParaRPr lang="sk-SK" dirty="0">
              <a:solidFill>
                <a:schemeClr val="accent2"/>
              </a:solidFill>
            </a:endParaRPr>
          </a:p>
          <a:p>
            <a:endParaRPr lang="sk-SK" dirty="0">
              <a:solidFill>
                <a:schemeClr val="accent2"/>
              </a:solidFill>
            </a:endParaRPr>
          </a:p>
          <a:p>
            <a:endParaRPr lang="sk-SK" dirty="0">
              <a:solidFill>
                <a:schemeClr val="accent2"/>
              </a:solidFill>
            </a:endParaRPr>
          </a:p>
          <a:p>
            <a:endParaRPr lang="en-US" dirty="0">
              <a:solidFill>
                <a:schemeClr val="accent2"/>
              </a:solidFill>
            </a:endParaRPr>
          </a:p>
        </p:txBody>
      </p:sp>
      <p:sp>
        <p:nvSpPr>
          <p:cNvPr id="13" name="Nadpis 12"/>
          <p:cNvSpPr>
            <a:spLocks noGrp="1"/>
          </p:cNvSpPr>
          <p:nvPr>
            <p:ph type="title"/>
          </p:nvPr>
        </p:nvSpPr>
        <p:spPr>
          <a:xfrm>
            <a:off x="343824" y="514362"/>
            <a:ext cx="8639990" cy="273038"/>
          </a:xfrm>
        </p:spPr>
        <p:txBody>
          <a:bodyPr/>
          <a:lstStyle/>
          <a:p>
            <a:pPr algn="ctr"/>
            <a:r>
              <a:rPr lang="lt-LT" sz="1600" dirty="0">
                <a:solidFill>
                  <a:schemeClr val="accent3">
                    <a:lumMod val="50000"/>
                  </a:schemeClr>
                </a:solidFill>
              </a:rPr>
              <a:t>Tikslas: užtikrinti prieinamas ir aukštos kokybės esmines sveikatos priežiūros paslaugas</a:t>
            </a:r>
            <a:endParaRPr lang="en-US" sz="1600" dirty="0">
              <a:solidFill>
                <a:schemeClr val="accent3">
                  <a:lumMod val="50000"/>
                </a:schemeClr>
              </a:solidFill>
            </a:endParaRPr>
          </a:p>
        </p:txBody>
      </p:sp>
      <p:sp>
        <p:nvSpPr>
          <p:cNvPr id="15" name="Text Placeholder 8"/>
          <p:cNvSpPr txBox="1">
            <a:spLocks/>
          </p:cNvSpPr>
          <p:nvPr/>
        </p:nvSpPr>
        <p:spPr>
          <a:xfrm>
            <a:off x="252062" y="173701"/>
            <a:ext cx="8434738" cy="397800"/>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ctr"/>
            <a:r>
              <a:rPr lang="lt-LT" altLang="lt-LT" sz="2200" dirty="0"/>
              <a:t>Socialinė infrastruktūra</a:t>
            </a:r>
            <a:endParaRPr lang="en-US" sz="2200" dirty="0"/>
          </a:p>
        </p:txBody>
      </p:sp>
      <p:sp>
        <p:nvSpPr>
          <p:cNvPr id="5" name="Stačiakampis 4"/>
          <p:cNvSpPr/>
          <p:nvPr/>
        </p:nvSpPr>
        <p:spPr>
          <a:xfrm>
            <a:off x="1066800" y="3429000"/>
            <a:ext cx="7917014" cy="1508105"/>
          </a:xfrm>
          <a:prstGeom prst="rect">
            <a:avLst/>
          </a:prstGeom>
        </p:spPr>
        <p:txBody>
          <a:bodyPr wrap="square">
            <a:spAutoFit/>
          </a:bodyPr>
          <a:lstStyle/>
          <a:p>
            <a:r>
              <a:rPr lang="lt-LT" sz="1600" cap="all" dirty="0">
                <a:solidFill>
                  <a:schemeClr val="accent2"/>
                </a:solidFill>
                <a:latin typeface="Roboto Black"/>
                <a:ea typeface="+mj-ea"/>
                <a:cs typeface="Roboto Black"/>
              </a:rPr>
              <a:t>Intervencijų poveikis:</a:t>
            </a:r>
          </a:p>
          <a:p>
            <a:pPr marL="360000" indent="-285750">
              <a:lnSpc>
                <a:spcPct val="100000"/>
              </a:lnSpc>
              <a:spcBef>
                <a:spcPts val="600"/>
              </a:spcBef>
              <a:buFont typeface="Arial" panose="020B0604020202020204" pitchFamily="34" charset="0"/>
              <a:buChar char="•"/>
            </a:pPr>
            <a:r>
              <a:rPr lang="lt-LT" sz="1400" dirty="0">
                <a:solidFill>
                  <a:schemeClr val="accent2">
                    <a:lumMod val="50000"/>
                  </a:schemeClr>
                </a:solidFill>
                <a:latin typeface="Times New Roman" panose="02020603050405020304" pitchFamily="18" charset="0"/>
                <a:cs typeface="Times New Roman" panose="02020603050405020304" pitchFamily="18" charset="0"/>
              </a:rPr>
              <a:t>Investuota į 12 LDB teritorinių skyrių (iš 50)</a:t>
            </a:r>
          </a:p>
          <a:p>
            <a:pPr marL="360000" indent="-285750">
              <a:lnSpc>
                <a:spcPct val="100000"/>
              </a:lnSpc>
              <a:spcBef>
                <a:spcPts val="600"/>
              </a:spcBef>
              <a:buFont typeface="Arial" panose="020B0604020202020204" pitchFamily="34" charset="0"/>
              <a:buChar char="•"/>
            </a:pPr>
            <a:r>
              <a:rPr lang="lt-LT" sz="1400" dirty="0">
                <a:solidFill>
                  <a:schemeClr val="accent2">
                    <a:lumMod val="50000"/>
                  </a:schemeClr>
                </a:solidFill>
                <a:latin typeface="Times New Roman" panose="02020603050405020304" pitchFamily="18" charset="0"/>
                <a:cs typeface="Times New Roman" panose="02020603050405020304" pitchFamily="18" charset="0"/>
              </a:rPr>
              <a:t>Įkurti 8 iš 13 (61%) šalyje veikiančių  neįgaliųjų profesinės reabilitacijos centrų</a:t>
            </a:r>
          </a:p>
          <a:p>
            <a:pPr marL="360000" indent="-285750">
              <a:lnSpc>
                <a:spcPct val="100000"/>
              </a:lnSpc>
              <a:spcBef>
                <a:spcPts val="600"/>
              </a:spcBef>
              <a:buFont typeface="Arial" panose="020B0604020202020204" pitchFamily="34" charset="0"/>
              <a:buChar char="•"/>
            </a:pPr>
            <a:r>
              <a:rPr lang="lt-LT" sz="1400" dirty="0">
                <a:solidFill>
                  <a:schemeClr val="accent2">
                    <a:lumMod val="50000"/>
                  </a:schemeClr>
                </a:solidFill>
                <a:latin typeface="Times New Roman" panose="02020603050405020304" pitchFamily="18" charset="0"/>
                <a:cs typeface="Times New Roman" panose="02020603050405020304" pitchFamily="18" charset="0"/>
              </a:rPr>
              <a:t>Investicijos skirtos 40% socialines paslaugas teikiančių įstaigų </a:t>
            </a:r>
          </a:p>
          <a:p>
            <a:pPr marL="360000" indent="-285750">
              <a:lnSpc>
                <a:spcPct val="100000"/>
              </a:lnSpc>
              <a:spcBef>
                <a:spcPts val="600"/>
              </a:spcBef>
              <a:buFont typeface="Arial" panose="020B0604020202020204" pitchFamily="34" charset="0"/>
              <a:buChar char="•"/>
            </a:pPr>
            <a:r>
              <a:rPr lang="lt-LT" sz="1400" dirty="0">
                <a:solidFill>
                  <a:schemeClr val="accent2">
                    <a:lumMod val="50000"/>
                  </a:schemeClr>
                </a:solidFill>
                <a:latin typeface="Times New Roman" panose="02020603050405020304" pitchFamily="18" charset="0"/>
                <a:cs typeface="Times New Roman" panose="02020603050405020304" pitchFamily="18" charset="0"/>
              </a:rPr>
              <a:t>Sukurta daugiau kaip 730 naujų darbo vietų (nestacionarių socialinių paslaugų įstaigose</a:t>
            </a:r>
            <a:r>
              <a:rPr lang="lt-LT" sz="1400" dirty="0" smtClean="0">
                <a:solidFill>
                  <a:schemeClr val="accent2">
                    <a:lumMod val="50000"/>
                  </a:schemeClr>
                </a:solidFill>
                <a:latin typeface="Times New Roman" panose="02020603050405020304" pitchFamily="18" charset="0"/>
                <a:cs typeface="Times New Roman" panose="02020603050405020304" pitchFamily="18" charset="0"/>
              </a:rPr>
              <a:t>)</a:t>
            </a:r>
            <a:endParaRPr lang="lt-LT" sz="1300" dirty="0">
              <a:solidFill>
                <a:schemeClr val="accent2">
                  <a:lumMod val="50000"/>
                </a:schemeClr>
              </a:solidFill>
              <a:latin typeface="Times New Roman" panose="02020603050405020304" pitchFamily="18" charset="0"/>
              <a:cs typeface="Times New Roman" panose="02020603050405020304" pitchFamily="18" charset="0"/>
            </a:endParaRPr>
          </a:p>
        </p:txBody>
      </p:sp>
      <p:graphicFrame>
        <p:nvGraphicFramePr>
          <p:cNvPr id="8" name="Objektas 4"/>
          <p:cNvGraphicFramePr>
            <a:graphicFrameLocks noChangeAspect="1"/>
          </p:cNvGraphicFramePr>
          <p:nvPr>
            <p:extLst>
              <p:ext uri="{D42A27DB-BD31-4B8C-83A1-F6EECF244321}">
                <p14:modId xmlns:p14="http://schemas.microsoft.com/office/powerpoint/2010/main" val="4058352732"/>
              </p:ext>
            </p:extLst>
          </p:nvPr>
        </p:nvGraphicFramePr>
        <p:xfrm>
          <a:off x="144635" y="787400"/>
          <a:ext cx="8969806" cy="2808311"/>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aveikslėlis 10"/>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607300" y="3595711"/>
            <a:ext cx="1284722" cy="1284722"/>
          </a:xfrm>
          <a:prstGeom prst="rect">
            <a:avLst/>
          </a:prstGeom>
        </p:spPr>
      </p:pic>
    </p:spTree>
    <p:extLst>
      <p:ext uri="{BB962C8B-B14F-4D97-AF65-F5344CB8AC3E}">
        <p14:creationId xmlns:p14="http://schemas.microsoft.com/office/powerpoint/2010/main" val="7088209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8"/>
          <p:cNvSpPr txBox="1">
            <a:spLocks/>
          </p:cNvSpPr>
          <p:nvPr/>
        </p:nvSpPr>
        <p:spPr>
          <a:xfrm>
            <a:off x="279974" y="227546"/>
            <a:ext cx="8686226" cy="391583"/>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lgn="ctr"/>
            <a:r>
              <a:rPr lang="lt-LT" sz="2400" dirty="0">
                <a:solidFill>
                  <a:srgbClr val="0AB8D0"/>
                </a:solidFill>
              </a:rPr>
              <a:t>Grupinio gyvenimo namų steigimas demencijomis ir Alzheimerio liga sergantiems asmenims</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5" y="619129"/>
            <a:ext cx="4381495" cy="3286121"/>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7775" y="3103904"/>
            <a:ext cx="2600927" cy="1950695"/>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Diagram 8"/>
          <p:cNvGraphicFramePr/>
          <p:nvPr>
            <p:extLst>
              <p:ext uri="{D42A27DB-BD31-4B8C-83A1-F6EECF244321}">
                <p14:modId xmlns:p14="http://schemas.microsoft.com/office/powerpoint/2010/main" val="3219814416"/>
              </p:ext>
            </p:extLst>
          </p:nvPr>
        </p:nvGraphicFramePr>
        <p:xfrm>
          <a:off x="432374" y="877562"/>
          <a:ext cx="4082476" cy="39039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439222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ppt_w</p:attrName>
                                        </p:attrNameLst>
                                      </p:cBhvr>
                                      <p:tavLst>
                                        <p:tav tm="0">
                                          <p:val>
                                            <p:fltVal val="0"/>
                                          </p:val>
                                        </p:tav>
                                        <p:tav tm="100000">
                                          <p:val>
                                            <p:strVal val="#ppt_w"/>
                                          </p:val>
                                        </p:tav>
                                      </p:tavLst>
                                    </p:anim>
                                    <p:anim calcmode="lin" valueType="num">
                                      <p:cBhvr>
                                        <p:cTn id="8" dur="300" fill="hold"/>
                                        <p:tgtEl>
                                          <p:spTgt spid="8"/>
                                        </p:tgtEl>
                                        <p:attrNameLst>
                                          <p:attrName>ppt_h</p:attrName>
                                        </p:attrNameLst>
                                      </p:cBhvr>
                                      <p:tavLst>
                                        <p:tav tm="0">
                                          <p:val>
                                            <p:fltVal val="0"/>
                                          </p:val>
                                        </p:tav>
                                        <p:tav tm="100000">
                                          <p:val>
                                            <p:strVal val="#ppt_h"/>
                                          </p:val>
                                        </p:tav>
                                      </p:tavLst>
                                    </p:anim>
                                    <p:anim calcmode="lin" valueType="num">
                                      <p:cBhvr>
                                        <p:cTn id="9" dur="300" fill="hold"/>
                                        <p:tgtEl>
                                          <p:spTgt spid="8"/>
                                        </p:tgtEl>
                                        <p:attrNameLst>
                                          <p:attrName>style.rotation</p:attrName>
                                        </p:attrNameLst>
                                      </p:cBhvr>
                                      <p:tavLst>
                                        <p:tav tm="0">
                                          <p:val>
                                            <p:fltVal val="360"/>
                                          </p:val>
                                        </p:tav>
                                        <p:tav tm="100000">
                                          <p:val>
                                            <p:fltVal val="0"/>
                                          </p:val>
                                        </p:tav>
                                      </p:tavLst>
                                    </p:anim>
                                    <p:animEffect transition="in" filter="fade">
                                      <p:cBhvr>
                                        <p:cTn id="10"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txBox="1">
            <a:spLocks/>
          </p:cNvSpPr>
          <p:nvPr/>
        </p:nvSpPr>
        <p:spPr>
          <a:xfrm>
            <a:off x="252062" y="427569"/>
            <a:ext cx="8206137" cy="391583"/>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ctr"/>
            <a:r>
              <a:rPr lang="lt-LT" dirty="0"/>
              <a:t>Sanglaudos skatinimo VP finansiniai duomenys</a:t>
            </a:r>
            <a:endParaRPr lang="en-US" sz="2000" dirty="0">
              <a:solidFill>
                <a:schemeClr val="accent2"/>
              </a:solidFill>
            </a:endParaRPr>
          </a:p>
        </p:txBody>
      </p:sp>
      <p:graphicFrame>
        <p:nvGraphicFramePr>
          <p:cNvPr id="11" name="Turinio vietos rezervavimo ženklas 5"/>
          <p:cNvGraphicFramePr>
            <a:graphicFrameLocks noGrp="1"/>
          </p:cNvGraphicFramePr>
          <p:nvPr>
            <p:ph idx="4294967295"/>
            <p:extLst>
              <p:ext uri="{D42A27DB-BD31-4B8C-83A1-F6EECF244321}">
                <p14:modId xmlns:p14="http://schemas.microsoft.com/office/powerpoint/2010/main" val="2521311676"/>
              </p:ext>
            </p:extLst>
          </p:nvPr>
        </p:nvGraphicFramePr>
        <p:xfrm>
          <a:off x="252062" y="819152"/>
          <a:ext cx="8688738" cy="38737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687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odnadpis 10"/>
          <p:cNvSpPr>
            <a:spLocks noGrp="1"/>
          </p:cNvSpPr>
          <p:nvPr>
            <p:ph type="body" sz="quarter" idx="18"/>
          </p:nvPr>
        </p:nvSpPr>
        <p:spPr>
          <a:xfrm>
            <a:off x="344492" y="3762386"/>
            <a:ext cx="3276703" cy="827616"/>
          </a:xfrm>
        </p:spPr>
        <p:txBody>
          <a:bodyPr/>
          <a:lstStyle/>
          <a:p>
            <a:pPr algn="ctr" defTabSz="914400">
              <a:lnSpc>
                <a:spcPct val="100000"/>
              </a:lnSpc>
              <a:spcBef>
                <a:spcPts val="385"/>
              </a:spcBef>
            </a:pPr>
            <a:r>
              <a:rPr lang="lt-LT" sz="1600" b="1" dirty="0">
                <a:solidFill>
                  <a:schemeClr val="accent2">
                    <a:lumMod val="50000"/>
                  </a:schemeClr>
                </a:solidFill>
                <a:latin typeface="Calibri" panose="020F0502020204030204" pitchFamily="34" charset="0"/>
                <a:ea typeface="Times New Roman"/>
                <a:cs typeface="Times New Roman"/>
              </a:rPr>
              <a:t>Vilniaus dumblo apdorojimo įrenginio </a:t>
            </a:r>
            <a:r>
              <a:rPr lang="lt-LT" sz="1600" b="1" dirty="0" smtClean="0">
                <a:solidFill>
                  <a:schemeClr val="accent2">
                    <a:lumMod val="50000"/>
                  </a:schemeClr>
                </a:solidFill>
                <a:latin typeface="Calibri" panose="020F0502020204030204" pitchFamily="34" charset="0"/>
                <a:ea typeface="Times New Roman"/>
                <a:cs typeface="Times New Roman"/>
              </a:rPr>
              <a:t>statyba</a:t>
            </a:r>
            <a:endParaRPr lang="en-US" sz="1600" b="1" dirty="0" smtClean="0">
              <a:solidFill>
                <a:schemeClr val="accent2">
                  <a:lumMod val="50000"/>
                </a:schemeClr>
              </a:solidFill>
              <a:latin typeface="Calibri" panose="020F0502020204030204" pitchFamily="34" charset="0"/>
              <a:ea typeface="Times New Roman"/>
              <a:cs typeface="Times New Roman"/>
            </a:endParaRPr>
          </a:p>
          <a:p>
            <a:pPr algn="ctr" defTabSz="914400">
              <a:lnSpc>
                <a:spcPct val="100000"/>
              </a:lnSpc>
              <a:spcBef>
                <a:spcPts val="385"/>
              </a:spcBef>
            </a:pPr>
            <a:r>
              <a:rPr lang="lt-LT" sz="1600" b="1" dirty="0" smtClean="0">
                <a:solidFill>
                  <a:schemeClr val="accent2">
                    <a:lumMod val="50000"/>
                  </a:schemeClr>
                </a:solidFill>
                <a:latin typeface="Calibri" panose="020F0502020204030204" pitchFamily="34" charset="0"/>
                <a:ea typeface="Times New Roman"/>
                <a:cs typeface="Times New Roman"/>
              </a:rPr>
              <a:t> </a:t>
            </a:r>
            <a:r>
              <a:rPr lang="pl-PL" sz="1600" dirty="0">
                <a:solidFill>
                  <a:schemeClr val="accent2">
                    <a:lumMod val="50000"/>
                  </a:schemeClr>
                </a:solidFill>
              </a:rPr>
              <a:t>39,8 mln., ES - 23,8 mln. eurų</a:t>
            </a:r>
          </a:p>
          <a:p>
            <a:pPr algn="just" defTabSz="914400">
              <a:lnSpc>
                <a:spcPct val="100000"/>
              </a:lnSpc>
              <a:spcBef>
                <a:spcPts val="385"/>
              </a:spcBef>
              <a:spcAft>
                <a:spcPts val="0"/>
              </a:spcAft>
              <a:buClrTx/>
              <a:buSzTx/>
            </a:pPr>
            <a:endParaRPr lang="lt-LT" sz="1600" b="1" dirty="0">
              <a:solidFill>
                <a:schemeClr val="accent2">
                  <a:lumMod val="50000"/>
                </a:schemeClr>
              </a:solidFill>
              <a:latin typeface="Calibri" panose="020F0502020204030204" pitchFamily="34" charset="0"/>
              <a:ea typeface="Times New Roman"/>
              <a:cs typeface="Times New Roman"/>
            </a:endParaRPr>
          </a:p>
        </p:txBody>
      </p:sp>
      <p:cxnSp>
        <p:nvCxnSpPr>
          <p:cNvPr id="42" name="Straight Connector 41"/>
          <p:cNvCxnSpPr/>
          <p:nvPr/>
        </p:nvCxnSpPr>
        <p:spPr>
          <a:xfrm>
            <a:off x="344492" y="3588082"/>
            <a:ext cx="8726483" cy="0"/>
          </a:xfrm>
          <a:prstGeom prst="line">
            <a:avLst/>
          </a:prstGeom>
          <a:ln>
            <a:solidFill>
              <a:schemeClr val="accent3">
                <a:lumMod val="40000"/>
                <a:lumOff val="60000"/>
              </a:schemeClr>
            </a:solidFill>
            <a:prstDash val="solid"/>
          </a:ln>
        </p:spPr>
        <p:style>
          <a:lnRef idx="2">
            <a:schemeClr val="accent1"/>
          </a:lnRef>
          <a:fillRef idx="0">
            <a:schemeClr val="accent1"/>
          </a:fillRef>
          <a:effectRef idx="1">
            <a:schemeClr val="accent1"/>
          </a:effectRef>
          <a:fontRef idx="minor">
            <a:schemeClr val="tx1"/>
          </a:fontRef>
        </p:style>
      </p:cxnSp>
      <p:sp>
        <p:nvSpPr>
          <p:cNvPr id="20" name="Text Placeholder 8"/>
          <p:cNvSpPr txBox="1">
            <a:spLocks/>
          </p:cNvSpPr>
          <p:nvPr/>
        </p:nvSpPr>
        <p:spPr>
          <a:xfrm>
            <a:off x="252417" y="176746"/>
            <a:ext cx="8345837" cy="391583"/>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ctr"/>
            <a:r>
              <a:rPr lang="lt-LT" dirty="0"/>
              <a:t>Didelės apimties projektai</a:t>
            </a:r>
            <a:endParaRPr lang="en-US" sz="2000" dirty="0">
              <a:solidFill>
                <a:schemeClr val="accent2"/>
              </a:solidFill>
            </a:endParaRP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503416"/>
            <a:ext cx="3758160" cy="301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descr="S:\24_vp_dep\bendras\6. METINES_ATASKAITOS_EK (Virginija)\2014 m. ataskaitos\5_teikiama SK\Pristatymai\VP3 darbinis\Vilniaus dumblo\Be pavadinim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775" y="492967"/>
            <a:ext cx="3082925" cy="30951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4" name="Podnadpis 10"/>
          <p:cNvSpPr>
            <a:spLocks noGrp="1"/>
          </p:cNvSpPr>
          <p:nvPr>
            <p:ph type="body" sz="quarter" idx="18"/>
          </p:nvPr>
        </p:nvSpPr>
        <p:spPr>
          <a:xfrm>
            <a:off x="5054600" y="3762386"/>
            <a:ext cx="3832226" cy="827616"/>
          </a:xfrm>
        </p:spPr>
        <p:txBody>
          <a:bodyPr/>
          <a:lstStyle/>
          <a:p>
            <a:pPr algn="ctr" defTabSz="914400">
              <a:lnSpc>
                <a:spcPct val="100000"/>
              </a:lnSpc>
              <a:spcBef>
                <a:spcPts val="385"/>
              </a:spcBef>
            </a:pPr>
            <a:r>
              <a:rPr lang="lt-LT" sz="1600" b="1" dirty="0">
                <a:solidFill>
                  <a:schemeClr val="accent2">
                    <a:lumMod val="50000"/>
                  </a:schemeClr>
                </a:solidFill>
                <a:latin typeface="Calibri" panose="020F0502020204030204" pitchFamily="34" charset="0"/>
                <a:ea typeface="Times New Roman"/>
                <a:cs typeface="Times New Roman"/>
              </a:rPr>
              <a:t>Kauno pramogų ir sporto rūmai Nemuno </a:t>
            </a:r>
            <a:r>
              <a:rPr lang="lt-LT" sz="1600" b="1" dirty="0" smtClean="0">
                <a:solidFill>
                  <a:schemeClr val="accent2">
                    <a:lumMod val="50000"/>
                  </a:schemeClr>
                </a:solidFill>
                <a:latin typeface="Calibri" panose="020F0502020204030204" pitchFamily="34" charset="0"/>
                <a:ea typeface="Times New Roman"/>
                <a:cs typeface="Times New Roman"/>
              </a:rPr>
              <a:t>saloje</a:t>
            </a:r>
            <a:endParaRPr lang="en-US" sz="1600" b="1" dirty="0" smtClean="0">
              <a:solidFill>
                <a:schemeClr val="accent2">
                  <a:lumMod val="50000"/>
                </a:schemeClr>
              </a:solidFill>
              <a:latin typeface="Calibri" panose="020F0502020204030204" pitchFamily="34" charset="0"/>
              <a:ea typeface="Times New Roman"/>
              <a:cs typeface="Times New Roman"/>
            </a:endParaRPr>
          </a:p>
          <a:p>
            <a:pPr algn="ctr" defTabSz="914400">
              <a:lnSpc>
                <a:spcPct val="100000"/>
              </a:lnSpc>
              <a:spcBef>
                <a:spcPts val="385"/>
              </a:spcBef>
            </a:pPr>
            <a:r>
              <a:rPr lang="lt-LT" sz="1600" b="1" dirty="0" smtClean="0">
                <a:solidFill>
                  <a:schemeClr val="accent2">
                    <a:lumMod val="50000"/>
                  </a:schemeClr>
                </a:solidFill>
                <a:latin typeface="Calibri" panose="020F0502020204030204" pitchFamily="34" charset="0"/>
                <a:ea typeface="Times New Roman"/>
                <a:cs typeface="Times New Roman"/>
              </a:rPr>
              <a:t> </a:t>
            </a:r>
            <a:r>
              <a:rPr lang="lt-LT" sz="1600" dirty="0">
                <a:solidFill>
                  <a:schemeClr val="accent2">
                    <a:lumMod val="50000"/>
                  </a:schemeClr>
                </a:solidFill>
              </a:rPr>
              <a:t>41,2 mln., ES 14,2 mln. eurų</a:t>
            </a:r>
          </a:p>
          <a:p>
            <a:pPr algn="just" defTabSz="914400">
              <a:lnSpc>
                <a:spcPct val="100000"/>
              </a:lnSpc>
              <a:spcBef>
                <a:spcPts val="385"/>
              </a:spcBef>
              <a:spcAft>
                <a:spcPts val="0"/>
              </a:spcAft>
              <a:buClrTx/>
              <a:buSzTx/>
            </a:pPr>
            <a:endParaRPr lang="lt-LT" sz="1600" b="1" dirty="0">
              <a:solidFill>
                <a:schemeClr val="accent2">
                  <a:lumMod val="50000"/>
                </a:schemeClr>
              </a:solidFill>
              <a:latin typeface="Calibri" panose="020F0502020204030204" pitchFamily="34" charset="0"/>
              <a:ea typeface="Times New Roman"/>
              <a:cs typeface="Times New Roman"/>
            </a:endParaRPr>
          </a:p>
        </p:txBody>
      </p:sp>
      <p:pic>
        <p:nvPicPr>
          <p:cNvPr id="32" name="Paveikslėlis 31"/>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611670" y="825603"/>
            <a:ext cx="1355622" cy="1355622"/>
          </a:xfrm>
          <a:prstGeom prst="rect">
            <a:avLst/>
          </a:prstGeom>
        </p:spPr>
      </p:pic>
      <p:pic>
        <p:nvPicPr>
          <p:cNvPr id="34" name="Paveikslėlis 33"/>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3732618" y="2492334"/>
            <a:ext cx="1160363" cy="1023205"/>
          </a:xfrm>
          <a:prstGeom prst="rect">
            <a:avLst/>
          </a:prstGeom>
        </p:spPr>
      </p:pic>
    </p:spTree>
    <p:extLst>
      <p:ext uri="{BB962C8B-B14F-4D97-AF65-F5344CB8AC3E}">
        <p14:creationId xmlns:p14="http://schemas.microsoft.com/office/powerpoint/2010/main" val="25441627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4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8" dur="400"/>
                                        <p:tgtEl>
                                          <p:spTgt spid="11">
                                            <p:txEl>
                                              <p:pRg st="0" end="0"/>
                                            </p:txEl>
                                          </p:spTgt>
                                        </p:tgtEl>
                                      </p:cBhvr>
                                    </p:animEffect>
                                  </p:childTnLst>
                                </p:cTn>
                              </p:par>
                            </p:childTnLst>
                          </p:cTn>
                        </p:par>
                        <p:par>
                          <p:cTn id="9" fill="hold">
                            <p:stCondLst>
                              <p:cond delay="400"/>
                            </p:stCondLst>
                            <p:childTnLst>
                              <p:par>
                                <p:cTn id="10" presetID="12" presetClass="entr" presetSubtype="4" fill="hold" grpId="0" nodeType="after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4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13" dur="400"/>
                                        <p:tgtEl>
                                          <p:spTgt spid="11">
                                            <p:txEl>
                                              <p:pRg st="1" end="1"/>
                                            </p:txEl>
                                          </p:spTgt>
                                        </p:tgtEl>
                                      </p:cBhvr>
                                    </p:animEffect>
                                  </p:childTnLst>
                                </p:cTn>
                              </p:par>
                            </p:childTnLst>
                          </p:cTn>
                        </p:par>
                        <p:par>
                          <p:cTn id="14" fill="hold">
                            <p:stCondLst>
                              <p:cond delay="800"/>
                            </p:stCondLst>
                            <p:childTnLst>
                              <p:par>
                                <p:cTn id="15" presetID="12" presetClass="entr" presetSubtype="4" fill="hold" grpId="0" nodeType="after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 calcmode="lin" valueType="num">
                                      <p:cBhvr additive="base">
                                        <p:cTn id="17" dur="400"/>
                                        <p:tgtEl>
                                          <p:spTgt spid="24">
                                            <p:txEl>
                                              <p:pRg st="0" end="0"/>
                                            </p:txEl>
                                          </p:spTgt>
                                        </p:tgtEl>
                                        <p:attrNameLst>
                                          <p:attrName>ppt_y</p:attrName>
                                        </p:attrNameLst>
                                      </p:cBhvr>
                                      <p:tavLst>
                                        <p:tav tm="0">
                                          <p:val>
                                            <p:strVal val="#ppt_y+#ppt_h*1.125000"/>
                                          </p:val>
                                        </p:tav>
                                        <p:tav tm="100000">
                                          <p:val>
                                            <p:strVal val="#ppt_y"/>
                                          </p:val>
                                        </p:tav>
                                      </p:tavLst>
                                    </p:anim>
                                    <p:animEffect transition="in" filter="wipe(up)">
                                      <p:cBhvr>
                                        <p:cTn id="18" dur="400"/>
                                        <p:tgtEl>
                                          <p:spTgt spid="24">
                                            <p:txEl>
                                              <p:pRg st="0" end="0"/>
                                            </p:txEl>
                                          </p:spTgt>
                                        </p:tgtEl>
                                      </p:cBhvr>
                                    </p:animEffect>
                                  </p:childTnLst>
                                </p:cTn>
                              </p:par>
                            </p:childTnLst>
                          </p:cTn>
                        </p:par>
                        <p:par>
                          <p:cTn id="19" fill="hold">
                            <p:stCondLst>
                              <p:cond delay="1200"/>
                            </p:stCondLst>
                            <p:childTnLst>
                              <p:par>
                                <p:cTn id="20" presetID="12" presetClass="entr" presetSubtype="4" fill="hold" grpId="0" nodeType="after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 calcmode="lin" valueType="num">
                                      <p:cBhvr additive="base">
                                        <p:cTn id="22" dur="400"/>
                                        <p:tgtEl>
                                          <p:spTgt spid="24">
                                            <p:txEl>
                                              <p:pRg st="1" end="1"/>
                                            </p:txEl>
                                          </p:spTgt>
                                        </p:tgtEl>
                                        <p:attrNameLst>
                                          <p:attrName>ppt_y</p:attrName>
                                        </p:attrNameLst>
                                      </p:cBhvr>
                                      <p:tavLst>
                                        <p:tav tm="0">
                                          <p:val>
                                            <p:strVal val="#ppt_y+#ppt_h*1.125000"/>
                                          </p:val>
                                        </p:tav>
                                        <p:tav tm="100000">
                                          <p:val>
                                            <p:strVal val="#ppt_y"/>
                                          </p:val>
                                        </p:tav>
                                      </p:tavLst>
                                    </p:anim>
                                    <p:animEffect transition="in" filter="wipe(up)">
                                      <p:cBhvr>
                                        <p:cTn id="23" dur="400"/>
                                        <p:tgtEl>
                                          <p:spTgt spid="24">
                                            <p:txEl>
                                              <p:pRg st="1" end="1"/>
                                            </p:txEl>
                                          </p:spTgt>
                                        </p:tgtEl>
                                      </p:cBhvr>
                                    </p:animEffect>
                                  </p:childTnLst>
                                </p:cTn>
                              </p:par>
                            </p:childTnLst>
                          </p:cTn>
                        </p:par>
                        <p:par>
                          <p:cTn id="24" fill="hold">
                            <p:stCondLst>
                              <p:cond delay="1600"/>
                            </p:stCondLst>
                            <p:childTnLst>
                              <p:par>
                                <p:cTn id="25" presetID="8" presetClass="emph" presetSubtype="0" fill="hold" nodeType="afterEffect">
                                  <p:stCondLst>
                                    <p:cond delay="0"/>
                                  </p:stCondLst>
                                  <p:childTnLst>
                                    <p:animRot by="21600000">
                                      <p:cBhvr>
                                        <p:cTn id="26" dur="2000" fill="hold"/>
                                        <p:tgtEl>
                                          <p:spTgt spid="32"/>
                                        </p:tgtEl>
                                        <p:attrNameLst>
                                          <p:attrName>r</p:attrName>
                                        </p:attrNameLst>
                                      </p:cBhvr>
                                    </p:animRot>
                                  </p:childTnLst>
                                </p:cTn>
                              </p:par>
                            </p:childTnLst>
                          </p:cTn>
                        </p:par>
                        <p:par>
                          <p:cTn id="27" fill="hold">
                            <p:stCondLst>
                              <p:cond delay="3600"/>
                            </p:stCondLst>
                            <p:childTnLst>
                              <p:par>
                                <p:cTn id="28" presetID="8" presetClass="emph" presetSubtype="0" fill="hold" nodeType="afterEffect">
                                  <p:stCondLst>
                                    <p:cond delay="0"/>
                                  </p:stCondLst>
                                  <p:childTnLst>
                                    <p:animRot by="21600000">
                                      <p:cBhvr>
                                        <p:cTn id="29" dur="2000" fill="hold"/>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690213" y="2790829"/>
            <a:ext cx="7901399" cy="381000"/>
          </a:xfrm>
        </p:spPr>
        <p:txBody>
          <a:bodyPr/>
          <a:lstStyle/>
          <a:p>
            <a:pPr lvl="0" algn="ctr"/>
            <a:r>
              <a:rPr lang="lt-LT" altLang="lt-LT" sz="4800" cap="all" dirty="0" smtClean="0">
                <a:solidFill>
                  <a:srgbClr val="0AB8D0"/>
                </a:solidFill>
                <a:latin typeface="Roboto Black"/>
                <a:ea typeface="+mj-ea"/>
                <a:cs typeface="Roboto Black"/>
              </a:rPr>
              <a:t>Ačiū už dėmesį</a:t>
            </a:r>
            <a:r>
              <a:rPr lang="en-US" altLang="lt-LT" sz="4800" cap="all" dirty="0" smtClean="0">
                <a:solidFill>
                  <a:srgbClr val="0AB8D0"/>
                </a:solidFill>
                <a:latin typeface="Roboto Black"/>
                <a:ea typeface="+mj-ea"/>
                <a:cs typeface="Roboto Black"/>
              </a:rPr>
              <a:t>!</a:t>
            </a:r>
            <a:endParaRPr lang="lt-LT" sz="4800" cap="all" dirty="0">
              <a:solidFill>
                <a:srgbClr val="0AB8D0"/>
              </a:solidFill>
              <a:latin typeface="Roboto Black"/>
              <a:ea typeface="+mj-ea"/>
              <a:cs typeface="Roboto Black"/>
            </a:endParaRPr>
          </a:p>
        </p:txBody>
      </p:sp>
      <p:pic>
        <p:nvPicPr>
          <p:cNvPr id="7" name="Paveikslėlis 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753560" y="786256"/>
            <a:ext cx="1713790" cy="1713790"/>
          </a:xfrm>
          <a:prstGeom prst="rect">
            <a:avLst/>
          </a:prstGeom>
        </p:spPr>
      </p:pic>
    </p:spTree>
    <p:extLst>
      <p:ext uri="{BB962C8B-B14F-4D97-AF65-F5344CB8AC3E}">
        <p14:creationId xmlns:p14="http://schemas.microsoft.com/office/powerpoint/2010/main" val="114192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remove" grpId="0" nodeType="withEffect">
                                  <p:stCondLst>
                                    <p:cond delay="0"/>
                                  </p:stCondLst>
                                  <p:childTnLst>
                                    <p:animEffect transition="out" filter="circle(out)">
                                      <p:cBhvr>
                                        <p:cTn id="6" dur="10000"/>
                                        <p:tgtEl>
                                          <p:spTgt spid="3"/>
                                        </p:tgtEl>
                                      </p:cBhvr>
                                    </p:animEffect>
                                    <p:set>
                                      <p:cBhvr>
                                        <p:cTn id="7" dur="1" fill="hold">
                                          <p:stCondLst>
                                            <p:cond delay="9999"/>
                                          </p:stCondLst>
                                        </p:cTn>
                                        <p:tgtEl>
                                          <p:spTgt spid="3"/>
                                        </p:tgtEl>
                                        <p:attrNameLst>
                                          <p:attrName>style.visibility</p:attrName>
                                        </p:attrNameLst>
                                      </p:cBhvr>
                                      <p:to>
                                        <p:strVal val="hidden"/>
                                      </p:to>
                                    </p:set>
                                  </p:childTnLst>
                                </p:cTn>
                              </p:par>
                              <p:par>
                                <p:cTn id="8" presetID="6" presetClass="exit" presetSubtype="32" fill="remove" nodeType="withEffect">
                                  <p:stCondLst>
                                    <p:cond delay="0"/>
                                  </p:stCondLst>
                                  <p:childTnLst>
                                    <p:animEffect transition="out" filter="circle(out)">
                                      <p:cBhvr>
                                        <p:cTn id="9" dur="10000"/>
                                        <p:tgtEl>
                                          <p:spTgt spid="7"/>
                                        </p:tgtEl>
                                      </p:cBhvr>
                                    </p:animEffect>
                                    <p:set>
                                      <p:cBhvr>
                                        <p:cTn id="10" dur="1" fill="hold">
                                          <p:stCondLst>
                                            <p:cond delay="9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dnadpis 13"/>
          <p:cNvSpPr>
            <a:spLocks noGrp="1"/>
          </p:cNvSpPr>
          <p:nvPr>
            <p:ph type="subTitle" idx="1"/>
          </p:nvPr>
        </p:nvSpPr>
        <p:spPr>
          <a:prstGeom prst="rect">
            <a:avLst/>
          </a:prstGeom>
        </p:spPr>
        <p:txBody>
          <a:bodyPr/>
          <a:lstStyle/>
          <a:p>
            <a:endParaRPr lang="sk-SK" dirty="0">
              <a:solidFill>
                <a:schemeClr val="accent2"/>
              </a:solidFill>
            </a:endParaRPr>
          </a:p>
          <a:p>
            <a:endParaRPr lang="sk-SK" dirty="0">
              <a:solidFill>
                <a:schemeClr val="accent2"/>
              </a:solidFill>
            </a:endParaRPr>
          </a:p>
          <a:p>
            <a:endParaRPr lang="sk-SK" dirty="0">
              <a:solidFill>
                <a:schemeClr val="accent2"/>
              </a:solidFill>
            </a:endParaRPr>
          </a:p>
          <a:p>
            <a:endParaRPr lang="en-US" dirty="0">
              <a:solidFill>
                <a:schemeClr val="accent2"/>
              </a:solidFill>
            </a:endParaRPr>
          </a:p>
        </p:txBody>
      </p:sp>
      <p:sp>
        <p:nvSpPr>
          <p:cNvPr id="13" name="Nadpis 12"/>
          <p:cNvSpPr>
            <a:spLocks noGrp="1"/>
          </p:cNvSpPr>
          <p:nvPr>
            <p:ph type="title"/>
          </p:nvPr>
        </p:nvSpPr>
        <p:spPr>
          <a:xfrm>
            <a:off x="343824" y="514362"/>
            <a:ext cx="8639990" cy="260346"/>
          </a:xfrm>
        </p:spPr>
        <p:txBody>
          <a:bodyPr/>
          <a:lstStyle/>
          <a:p>
            <a:pPr algn="ctr"/>
            <a:r>
              <a:rPr lang="lt-LT" sz="1600" dirty="0">
                <a:solidFill>
                  <a:schemeClr val="accent3">
                    <a:lumMod val="50000"/>
                  </a:schemeClr>
                </a:solidFill>
              </a:rPr>
              <a:t>Tikslas: sudaryti visas reikiamas prielaidas vietos potencialui stiprinti ir atskleisti</a:t>
            </a:r>
            <a:endParaRPr lang="en-US" sz="1600" dirty="0">
              <a:solidFill>
                <a:schemeClr val="accent3">
                  <a:lumMod val="50000"/>
                </a:schemeClr>
              </a:solidFill>
            </a:endParaRPr>
          </a:p>
        </p:txBody>
      </p:sp>
      <p:sp>
        <p:nvSpPr>
          <p:cNvPr id="15" name="Text Placeholder 8"/>
          <p:cNvSpPr txBox="1">
            <a:spLocks/>
          </p:cNvSpPr>
          <p:nvPr/>
        </p:nvSpPr>
        <p:spPr>
          <a:xfrm>
            <a:off x="252062" y="173701"/>
            <a:ext cx="8434738" cy="397800"/>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ctr"/>
            <a:r>
              <a:rPr lang="lt-LT" dirty="0"/>
              <a:t>Regionų </a:t>
            </a:r>
            <a:r>
              <a:rPr lang="lt-LT" dirty="0" smtClean="0"/>
              <a:t>plėtra</a:t>
            </a:r>
            <a:endParaRPr lang="en-US" dirty="0">
              <a:solidFill>
                <a:schemeClr val="accent2"/>
              </a:solidFill>
            </a:endParaRPr>
          </a:p>
        </p:txBody>
      </p:sp>
      <p:graphicFrame>
        <p:nvGraphicFramePr>
          <p:cNvPr id="18" name="Object 3"/>
          <p:cNvGraphicFramePr>
            <a:graphicFrameLocks noChangeAspect="1"/>
          </p:cNvGraphicFramePr>
          <p:nvPr>
            <p:extLst>
              <p:ext uri="{D42A27DB-BD31-4B8C-83A1-F6EECF244321}">
                <p14:modId xmlns:p14="http://schemas.microsoft.com/office/powerpoint/2010/main" val="2887363874"/>
              </p:ext>
            </p:extLst>
          </p:nvPr>
        </p:nvGraphicFramePr>
        <p:xfrm>
          <a:off x="343824" y="806458"/>
          <a:ext cx="8640960" cy="2292474"/>
        </p:xfrm>
        <a:graphic>
          <a:graphicData uri="http://schemas.openxmlformats.org/drawingml/2006/chart">
            <c:chart xmlns:c="http://schemas.openxmlformats.org/drawingml/2006/chart" xmlns:r="http://schemas.openxmlformats.org/officeDocument/2006/relationships" r:id="rId3"/>
          </a:graphicData>
        </a:graphic>
      </p:graphicFrame>
      <p:sp>
        <p:nvSpPr>
          <p:cNvPr id="5" name="Stačiakampis 4"/>
          <p:cNvSpPr/>
          <p:nvPr/>
        </p:nvSpPr>
        <p:spPr>
          <a:xfrm>
            <a:off x="812800" y="3353056"/>
            <a:ext cx="8425984" cy="1569660"/>
          </a:xfrm>
          <a:prstGeom prst="rect">
            <a:avLst/>
          </a:prstGeom>
        </p:spPr>
        <p:txBody>
          <a:bodyPr wrap="square">
            <a:spAutoFit/>
          </a:bodyPr>
          <a:lstStyle/>
          <a:p>
            <a:r>
              <a:rPr lang="lt-LT" sz="1600" cap="all" dirty="0">
                <a:solidFill>
                  <a:schemeClr val="accent2"/>
                </a:solidFill>
                <a:latin typeface="Roboto Black"/>
                <a:ea typeface="+mj-ea"/>
                <a:cs typeface="Roboto Black"/>
              </a:rPr>
              <a:t>Intervencijų poveikis:</a:t>
            </a:r>
          </a:p>
          <a:p>
            <a:pPr marL="285750" indent="-285750">
              <a:buFont typeface="Arial" panose="020B0604020202020204" pitchFamily="34" charset="0"/>
              <a:buChar char="•"/>
            </a:pPr>
            <a:r>
              <a:rPr lang="lt-LT" sz="1600" dirty="0">
                <a:solidFill>
                  <a:schemeClr val="accent2">
                    <a:lumMod val="50000"/>
                  </a:schemeClr>
                </a:solidFill>
                <a:latin typeface="Times New Roman" panose="02020603050405020304" pitchFamily="18" charset="0"/>
                <a:cs typeface="Times New Roman" panose="02020603050405020304" pitchFamily="18" charset="0"/>
              </a:rPr>
              <a:t>Probleminėse teritorijose renovuoti </a:t>
            </a:r>
            <a:r>
              <a:rPr lang="lt-LT" sz="1600" b="1" dirty="0">
                <a:solidFill>
                  <a:schemeClr val="accent2">
                    <a:lumMod val="50000"/>
                  </a:schemeClr>
                </a:solidFill>
                <a:latin typeface="Times New Roman" panose="02020603050405020304" pitchFamily="18" charset="0"/>
                <a:cs typeface="Times New Roman" panose="02020603050405020304" pitchFamily="18" charset="0"/>
              </a:rPr>
              <a:t>368 daugiabučiai, būsto sąlygos pagerintos 11 804 asmenims</a:t>
            </a:r>
          </a:p>
          <a:p>
            <a:pPr marL="285750" indent="-285750">
              <a:buFont typeface="Arial" panose="020B0604020202020204" pitchFamily="34" charset="0"/>
              <a:buChar char="•"/>
            </a:pPr>
            <a:r>
              <a:rPr lang="lt-LT" sz="1600" b="1" dirty="0">
                <a:solidFill>
                  <a:schemeClr val="accent2">
                    <a:lumMod val="50000"/>
                  </a:schemeClr>
                </a:solidFill>
                <a:latin typeface="Times New Roman" panose="02020603050405020304" pitchFamily="18" charset="0"/>
                <a:cs typeface="Times New Roman" panose="02020603050405020304" pitchFamily="18" charset="0"/>
              </a:rPr>
              <a:t>Įrengtas 271 naujas socialinis būstas; atnaujintas 291 socialinis būstas</a:t>
            </a:r>
          </a:p>
          <a:p>
            <a:pPr marL="285750" indent="-285750">
              <a:buFont typeface="Arial" panose="020B0604020202020204" pitchFamily="34" charset="0"/>
              <a:buChar char="•"/>
            </a:pPr>
            <a:r>
              <a:rPr lang="lt-LT" sz="1600" dirty="0">
                <a:solidFill>
                  <a:schemeClr val="accent2">
                    <a:lumMod val="50000"/>
                  </a:schemeClr>
                </a:solidFill>
                <a:latin typeface="Times New Roman" panose="02020603050405020304" pitchFamily="18" charset="0"/>
                <a:cs typeface="Times New Roman" panose="02020603050405020304" pitchFamily="18" charset="0"/>
              </a:rPr>
              <a:t>241 gyvenamojoje vietovėje buvo tvarkoma viešoji ir bendruomeninė infrastruktūra </a:t>
            </a:r>
          </a:p>
          <a:p>
            <a:pPr marL="285750" indent="-285750">
              <a:buFont typeface="Arial" panose="020B0604020202020204" pitchFamily="34" charset="0"/>
              <a:buChar char="•"/>
            </a:pPr>
            <a:r>
              <a:rPr lang="lt-LT" sz="1600" dirty="0">
                <a:solidFill>
                  <a:schemeClr val="accent2">
                    <a:lumMod val="50000"/>
                  </a:schemeClr>
                </a:solidFill>
                <a:latin typeface="Times New Roman" panose="02020603050405020304" pitchFamily="18" charset="0"/>
                <a:cs typeface="Times New Roman" panose="02020603050405020304" pitchFamily="18" charset="0"/>
              </a:rPr>
              <a:t>Iki 2013 m. pabaigos kaimo vietovėse pritraukta </a:t>
            </a:r>
            <a:r>
              <a:rPr lang="lt-LT" sz="1600" b="1" dirty="0">
                <a:solidFill>
                  <a:schemeClr val="accent2">
                    <a:lumMod val="50000"/>
                  </a:schemeClr>
                </a:solidFill>
                <a:latin typeface="Times New Roman" panose="02020603050405020304" pitchFamily="18" charset="0"/>
                <a:cs typeface="Times New Roman" panose="02020603050405020304" pitchFamily="18" charset="0"/>
              </a:rPr>
              <a:t>137,6 mln. eurų privačių investicijų</a:t>
            </a:r>
          </a:p>
        </p:txBody>
      </p:sp>
      <p:pic>
        <p:nvPicPr>
          <p:cNvPr id="19" name="Paveikslėlis 18"/>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124230" y="3738265"/>
            <a:ext cx="1019770" cy="1019770"/>
          </a:xfrm>
          <a:prstGeom prst="rect">
            <a:avLst/>
          </a:prstGeom>
        </p:spPr>
      </p:pic>
    </p:spTree>
    <p:extLst>
      <p:ext uri="{BB962C8B-B14F-4D97-AF65-F5344CB8AC3E}">
        <p14:creationId xmlns:p14="http://schemas.microsoft.com/office/powerpoint/2010/main" val="13079126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type="body" sz="quarter" idx="21"/>
          </p:nvPr>
        </p:nvSpPr>
        <p:spPr>
          <a:xfrm>
            <a:off x="125236" y="819152"/>
            <a:ext cx="4319588" cy="336548"/>
          </a:xfrm>
        </p:spPr>
        <p:txBody>
          <a:bodyPr/>
          <a:lstStyle/>
          <a:p>
            <a:pPr algn="ctr"/>
            <a:r>
              <a:rPr lang="lt-LT" sz="1400" b="1" dirty="0">
                <a:solidFill>
                  <a:schemeClr val="accent2"/>
                </a:solidFill>
                <a:effectLst>
                  <a:outerShdw blurRad="38100" dist="38100" dir="2700000" algn="tl">
                    <a:srgbClr val="000000">
                      <a:alpha val="43137"/>
                    </a:srgbClr>
                  </a:outerShdw>
                </a:effectLst>
              </a:rPr>
              <a:t>1,25 mln. </a:t>
            </a:r>
            <a:r>
              <a:rPr lang="lt-LT" sz="1400" b="1" dirty="0" smtClean="0">
                <a:solidFill>
                  <a:schemeClr val="accent2"/>
                </a:solidFill>
                <a:effectLst>
                  <a:outerShdw blurRad="38100" dist="38100" dir="2700000" algn="tl">
                    <a:srgbClr val="000000">
                      <a:alpha val="43137"/>
                    </a:srgbClr>
                  </a:outerShdw>
                </a:effectLst>
              </a:rPr>
              <a:t>eurų</a:t>
            </a:r>
            <a:endParaRPr lang="lt-LT" sz="1400" b="1" dirty="0">
              <a:solidFill>
                <a:schemeClr val="accent2"/>
              </a:solidFill>
              <a:effectLst>
                <a:outerShdw blurRad="38100" dist="38100" dir="2700000" algn="tl">
                  <a:srgbClr val="000000">
                    <a:alpha val="43137"/>
                  </a:srgbClr>
                </a:outerShdw>
              </a:effectLst>
            </a:endParaRPr>
          </a:p>
          <a:p>
            <a:endParaRPr lang="lt-LT" sz="1400" b="1" dirty="0">
              <a:solidFill>
                <a:schemeClr val="accent2"/>
              </a:solidFill>
            </a:endParaRPr>
          </a:p>
        </p:txBody>
      </p:sp>
      <p:graphicFrame>
        <p:nvGraphicFramePr>
          <p:cNvPr id="9" name="Diagram 8"/>
          <p:cNvGraphicFramePr/>
          <p:nvPr>
            <p:extLst>
              <p:ext uri="{D42A27DB-BD31-4B8C-83A1-F6EECF244321}">
                <p14:modId xmlns:p14="http://schemas.microsoft.com/office/powerpoint/2010/main" val="2974035952"/>
              </p:ext>
            </p:extLst>
          </p:nvPr>
        </p:nvGraphicFramePr>
        <p:xfrm>
          <a:off x="125236" y="1155700"/>
          <a:ext cx="4319588" cy="37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8"/>
          <p:cNvSpPr txBox="1">
            <a:spLocks/>
          </p:cNvSpPr>
          <p:nvPr/>
        </p:nvSpPr>
        <p:spPr>
          <a:xfrm>
            <a:off x="252062" y="427569"/>
            <a:ext cx="4065937" cy="391583"/>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r>
              <a:rPr lang="lt-LT" sz="1800" dirty="0"/>
              <a:t>Dauniškio parko sutvarkymas</a:t>
            </a:r>
          </a:p>
        </p:txBody>
      </p:sp>
      <p:pic>
        <p:nvPicPr>
          <p:cNvPr id="3075" name="Picture 3"/>
          <p:cNvPicPr>
            <a:picLocks noGrp="1" noChangeAspect="1" noChangeArrowheads="1"/>
          </p:cNvPicPr>
          <p:nvPr>
            <p:ph type="pic" sz="quarter" idx="17"/>
          </p:nvPr>
        </p:nvPicPr>
        <p:blipFill>
          <a:blip r:embed="rId8">
            <a:extLst>
              <a:ext uri="{28A0092B-C50C-407E-A947-70E740481C1C}">
                <a14:useLocalDpi xmlns:a14="http://schemas.microsoft.com/office/drawing/2010/main" val="0"/>
              </a:ext>
            </a:extLst>
          </a:blip>
          <a:srcRect l="20269" r="20269"/>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3190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300" fill="hold"/>
                                        <p:tgtEl>
                                          <p:spTgt spid="9"/>
                                        </p:tgtEl>
                                        <p:attrNameLst>
                                          <p:attrName>ppt_w</p:attrName>
                                        </p:attrNameLst>
                                      </p:cBhvr>
                                      <p:tavLst>
                                        <p:tav tm="0">
                                          <p:val>
                                            <p:fltVal val="0"/>
                                          </p:val>
                                        </p:tav>
                                        <p:tav tm="100000">
                                          <p:val>
                                            <p:strVal val="#ppt_w"/>
                                          </p:val>
                                        </p:tav>
                                      </p:tavLst>
                                    </p:anim>
                                    <p:anim calcmode="lin" valueType="num">
                                      <p:cBhvr>
                                        <p:cTn id="13" dur="300" fill="hold"/>
                                        <p:tgtEl>
                                          <p:spTgt spid="9"/>
                                        </p:tgtEl>
                                        <p:attrNameLst>
                                          <p:attrName>ppt_h</p:attrName>
                                        </p:attrNameLst>
                                      </p:cBhvr>
                                      <p:tavLst>
                                        <p:tav tm="0">
                                          <p:val>
                                            <p:fltVal val="0"/>
                                          </p:val>
                                        </p:tav>
                                        <p:tav tm="100000">
                                          <p:val>
                                            <p:strVal val="#ppt_h"/>
                                          </p:val>
                                        </p:tav>
                                      </p:tavLst>
                                    </p:anim>
                                    <p:anim calcmode="lin" valueType="num">
                                      <p:cBhvr>
                                        <p:cTn id="14" dur="300" fill="hold"/>
                                        <p:tgtEl>
                                          <p:spTgt spid="9"/>
                                        </p:tgtEl>
                                        <p:attrNameLst>
                                          <p:attrName>style.rotation</p:attrName>
                                        </p:attrNameLst>
                                      </p:cBhvr>
                                      <p:tavLst>
                                        <p:tav tm="0">
                                          <p:val>
                                            <p:fltVal val="360"/>
                                          </p:val>
                                        </p:tav>
                                        <p:tav tm="100000">
                                          <p:val>
                                            <p:fltVal val="0"/>
                                          </p:val>
                                        </p:tav>
                                      </p:tavLst>
                                    </p:anim>
                                    <p:animEffect transition="in" filter="fade">
                                      <p:cBhvr>
                                        <p:cTn id="15"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dnadpis 13"/>
          <p:cNvSpPr>
            <a:spLocks noGrp="1"/>
          </p:cNvSpPr>
          <p:nvPr>
            <p:ph type="subTitle" idx="1"/>
          </p:nvPr>
        </p:nvSpPr>
        <p:spPr>
          <a:xfrm>
            <a:off x="4572023" y="1352550"/>
            <a:ext cx="4319999" cy="1822450"/>
          </a:xfrm>
          <a:prstGeom prst="rect">
            <a:avLst/>
          </a:prstGeom>
        </p:spPr>
        <p:txBody>
          <a:bodyPr/>
          <a:lstStyle/>
          <a:p>
            <a:endParaRPr lang="sk-SK" dirty="0">
              <a:solidFill>
                <a:schemeClr val="accent2"/>
              </a:solidFill>
            </a:endParaRPr>
          </a:p>
          <a:p>
            <a:endParaRPr lang="sk-SK" dirty="0">
              <a:solidFill>
                <a:schemeClr val="accent2"/>
              </a:solidFill>
            </a:endParaRPr>
          </a:p>
          <a:p>
            <a:endParaRPr lang="sk-SK" dirty="0">
              <a:solidFill>
                <a:schemeClr val="accent2"/>
              </a:solidFill>
            </a:endParaRPr>
          </a:p>
          <a:p>
            <a:endParaRPr lang="en-US" dirty="0">
              <a:solidFill>
                <a:schemeClr val="accent2"/>
              </a:solidFill>
            </a:endParaRPr>
          </a:p>
        </p:txBody>
      </p:sp>
      <p:sp>
        <p:nvSpPr>
          <p:cNvPr id="13" name="Nadpis 12"/>
          <p:cNvSpPr>
            <a:spLocks noGrp="1"/>
          </p:cNvSpPr>
          <p:nvPr>
            <p:ph type="title"/>
          </p:nvPr>
        </p:nvSpPr>
        <p:spPr>
          <a:xfrm>
            <a:off x="343824" y="514362"/>
            <a:ext cx="8639990" cy="450838"/>
          </a:xfrm>
        </p:spPr>
        <p:txBody>
          <a:bodyPr/>
          <a:lstStyle/>
          <a:p>
            <a:pPr algn="ctr"/>
            <a:r>
              <a:rPr lang="lt-LT" sz="1600" dirty="0">
                <a:solidFill>
                  <a:schemeClr val="accent3">
                    <a:lumMod val="50000"/>
                  </a:schemeClr>
                </a:solidFill>
              </a:rPr>
              <a:t>Tikslas: skatinti atvykstamąjį ir vietos turizmą, tinkamai išnaudojant gamtos išteklius, kultūros paveldą bei sukuriant palankesnes sąlygas aktyviam </a:t>
            </a:r>
            <a:r>
              <a:rPr lang="lt-LT" sz="1600" dirty="0" smtClean="0">
                <a:solidFill>
                  <a:schemeClr val="accent3">
                    <a:lumMod val="50000"/>
                  </a:schemeClr>
                </a:solidFill>
              </a:rPr>
              <a:t>poilsiui</a:t>
            </a:r>
            <a:endParaRPr lang="en-US" sz="1600" dirty="0">
              <a:solidFill>
                <a:schemeClr val="accent3">
                  <a:lumMod val="50000"/>
                </a:schemeClr>
              </a:solidFill>
            </a:endParaRPr>
          </a:p>
        </p:txBody>
      </p:sp>
      <p:sp>
        <p:nvSpPr>
          <p:cNvPr id="15" name="Text Placeholder 8"/>
          <p:cNvSpPr txBox="1">
            <a:spLocks/>
          </p:cNvSpPr>
          <p:nvPr/>
        </p:nvSpPr>
        <p:spPr>
          <a:xfrm>
            <a:off x="252062" y="173701"/>
            <a:ext cx="8434738" cy="397800"/>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ctr"/>
            <a:r>
              <a:rPr lang="lt-LT" dirty="0"/>
              <a:t>Turizmas</a:t>
            </a:r>
            <a:endParaRPr lang="en-US" dirty="0">
              <a:solidFill>
                <a:schemeClr val="accent2"/>
              </a:solidFill>
            </a:endParaRPr>
          </a:p>
        </p:txBody>
      </p:sp>
      <p:sp>
        <p:nvSpPr>
          <p:cNvPr id="5" name="Stačiakampis 4"/>
          <p:cNvSpPr/>
          <p:nvPr/>
        </p:nvSpPr>
        <p:spPr>
          <a:xfrm>
            <a:off x="1056157" y="3518156"/>
            <a:ext cx="7835865" cy="1231106"/>
          </a:xfrm>
          <a:prstGeom prst="rect">
            <a:avLst/>
          </a:prstGeom>
        </p:spPr>
        <p:txBody>
          <a:bodyPr wrap="square">
            <a:spAutoFit/>
          </a:bodyPr>
          <a:lstStyle/>
          <a:p>
            <a:r>
              <a:rPr lang="lt-LT" sz="1600" cap="all" dirty="0">
                <a:solidFill>
                  <a:schemeClr val="accent2"/>
                </a:solidFill>
                <a:latin typeface="Roboto Black"/>
                <a:ea typeface="+mj-ea"/>
                <a:cs typeface="Roboto Black"/>
              </a:rPr>
              <a:t>Intervencijų poveikis:</a:t>
            </a:r>
          </a:p>
          <a:p>
            <a:pPr marL="285750" lvl="0" indent="-285750" defTabSz="449263" fontAlgn="base">
              <a:spcBef>
                <a:spcPct val="0"/>
              </a:spcBef>
              <a:spcAft>
                <a:spcPts val="600"/>
              </a:spcAft>
              <a:buFont typeface="Arial" panose="020B0604020202020204" pitchFamily="34" charset="0"/>
              <a:buChar char="•"/>
            </a:pPr>
            <a:r>
              <a:rPr lang="lt-LT" sz="1600" dirty="0">
                <a:solidFill>
                  <a:schemeClr val="accent2">
                    <a:lumMod val="50000"/>
                  </a:schemeClr>
                </a:solidFill>
                <a:latin typeface="Times New Roman" pitchFamily="18" charset="0"/>
              </a:rPr>
              <a:t>Sukurta naujų ar sutvarkyta esamų </a:t>
            </a:r>
            <a:r>
              <a:rPr lang="lt-LT" sz="1600" b="1" dirty="0">
                <a:solidFill>
                  <a:schemeClr val="accent2">
                    <a:lumMod val="50000"/>
                  </a:schemeClr>
                </a:solidFill>
                <a:latin typeface="Times New Roman" pitchFamily="18" charset="0"/>
              </a:rPr>
              <a:t>330 turistų traukos objektų</a:t>
            </a:r>
            <a:endParaRPr lang="lt-LT" sz="1600" dirty="0">
              <a:solidFill>
                <a:schemeClr val="accent2">
                  <a:lumMod val="50000"/>
                </a:schemeClr>
              </a:solidFill>
              <a:latin typeface="Times New Roman" pitchFamily="18" charset="0"/>
            </a:endParaRPr>
          </a:p>
          <a:p>
            <a:pPr marL="285750" lvl="0" indent="-285750" defTabSz="449263" fontAlgn="base">
              <a:spcBef>
                <a:spcPct val="0"/>
              </a:spcBef>
              <a:spcAft>
                <a:spcPts val="600"/>
              </a:spcAft>
              <a:buFont typeface="Arial" panose="020B0604020202020204" pitchFamily="34" charset="0"/>
              <a:buChar char="•"/>
            </a:pPr>
            <a:r>
              <a:rPr lang="lt-LT" sz="1600" dirty="0">
                <a:solidFill>
                  <a:schemeClr val="accent2">
                    <a:lumMod val="50000"/>
                  </a:schemeClr>
                </a:solidFill>
                <a:latin typeface="Times New Roman" pitchFamily="18" charset="0"/>
              </a:rPr>
              <a:t>2015 m. į Lietuvą </a:t>
            </a:r>
            <a:r>
              <a:rPr lang="lt-LT" sz="1600" b="1" dirty="0">
                <a:solidFill>
                  <a:schemeClr val="accent2">
                    <a:lumMod val="50000"/>
                  </a:schemeClr>
                </a:solidFill>
                <a:latin typeface="Times New Roman" pitchFamily="18" charset="0"/>
              </a:rPr>
              <a:t>atvyko 1,13 mln. turistų </a:t>
            </a:r>
          </a:p>
          <a:p>
            <a:pPr marL="285750" lvl="0" indent="-285750" defTabSz="449263" fontAlgn="base">
              <a:spcBef>
                <a:spcPct val="0"/>
              </a:spcBef>
              <a:spcAft>
                <a:spcPts val="600"/>
              </a:spcAft>
              <a:buFont typeface="Arial" panose="020B0604020202020204" pitchFamily="34" charset="0"/>
              <a:buChar char="•"/>
            </a:pPr>
            <a:r>
              <a:rPr lang="lt-LT" sz="1600" b="1" dirty="0">
                <a:solidFill>
                  <a:schemeClr val="accent2">
                    <a:lumMod val="50000"/>
                  </a:schemeClr>
                </a:solidFill>
                <a:latin typeface="Times New Roman" pitchFamily="18" charset="0"/>
              </a:rPr>
              <a:t>Užsieniečių nakvynių dalis</a:t>
            </a:r>
            <a:r>
              <a:rPr lang="lt-LT" sz="1600" dirty="0">
                <a:solidFill>
                  <a:schemeClr val="accent2">
                    <a:lumMod val="50000"/>
                  </a:schemeClr>
                </a:solidFill>
                <a:latin typeface="Times New Roman" pitchFamily="18" charset="0"/>
              </a:rPr>
              <a:t> apgyvendinimo įstaigose</a:t>
            </a:r>
            <a:r>
              <a:rPr lang="lt-LT" sz="1600" b="1" dirty="0">
                <a:solidFill>
                  <a:schemeClr val="accent2">
                    <a:lumMod val="50000"/>
                  </a:schemeClr>
                </a:solidFill>
                <a:latin typeface="Times New Roman" pitchFamily="18" charset="0"/>
              </a:rPr>
              <a:t> išaugo </a:t>
            </a:r>
            <a:r>
              <a:rPr lang="lt-LT" sz="1600" dirty="0">
                <a:solidFill>
                  <a:schemeClr val="accent2">
                    <a:lumMod val="50000"/>
                  </a:schemeClr>
                </a:solidFill>
                <a:latin typeface="Times New Roman" pitchFamily="18" charset="0"/>
              </a:rPr>
              <a:t>10%</a:t>
            </a:r>
          </a:p>
        </p:txBody>
      </p:sp>
      <p:graphicFrame>
        <p:nvGraphicFramePr>
          <p:cNvPr id="8" name="Object 3"/>
          <p:cNvGraphicFramePr>
            <a:graphicFrameLocks noGrp="1" noChangeAspect="1"/>
          </p:cNvGraphicFramePr>
          <p:nvPr>
            <p:ph sz="half" idx="4294967295"/>
            <p:extLst>
              <p:ext uri="{D42A27DB-BD31-4B8C-83A1-F6EECF244321}">
                <p14:modId xmlns:p14="http://schemas.microsoft.com/office/powerpoint/2010/main" val="3335527400"/>
              </p:ext>
            </p:extLst>
          </p:nvPr>
        </p:nvGraphicFramePr>
        <p:xfrm>
          <a:off x="362381" y="1086713"/>
          <a:ext cx="8621433" cy="2240943"/>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3" descr="C:\Users\Ramsaite_G\AppData\Local\Microsoft\Windows\INetCache\IE\LJFGK8WN\Little_airplan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597641">
            <a:off x="392995" y="861016"/>
            <a:ext cx="814205" cy="7680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8195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8"/>
          <p:cNvSpPr txBox="1">
            <a:spLocks/>
          </p:cNvSpPr>
          <p:nvPr/>
        </p:nvSpPr>
        <p:spPr>
          <a:xfrm>
            <a:off x="279974" y="227546"/>
            <a:ext cx="8686226" cy="391583"/>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lgn="ctr"/>
            <a:r>
              <a:rPr lang="lt-LT" sz="2400" dirty="0">
                <a:solidFill>
                  <a:srgbClr val="0AB8D0"/>
                </a:solidFill>
              </a:rPr>
              <a:t>Pakruojo dvaro sutvarkymas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525" y="823389"/>
            <a:ext cx="5125475" cy="3859740"/>
          </a:xfrm>
          <a:prstGeom prst="rect">
            <a:avLst/>
          </a:prstGeom>
          <a:ln/>
        </p:spPr>
        <p:style>
          <a:lnRef idx="1">
            <a:schemeClr val="accent3"/>
          </a:lnRef>
          <a:fillRef idx="2">
            <a:schemeClr val="accent3"/>
          </a:fillRef>
          <a:effectRef idx="1">
            <a:schemeClr val="accent3"/>
          </a:effectRef>
          <a:fontRef idx="minor">
            <a:schemeClr val="dk1"/>
          </a:fontRef>
        </p:style>
      </p:pic>
      <p:graphicFrame>
        <p:nvGraphicFramePr>
          <p:cNvPr id="23" name="Diagram 8"/>
          <p:cNvGraphicFramePr/>
          <p:nvPr>
            <p:extLst>
              <p:ext uri="{D42A27DB-BD31-4B8C-83A1-F6EECF244321}">
                <p14:modId xmlns:p14="http://schemas.microsoft.com/office/powerpoint/2010/main" val="1714075906"/>
              </p:ext>
            </p:extLst>
          </p:nvPr>
        </p:nvGraphicFramePr>
        <p:xfrm>
          <a:off x="125236" y="823389"/>
          <a:ext cx="3893289" cy="3663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88846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300" fill="hold"/>
                                        <p:tgtEl>
                                          <p:spTgt spid="23"/>
                                        </p:tgtEl>
                                        <p:attrNameLst>
                                          <p:attrName>ppt_w</p:attrName>
                                        </p:attrNameLst>
                                      </p:cBhvr>
                                      <p:tavLst>
                                        <p:tav tm="0">
                                          <p:val>
                                            <p:fltVal val="0"/>
                                          </p:val>
                                        </p:tav>
                                        <p:tav tm="100000">
                                          <p:val>
                                            <p:strVal val="#ppt_w"/>
                                          </p:val>
                                        </p:tav>
                                      </p:tavLst>
                                    </p:anim>
                                    <p:anim calcmode="lin" valueType="num">
                                      <p:cBhvr>
                                        <p:cTn id="8" dur="300" fill="hold"/>
                                        <p:tgtEl>
                                          <p:spTgt spid="23"/>
                                        </p:tgtEl>
                                        <p:attrNameLst>
                                          <p:attrName>ppt_h</p:attrName>
                                        </p:attrNameLst>
                                      </p:cBhvr>
                                      <p:tavLst>
                                        <p:tav tm="0">
                                          <p:val>
                                            <p:fltVal val="0"/>
                                          </p:val>
                                        </p:tav>
                                        <p:tav tm="100000">
                                          <p:val>
                                            <p:strVal val="#ppt_h"/>
                                          </p:val>
                                        </p:tav>
                                      </p:tavLst>
                                    </p:anim>
                                    <p:anim calcmode="lin" valueType="num">
                                      <p:cBhvr>
                                        <p:cTn id="9" dur="300" fill="hold"/>
                                        <p:tgtEl>
                                          <p:spTgt spid="23"/>
                                        </p:tgtEl>
                                        <p:attrNameLst>
                                          <p:attrName>style.rotation</p:attrName>
                                        </p:attrNameLst>
                                      </p:cBhvr>
                                      <p:tavLst>
                                        <p:tav tm="0">
                                          <p:val>
                                            <p:fltVal val="360"/>
                                          </p:val>
                                        </p:tav>
                                        <p:tav tm="100000">
                                          <p:val>
                                            <p:fltVal val="0"/>
                                          </p:val>
                                        </p:tav>
                                      </p:tavLst>
                                    </p:anim>
                                    <p:animEffect transition="in" filter="fade">
                                      <p:cBhvr>
                                        <p:cTn id="10"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dnadpis 13"/>
          <p:cNvSpPr>
            <a:spLocks noGrp="1"/>
          </p:cNvSpPr>
          <p:nvPr>
            <p:ph type="subTitle" idx="1"/>
          </p:nvPr>
        </p:nvSpPr>
        <p:spPr>
          <a:xfrm>
            <a:off x="4572023" y="1352550"/>
            <a:ext cx="4319999" cy="1822450"/>
          </a:xfrm>
          <a:prstGeom prst="rect">
            <a:avLst/>
          </a:prstGeom>
        </p:spPr>
        <p:txBody>
          <a:bodyPr/>
          <a:lstStyle/>
          <a:p>
            <a:endParaRPr lang="sk-SK" dirty="0">
              <a:solidFill>
                <a:schemeClr val="accent2"/>
              </a:solidFill>
            </a:endParaRPr>
          </a:p>
          <a:p>
            <a:endParaRPr lang="sk-SK" dirty="0">
              <a:solidFill>
                <a:schemeClr val="accent2"/>
              </a:solidFill>
            </a:endParaRPr>
          </a:p>
          <a:p>
            <a:endParaRPr lang="sk-SK" dirty="0">
              <a:solidFill>
                <a:schemeClr val="accent2"/>
              </a:solidFill>
            </a:endParaRPr>
          </a:p>
          <a:p>
            <a:endParaRPr lang="en-US" dirty="0">
              <a:solidFill>
                <a:schemeClr val="accent2"/>
              </a:solidFill>
            </a:endParaRPr>
          </a:p>
        </p:txBody>
      </p:sp>
      <p:sp>
        <p:nvSpPr>
          <p:cNvPr id="13" name="Nadpis 12"/>
          <p:cNvSpPr>
            <a:spLocks noGrp="1"/>
          </p:cNvSpPr>
          <p:nvPr>
            <p:ph type="title"/>
          </p:nvPr>
        </p:nvSpPr>
        <p:spPr>
          <a:xfrm>
            <a:off x="343824" y="514362"/>
            <a:ext cx="8639990" cy="273038"/>
          </a:xfrm>
        </p:spPr>
        <p:txBody>
          <a:bodyPr/>
          <a:lstStyle/>
          <a:p>
            <a:pPr algn="ctr"/>
            <a:r>
              <a:rPr lang="en-US" sz="1600" dirty="0" smtClean="0">
                <a:solidFill>
                  <a:schemeClr val="accent3">
                    <a:lumMod val="50000"/>
                  </a:schemeClr>
                </a:solidFill>
              </a:rPr>
              <a:t>T</a:t>
            </a:r>
            <a:r>
              <a:rPr lang="lt-LT" sz="1600" dirty="0" smtClean="0">
                <a:solidFill>
                  <a:schemeClr val="accent3">
                    <a:lumMod val="50000"/>
                  </a:schemeClr>
                </a:solidFill>
              </a:rPr>
              <a:t>ikslas</a:t>
            </a:r>
            <a:r>
              <a:rPr lang="lt-LT" sz="1600" dirty="0">
                <a:solidFill>
                  <a:schemeClr val="accent3">
                    <a:lumMod val="50000"/>
                  </a:schemeClr>
                </a:solidFill>
              </a:rPr>
              <a:t>: siekti geresnės aplinkos kokybės, ypatingą dėmesį skiriant energijos panaudojimo efektyvumui didinti</a:t>
            </a:r>
            <a:endParaRPr lang="en-US" sz="1600" dirty="0">
              <a:solidFill>
                <a:schemeClr val="accent3">
                  <a:lumMod val="50000"/>
                </a:schemeClr>
              </a:solidFill>
            </a:endParaRPr>
          </a:p>
        </p:txBody>
      </p:sp>
      <p:sp>
        <p:nvSpPr>
          <p:cNvPr id="15" name="Text Placeholder 8"/>
          <p:cNvSpPr txBox="1">
            <a:spLocks/>
          </p:cNvSpPr>
          <p:nvPr/>
        </p:nvSpPr>
        <p:spPr>
          <a:xfrm>
            <a:off x="252062" y="173701"/>
            <a:ext cx="8434738" cy="397800"/>
          </a:xfrm>
          <a:prstGeom prst="rect">
            <a:avLst/>
          </a:prstGeom>
        </p:spPr>
        <p:txBody>
          <a:bodyPr vert="horz" lIns="91420" tIns="45709" rIns="91420" bIns="45709"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ctr"/>
            <a:r>
              <a:rPr lang="lt-LT" dirty="0"/>
              <a:t>Energijos vartojimo </a:t>
            </a:r>
            <a:r>
              <a:rPr lang="lt-LT" dirty="0" smtClean="0"/>
              <a:t>efektyvumas</a:t>
            </a:r>
            <a:endParaRPr lang="en-US" dirty="0">
              <a:solidFill>
                <a:schemeClr val="accent2"/>
              </a:solidFill>
            </a:endParaRPr>
          </a:p>
        </p:txBody>
      </p:sp>
      <p:sp>
        <p:nvSpPr>
          <p:cNvPr id="5" name="Stačiakampis 4"/>
          <p:cNvSpPr/>
          <p:nvPr/>
        </p:nvSpPr>
        <p:spPr>
          <a:xfrm>
            <a:off x="954557" y="3238756"/>
            <a:ext cx="7835865" cy="1815882"/>
          </a:xfrm>
          <a:prstGeom prst="rect">
            <a:avLst/>
          </a:prstGeom>
        </p:spPr>
        <p:txBody>
          <a:bodyPr wrap="square">
            <a:spAutoFit/>
          </a:bodyPr>
          <a:lstStyle/>
          <a:p>
            <a:r>
              <a:rPr lang="lt-LT" sz="1600" cap="all" dirty="0">
                <a:solidFill>
                  <a:schemeClr val="accent2"/>
                </a:solidFill>
                <a:latin typeface="Roboto Black"/>
                <a:ea typeface="+mj-ea"/>
                <a:cs typeface="Roboto Black"/>
              </a:rPr>
              <a:t>Intervencijų poveikis:</a:t>
            </a:r>
          </a:p>
          <a:p>
            <a:pPr marL="285750" lvl="0" indent="-285750" algn="just" defTabSz="449263" fontAlgn="base">
              <a:spcAft>
                <a:spcPct val="0"/>
              </a:spcAft>
              <a:buClr>
                <a:srgbClr val="000000"/>
              </a:buClr>
              <a:buSzPct val="100000"/>
              <a:buFont typeface="Arial" panose="020B0604020202020204" pitchFamily="34" charset="0"/>
              <a:buChar char="•"/>
            </a:pPr>
            <a:r>
              <a:rPr lang="lt-LT" sz="1600" dirty="0">
                <a:solidFill>
                  <a:schemeClr val="accent2">
                    <a:lumMod val="50000"/>
                  </a:schemeClr>
                </a:solidFill>
                <a:latin typeface="Times New Roman" pitchFamily="18" charset="0"/>
                <a:cs typeface="Times New Roman" panose="02020603050405020304" pitchFamily="18" charset="0"/>
              </a:rPr>
              <a:t>Pagal JESSICA renovuotuose daugiabučiuose </a:t>
            </a:r>
            <a:r>
              <a:rPr lang="lt-LT" sz="1600" b="1" dirty="0">
                <a:solidFill>
                  <a:schemeClr val="accent2">
                    <a:lumMod val="50000"/>
                  </a:schemeClr>
                </a:solidFill>
                <a:latin typeface="Times New Roman" pitchFamily="18" charset="0"/>
                <a:cs typeface="Times New Roman" panose="02020603050405020304" pitchFamily="18" charset="0"/>
              </a:rPr>
              <a:t>energijos vartojimo efektyvumas padidėjo 67,32</a:t>
            </a:r>
            <a:r>
              <a:rPr lang="en-GB" sz="1600" b="1" dirty="0">
                <a:solidFill>
                  <a:schemeClr val="accent2">
                    <a:lumMod val="50000"/>
                  </a:schemeClr>
                </a:solidFill>
                <a:latin typeface="Times New Roman" pitchFamily="18" charset="0"/>
                <a:cs typeface="Times New Roman" panose="02020603050405020304" pitchFamily="18" charset="0"/>
              </a:rPr>
              <a:t>%</a:t>
            </a:r>
            <a:endParaRPr lang="lt-LT" sz="1600" dirty="0">
              <a:solidFill>
                <a:schemeClr val="accent2">
                  <a:lumMod val="50000"/>
                </a:schemeClr>
              </a:solidFill>
              <a:latin typeface="Times New Roman" pitchFamily="18" charset="0"/>
              <a:cs typeface="Times New Roman" panose="02020603050405020304" pitchFamily="18" charset="0"/>
            </a:endParaRPr>
          </a:p>
          <a:p>
            <a:pPr marL="285750" lvl="0" indent="-285750" algn="just" defTabSz="449263" fontAlgn="base">
              <a:spcAft>
                <a:spcPct val="0"/>
              </a:spcAft>
              <a:buClr>
                <a:srgbClr val="000000"/>
              </a:buClr>
              <a:buSzPct val="100000"/>
              <a:buFont typeface="Arial" panose="020B0604020202020204" pitchFamily="34" charset="0"/>
              <a:buChar char="•"/>
            </a:pPr>
            <a:r>
              <a:rPr lang="lt-LT" sz="1600" dirty="0">
                <a:solidFill>
                  <a:schemeClr val="accent2">
                    <a:lumMod val="50000"/>
                  </a:schemeClr>
                </a:solidFill>
                <a:latin typeface="Times New Roman" pitchFamily="18" charset="0"/>
                <a:cs typeface="Times New Roman" panose="02020603050405020304" pitchFamily="18" charset="0"/>
              </a:rPr>
              <a:t>Renovuoti 7 proc. viešosios paskirties pastatų, kuriuose </a:t>
            </a:r>
            <a:r>
              <a:rPr lang="lt-LT" sz="1600" b="1" dirty="0">
                <a:solidFill>
                  <a:schemeClr val="accent2">
                    <a:lumMod val="50000"/>
                  </a:schemeClr>
                </a:solidFill>
                <a:latin typeface="Times New Roman" pitchFamily="18" charset="0"/>
                <a:cs typeface="Times New Roman" panose="02020603050405020304" pitchFamily="18" charset="0"/>
              </a:rPr>
              <a:t>energijos sutaupymas padidėjo </a:t>
            </a:r>
            <a:r>
              <a:rPr lang="lt-LT" sz="1600" dirty="0">
                <a:solidFill>
                  <a:schemeClr val="accent2">
                    <a:lumMod val="50000"/>
                  </a:schemeClr>
                </a:solidFill>
                <a:latin typeface="Times New Roman" pitchFamily="18" charset="0"/>
                <a:cs typeface="Times New Roman" panose="02020603050405020304" pitchFamily="18" charset="0"/>
              </a:rPr>
              <a:t>beveik </a:t>
            </a:r>
            <a:r>
              <a:rPr lang="lt-LT" sz="1600" b="1" dirty="0">
                <a:solidFill>
                  <a:schemeClr val="accent2">
                    <a:lumMod val="50000"/>
                  </a:schemeClr>
                </a:solidFill>
                <a:latin typeface="Times New Roman" pitchFamily="18" charset="0"/>
                <a:cs typeface="Times New Roman" panose="02020603050405020304" pitchFamily="18" charset="0"/>
              </a:rPr>
              <a:t>90 kartų </a:t>
            </a:r>
            <a:r>
              <a:rPr lang="lt-LT" sz="1600" dirty="0">
                <a:solidFill>
                  <a:schemeClr val="accent2">
                    <a:lumMod val="50000"/>
                  </a:schemeClr>
                </a:solidFill>
                <a:latin typeface="Times New Roman" pitchFamily="18" charset="0"/>
                <a:cs typeface="Times New Roman" panose="02020603050405020304" pitchFamily="18" charset="0"/>
              </a:rPr>
              <a:t>lyginant su </a:t>
            </a:r>
            <a:r>
              <a:rPr lang="lt-LT" sz="1600" b="1" dirty="0">
                <a:solidFill>
                  <a:schemeClr val="accent2">
                    <a:lumMod val="50000"/>
                  </a:schemeClr>
                </a:solidFill>
                <a:latin typeface="Times New Roman" pitchFamily="18" charset="0"/>
                <a:cs typeface="Times New Roman" panose="02020603050405020304" pitchFamily="18" charset="0"/>
              </a:rPr>
              <a:t>2009 m.</a:t>
            </a:r>
          </a:p>
          <a:p>
            <a:pPr marL="285750" lvl="0" indent="-285750" algn="just" defTabSz="449263" fontAlgn="base">
              <a:spcAft>
                <a:spcPct val="0"/>
              </a:spcAft>
              <a:buClr>
                <a:srgbClr val="000000"/>
              </a:buClr>
              <a:buSzPct val="100000"/>
              <a:buFont typeface="Arial" panose="020B0604020202020204" pitchFamily="34" charset="0"/>
              <a:buChar char="•"/>
            </a:pPr>
            <a:r>
              <a:rPr lang="lt-LT" sz="1600" dirty="0">
                <a:solidFill>
                  <a:schemeClr val="accent2">
                    <a:lumMod val="50000"/>
                  </a:schemeClr>
                </a:solidFill>
                <a:latin typeface="Times New Roman" pitchFamily="18" charset="0"/>
                <a:cs typeface="Times New Roman" panose="02020603050405020304" pitchFamily="18" charset="0"/>
              </a:rPr>
              <a:t>Įrengti 55 nauji energijos gamybos </a:t>
            </a:r>
            <a:r>
              <a:rPr lang="lt-LT" sz="1600" b="1" dirty="0">
                <a:solidFill>
                  <a:schemeClr val="accent2">
                    <a:lumMod val="50000"/>
                  </a:schemeClr>
                </a:solidFill>
                <a:latin typeface="Times New Roman" pitchFamily="18" charset="0"/>
                <a:cs typeface="Times New Roman" panose="02020603050405020304" pitchFamily="18" charset="0"/>
              </a:rPr>
              <a:t>pajėgumai, naudojantys biomasę; jų energijos gamybos pajėgumai, lyginant su 2009 m. padidėjo beveik 24 kartus</a:t>
            </a:r>
            <a:endParaRPr lang="lt-LT" sz="1600" dirty="0">
              <a:solidFill>
                <a:schemeClr val="accent2">
                  <a:lumMod val="50000"/>
                </a:schemeClr>
              </a:solidFill>
              <a:latin typeface="Times New Roman" pitchFamily="18" charset="0"/>
              <a:cs typeface="Times New Roman" panose="02020603050405020304" pitchFamily="18" charset="0"/>
            </a:endParaRPr>
          </a:p>
        </p:txBody>
      </p:sp>
      <p:graphicFrame>
        <p:nvGraphicFramePr>
          <p:cNvPr id="7" name="Objektas 1"/>
          <p:cNvGraphicFramePr>
            <a:graphicFrameLocks noChangeAspect="1"/>
          </p:cNvGraphicFramePr>
          <p:nvPr>
            <p:extLst>
              <p:ext uri="{D42A27DB-BD31-4B8C-83A1-F6EECF244321}">
                <p14:modId xmlns:p14="http://schemas.microsoft.com/office/powerpoint/2010/main" val="144218480"/>
              </p:ext>
            </p:extLst>
          </p:nvPr>
        </p:nvGraphicFramePr>
        <p:xfrm>
          <a:off x="252062" y="962024"/>
          <a:ext cx="8640959" cy="2276731"/>
        </p:xfrm>
        <a:graphic>
          <a:graphicData uri="http://schemas.openxmlformats.org/drawingml/2006/chart">
            <c:chart xmlns:c="http://schemas.openxmlformats.org/drawingml/2006/chart" xmlns:r="http://schemas.openxmlformats.org/officeDocument/2006/relationships" r:id="rId3"/>
          </a:graphicData>
        </a:graphic>
      </p:graphicFrame>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9540" y="1510762"/>
            <a:ext cx="1215406" cy="120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6231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remove" nodeType="afterEffect">
                                  <p:stCondLst>
                                    <p:cond delay="0"/>
                                  </p:stCondLst>
                                  <p:childTnLst>
                                    <p:animRot by="21600000">
                                      <p:cBhvr>
                                        <p:cTn id="6" dur="2000" fill="hold"/>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8"/>
          <p:cNvSpPr txBox="1">
            <a:spLocks/>
          </p:cNvSpPr>
          <p:nvPr/>
        </p:nvSpPr>
        <p:spPr>
          <a:xfrm>
            <a:off x="279974" y="227546"/>
            <a:ext cx="8686226" cy="391583"/>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algn="ctr"/>
            <a:r>
              <a:rPr lang="lt-LT" sz="2400" dirty="0">
                <a:solidFill>
                  <a:srgbClr val="0AB8D0"/>
                </a:solidFill>
              </a:rPr>
              <a:t>Šiaulių </a:t>
            </a:r>
            <a:r>
              <a:rPr lang="lt-LT" sz="2400" dirty="0" smtClean="0">
                <a:solidFill>
                  <a:srgbClr val="0AB8D0"/>
                </a:solidFill>
              </a:rPr>
              <a:t>termofikacinė elektrinė</a:t>
            </a:r>
            <a:endParaRPr lang="lt-LT" sz="2400" dirty="0">
              <a:solidFill>
                <a:srgbClr val="0AB8D0"/>
              </a:solidFill>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955" y="619129"/>
            <a:ext cx="4809886" cy="4238621"/>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Diagram 8"/>
          <p:cNvGraphicFramePr/>
          <p:nvPr>
            <p:extLst>
              <p:ext uri="{D42A27DB-BD31-4B8C-83A1-F6EECF244321}">
                <p14:modId xmlns:p14="http://schemas.microsoft.com/office/powerpoint/2010/main" val="1904726470"/>
              </p:ext>
            </p:extLst>
          </p:nvPr>
        </p:nvGraphicFramePr>
        <p:xfrm>
          <a:off x="279974" y="1004364"/>
          <a:ext cx="3893289" cy="3663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854632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ppt_w</p:attrName>
                                        </p:attrNameLst>
                                      </p:cBhvr>
                                      <p:tavLst>
                                        <p:tav tm="0">
                                          <p:val>
                                            <p:fltVal val="0"/>
                                          </p:val>
                                        </p:tav>
                                        <p:tav tm="100000">
                                          <p:val>
                                            <p:strVal val="#ppt_w"/>
                                          </p:val>
                                        </p:tav>
                                      </p:tavLst>
                                    </p:anim>
                                    <p:anim calcmode="lin" valueType="num">
                                      <p:cBhvr>
                                        <p:cTn id="8" dur="300" fill="hold"/>
                                        <p:tgtEl>
                                          <p:spTgt spid="8"/>
                                        </p:tgtEl>
                                        <p:attrNameLst>
                                          <p:attrName>ppt_h</p:attrName>
                                        </p:attrNameLst>
                                      </p:cBhvr>
                                      <p:tavLst>
                                        <p:tav tm="0">
                                          <p:val>
                                            <p:fltVal val="0"/>
                                          </p:val>
                                        </p:tav>
                                        <p:tav tm="100000">
                                          <p:val>
                                            <p:strVal val="#ppt_h"/>
                                          </p:val>
                                        </p:tav>
                                      </p:tavLst>
                                    </p:anim>
                                    <p:anim calcmode="lin" valueType="num">
                                      <p:cBhvr>
                                        <p:cTn id="9" dur="300" fill="hold"/>
                                        <p:tgtEl>
                                          <p:spTgt spid="8"/>
                                        </p:tgtEl>
                                        <p:attrNameLst>
                                          <p:attrName>style.rotation</p:attrName>
                                        </p:attrNameLst>
                                      </p:cBhvr>
                                      <p:tavLst>
                                        <p:tav tm="0">
                                          <p:val>
                                            <p:fltVal val="360"/>
                                          </p:val>
                                        </p:tav>
                                        <p:tav tm="100000">
                                          <p:val>
                                            <p:fltVal val="0"/>
                                          </p:val>
                                        </p:tav>
                                      </p:tavLst>
                                    </p:anim>
                                    <p:animEffect transition="in" filter="fade">
                                      <p:cBhvr>
                                        <p:cTn id="10"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odnadpis 13"/>
          <p:cNvSpPr>
            <a:spLocks noGrp="1"/>
          </p:cNvSpPr>
          <p:nvPr>
            <p:ph type="subTitle" idx="1"/>
          </p:nvPr>
        </p:nvSpPr>
        <p:spPr>
          <a:xfrm>
            <a:off x="4572023" y="1352550"/>
            <a:ext cx="4319999" cy="1822450"/>
          </a:xfrm>
          <a:prstGeom prst="rect">
            <a:avLst/>
          </a:prstGeom>
        </p:spPr>
        <p:txBody>
          <a:bodyPr/>
          <a:lstStyle/>
          <a:p>
            <a:endParaRPr lang="sk-SK" dirty="0">
              <a:solidFill>
                <a:schemeClr val="accent2"/>
              </a:solidFill>
            </a:endParaRPr>
          </a:p>
          <a:p>
            <a:endParaRPr lang="sk-SK" dirty="0">
              <a:solidFill>
                <a:schemeClr val="accent2"/>
              </a:solidFill>
            </a:endParaRPr>
          </a:p>
          <a:p>
            <a:endParaRPr lang="sk-SK" dirty="0">
              <a:solidFill>
                <a:schemeClr val="accent2"/>
              </a:solidFill>
            </a:endParaRPr>
          </a:p>
          <a:p>
            <a:endParaRPr lang="en-US" dirty="0">
              <a:solidFill>
                <a:schemeClr val="accent2"/>
              </a:solidFill>
            </a:endParaRPr>
          </a:p>
        </p:txBody>
      </p:sp>
      <p:sp>
        <p:nvSpPr>
          <p:cNvPr id="13" name="Nadpis 12"/>
          <p:cNvSpPr>
            <a:spLocks noGrp="1"/>
          </p:cNvSpPr>
          <p:nvPr>
            <p:ph type="title"/>
          </p:nvPr>
        </p:nvSpPr>
        <p:spPr>
          <a:xfrm>
            <a:off x="504010" y="577863"/>
            <a:ext cx="8388012" cy="273038"/>
          </a:xfrm>
        </p:spPr>
        <p:txBody>
          <a:bodyPr/>
          <a:lstStyle/>
          <a:p>
            <a:pPr algn="ctr"/>
            <a:r>
              <a:rPr lang="lt-LT" altLang="lt-LT" sz="1600" b="1" dirty="0">
                <a:solidFill>
                  <a:schemeClr val="accent2">
                    <a:lumMod val="50000"/>
                  </a:schemeClr>
                </a:solidFill>
                <a:latin typeface="Calibri" panose="020F0502020204030204" pitchFamily="34" charset="0"/>
                <a:cs typeface="Times New Roman" panose="02020603050405020304" pitchFamily="18" charset="0"/>
              </a:rPr>
              <a:t>Į fondą  pervesta 173,420 mln. eurų ES ir bendrojo finansavimo lėšų</a:t>
            </a:r>
            <a:br>
              <a:rPr lang="lt-LT" altLang="lt-LT" sz="1600" b="1" dirty="0">
                <a:solidFill>
                  <a:schemeClr val="accent2">
                    <a:lumMod val="50000"/>
                  </a:schemeClr>
                </a:solidFill>
                <a:latin typeface="Calibri" panose="020F0502020204030204" pitchFamily="34" charset="0"/>
                <a:cs typeface="Times New Roman" panose="02020603050405020304" pitchFamily="18" charset="0"/>
              </a:rPr>
            </a:br>
            <a:endParaRPr lang="en-US" sz="1600" b="1" dirty="0">
              <a:solidFill>
                <a:schemeClr val="accent2">
                  <a:lumMod val="50000"/>
                </a:schemeClr>
              </a:solidFill>
            </a:endParaRPr>
          </a:p>
        </p:txBody>
      </p:sp>
      <p:sp>
        <p:nvSpPr>
          <p:cNvPr id="15" name="Text Placeholder 8"/>
          <p:cNvSpPr txBox="1">
            <a:spLocks/>
          </p:cNvSpPr>
          <p:nvPr/>
        </p:nvSpPr>
        <p:spPr>
          <a:xfrm>
            <a:off x="252062" y="173701"/>
            <a:ext cx="8434738" cy="397800"/>
          </a:xfrm>
          <a:prstGeom prst="rect">
            <a:avLst/>
          </a:prstGeom>
        </p:spPr>
        <p:txBody>
          <a:bodyPr vert="horz" lIns="91420" tIns="45709" rIns="91420" bIns="45709" rtlCol="0" anchor="ctr">
            <a:no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ctr"/>
            <a:r>
              <a:rPr lang="en-US" altLang="lt-LT" sz="2400" dirty="0">
                <a:solidFill>
                  <a:srgbClr val="0AB8D0"/>
                </a:solidFill>
              </a:rPr>
              <a:t>JESSICA Kontroliuojantysis fondas</a:t>
            </a:r>
            <a:endParaRPr lang="en-US" sz="2400" dirty="0">
              <a:solidFill>
                <a:srgbClr val="0AB8D0"/>
              </a:solidFill>
            </a:endParaRPr>
          </a:p>
        </p:txBody>
      </p:sp>
      <p:graphicFrame>
        <p:nvGraphicFramePr>
          <p:cNvPr id="8" name="Content Placeholder 2"/>
          <p:cNvGraphicFramePr>
            <a:graphicFrameLocks noGrp="1"/>
          </p:cNvGraphicFramePr>
          <p:nvPr>
            <p:ph idx="1"/>
            <p:extLst>
              <p:ext uri="{D42A27DB-BD31-4B8C-83A1-F6EECF244321}">
                <p14:modId xmlns:p14="http://schemas.microsoft.com/office/powerpoint/2010/main" val="3812716432"/>
              </p:ext>
            </p:extLst>
          </p:nvPr>
        </p:nvGraphicFramePr>
        <p:xfrm>
          <a:off x="504010" y="939800"/>
          <a:ext cx="8182790" cy="3155951"/>
        </p:xfrm>
        <a:graphic>
          <a:graphicData uri="http://schemas.openxmlformats.org/drawingml/2006/table">
            <a:tbl>
              <a:tblPr>
                <a:tableStyleId>{306799F8-075E-4A3A-A7F6-7FBC6576F1A4}</a:tableStyleId>
              </a:tblPr>
              <a:tblGrid>
                <a:gridCol w="6573065"/>
                <a:gridCol w="1609725"/>
              </a:tblGrid>
              <a:tr h="54542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lt-LT" altLang="lt-LT" sz="1800" b="1" u="sng" dirty="0" smtClean="0">
                          <a:solidFill>
                            <a:schemeClr val="accent2">
                              <a:lumMod val="50000"/>
                            </a:schemeClr>
                          </a:solidFill>
                          <a:effectLst/>
                        </a:rPr>
                        <a:t>JESSICA programos įgyvendinimas</a:t>
                      </a:r>
                      <a:endParaRPr lang="lt-LT" altLang="lt-LT" sz="1600" b="1" u="sng" dirty="0" smtClean="0">
                        <a:solidFill>
                          <a:schemeClr val="accent2">
                            <a:lumMod val="50000"/>
                          </a:schemeClr>
                        </a:solidFill>
                        <a:effectLst/>
                        <a:latin typeface="Times New Roman" panose="02020603050405020304" pitchFamily="18" charset="0"/>
                        <a:cs typeface="Times New Roman" panose="02020603050405020304" pitchFamily="18" charset="0"/>
                      </a:endParaRPr>
                    </a:p>
                  </a:txBody>
                  <a:tcPr marL="68590" marR="685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altLang="lt-LT"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90" marR="6859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90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altLang="lt-LT" sz="1600" b="1" u="none" strike="noStrike" kern="1200" cap="none" normalizeH="0" baseline="0" dirty="0" smtClean="0">
                          <a:ln>
                            <a:noFill/>
                          </a:ln>
                          <a:solidFill>
                            <a:schemeClr val="accent2">
                              <a:lumMod val="75000"/>
                            </a:schemeClr>
                          </a:solidFill>
                          <a:effectLst/>
                          <a:latin typeface="Candara" panose="020E0502030303020204" pitchFamily="34" charset="0"/>
                        </a:rPr>
                        <a:t>Finansinių tarpininkų pasirašytų paskolų sutarčių su galutiniais naudos gavėjais (daugiabučiais ir bendrabučiais), </a:t>
                      </a:r>
                      <a:r>
                        <a:rPr kumimoji="0" lang="lt-LT" altLang="lt-LT" sz="1600" b="1" u="sng" strike="noStrike" kern="1200" cap="none" normalizeH="0" baseline="0" dirty="0" smtClean="0">
                          <a:ln>
                            <a:noFill/>
                          </a:ln>
                          <a:solidFill>
                            <a:schemeClr val="accent2">
                              <a:lumMod val="75000"/>
                            </a:schemeClr>
                          </a:solidFill>
                          <a:effectLst/>
                          <a:latin typeface="Candara" panose="020E0502030303020204" pitchFamily="34" charset="0"/>
                        </a:rPr>
                        <a:t>skaičius</a:t>
                      </a:r>
                      <a:endParaRPr kumimoji="0" lang="lt-LT" altLang="lt-LT" sz="1600" b="1" i="0" u="sng" strike="noStrike" kern="1200" cap="none" normalizeH="0" baseline="0" dirty="0" smtClean="0">
                        <a:ln>
                          <a:noFill/>
                        </a:ln>
                        <a:solidFill>
                          <a:schemeClr val="accent2">
                            <a:lumMod val="75000"/>
                          </a:schemeClr>
                        </a:solidFill>
                        <a:effectLst/>
                        <a:latin typeface="Candara" panose="020E0502030303020204" pitchFamily="34" charset="0"/>
                        <a:ea typeface="+mn-ea"/>
                        <a:cs typeface="Times New Roman" panose="02020603050405020304" pitchFamily="18" charset="0"/>
                      </a:endParaRPr>
                    </a:p>
                  </a:txBody>
                  <a:tcPr marL="68590" marR="685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600" b="1" u="none" strike="noStrike" cap="none" normalizeH="0" baseline="0" dirty="0" smtClean="0">
                          <a:ln>
                            <a:noFill/>
                          </a:ln>
                          <a:solidFill>
                            <a:schemeClr val="accent2">
                              <a:lumMod val="75000"/>
                            </a:schemeClr>
                          </a:solidFill>
                          <a:effectLst/>
                          <a:latin typeface="+mn-lt"/>
                        </a:rPr>
                        <a:t>10</a:t>
                      </a:r>
                      <a:r>
                        <a:rPr kumimoji="0" lang="en-US" altLang="lt-LT" sz="1600" b="1" u="none" strike="noStrike" cap="none" normalizeH="0" baseline="0" dirty="0" smtClean="0">
                          <a:ln>
                            <a:noFill/>
                          </a:ln>
                          <a:solidFill>
                            <a:schemeClr val="accent2">
                              <a:lumMod val="75000"/>
                            </a:schemeClr>
                          </a:solidFill>
                          <a:effectLst/>
                          <a:latin typeface="+mn-lt"/>
                        </a:rPr>
                        <a:t>46</a:t>
                      </a:r>
                      <a:endParaRPr kumimoji="0" lang="en-GB" altLang="lt-LT" sz="1600" b="1" i="1" u="none" strike="noStrike" cap="none" normalizeH="0" baseline="0" dirty="0" smtClean="0">
                        <a:ln>
                          <a:noFill/>
                        </a:ln>
                        <a:solidFill>
                          <a:schemeClr val="accent2">
                            <a:lumMod val="75000"/>
                          </a:schemeClr>
                        </a:solidFill>
                        <a:effectLst/>
                        <a:latin typeface="+mn-lt"/>
                        <a:cs typeface="Times New Roman" panose="02020603050405020304" pitchFamily="18" charset="0"/>
                      </a:endParaRPr>
                    </a:p>
                  </a:txBody>
                  <a:tcPr marL="68590" marR="685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874">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altLang="lt-LT" sz="1600" b="1" u="none" strike="noStrike" kern="1200" cap="none" normalizeH="0" baseline="0" dirty="0" smtClean="0">
                          <a:ln>
                            <a:noFill/>
                          </a:ln>
                          <a:solidFill>
                            <a:schemeClr val="accent2">
                              <a:lumMod val="75000"/>
                            </a:schemeClr>
                          </a:solidFill>
                          <a:effectLst/>
                          <a:latin typeface="Candara" panose="020E0502030303020204" pitchFamily="34" charset="0"/>
                        </a:rPr>
                        <a:t>Finansinių tarpininkų pasirašytų paskolų sutarčių su galutiniais naudos gavėjais (daugiabučiais ir bendrabučiais), </a:t>
                      </a:r>
                      <a:r>
                        <a:rPr kumimoji="0" lang="lt-LT" altLang="lt-LT" sz="1600" b="1" u="sng" strike="noStrike" kern="1200" cap="none" normalizeH="0" baseline="0" dirty="0" smtClean="0">
                          <a:ln>
                            <a:noFill/>
                          </a:ln>
                          <a:solidFill>
                            <a:schemeClr val="accent2">
                              <a:lumMod val="75000"/>
                            </a:schemeClr>
                          </a:solidFill>
                          <a:effectLst/>
                          <a:latin typeface="Candara" panose="020E0502030303020204" pitchFamily="34" charset="0"/>
                        </a:rPr>
                        <a:t>suma</a:t>
                      </a:r>
                      <a:endParaRPr kumimoji="0" lang="en-GB" altLang="lt-LT" sz="1600" b="1" u="sng" strike="noStrike" kern="1200" cap="none" normalizeH="0" baseline="0" dirty="0" smtClean="0">
                        <a:ln>
                          <a:noFill/>
                        </a:ln>
                        <a:solidFill>
                          <a:schemeClr val="accent2">
                            <a:lumMod val="75000"/>
                          </a:schemeClr>
                        </a:solidFill>
                        <a:effectLst/>
                        <a:latin typeface="Candara" panose="020E0502030303020204" pitchFamily="34" charset="0"/>
                        <a:ea typeface="+mn-ea"/>
                        <a:cs typeface="+mn-cs"/>
                      </a:endParaRPr>
                    </a:p>
                  </a:txBody>
                  <a:tcPr marL="68590" marR="685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altLang="lt-LT" sz="1600" b="1" u="none" strike="noStrike" cap="none" normalizeH="0" baseline="0" dirty="0" smtClean="0">
                          <a:ln>
                            <a:noFill/>
                          </a:ln>
                          <a:solidFill>
                            <a:schemeClr val="accent2">
                              <a:lumMod val="75000"/>
                            </a:schemeClr>
                          </a:solidFill>
                          <a:effectLst/>
                          <a:latin typeface="+mn-lt"/>
                        </a:rPr>
                        <a:t>25</a:t>
                      </a:r>
                      <a:r>
                        <a:rPr kumimoji="0" lang="en-US" altLang="lt-LT" sz="1600" b="1" u="none" strike="noStrike" cap="none" normalizeH="0" baseline="0" dirty="0" smtClean="0">
                          <a:ln>
                            <a:noFill/>
                          </a:ln>
                          <a:solidFill>
                            <a:schemeClr val="accent2">
                              <a:lumMod val="75000"/>
                            </a:schemeClr>
                          </a:solidFill>
                          <a:effectLst/>
                          <a:latin typeface="+mn-lt"/>
                        </a:rPr>
                        <a:t>0,</a:t>
                      </a:r>
                      <a:r>
                        <a:rPr kumimoji="0" lang="lt-LT" altLang="lt-LT" sz="1600" b="1" u="none" strike="noStrike" cap="none" normalizeH="0" baseline="0" dirty="0" smtClean="0">
                          <a:ln>
                            <a:noFill/>
                          </a:ln>
                          <a:solidFill>
                            <a:schemeClr val="accent2">
                              <a:lumMod val="75000"/>
                            </a:schemeClr>
                          </a:solidFill>
                          <a:effectLst/>
                          <a:latin typeface="+mn-lt"/>
                        </a:rPr>
                        <a:t>75 mln. eurų</a:t>
                      </a:r>
                      <a:endParaRPr kumimoji="0" lang="en-GB" altLang="lt-LT" sz="1600" b="1" i="1" u="none" strike="noStrike" cap="none" normalizeH="0" baseline="0" dirty="0" smtClean="0">
                        <a:ln>
                          <a:noFill/>
                        </a:ln>
                        <a:solidFill>
                          <a:schemeClr val="accent2">
                            <a:lumMod val="75000"/>
                          </a:schemeClr>
                        </a:solidFill>
                        <a:effectLst/>
                        <a:latin typeface="+mn-lt"/>
                        <a:cs typeface="Times New Roman" panose="02020603050405020304" pitchFamily="18" charset="0"/>
                      </a:endParaRPr>
                    </a:p>
                  </a:txBody>
                  <a:tcPr marL="68590" marR="685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95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t-LT" sz="1600" b="1" u="none" strike="noStrike" kern="1200" cap="none" normalizeH="0" baseline="0" dirty="0" smtClean="0">
                          <a:ln>
                            <a:noFill/>
                          </a:ln>
                          <a:solidFill>
                            <a:schemeClr val="accent2">
                              <a:lumMod val="75000"/>
                            </a:schemeClr>
                          </a:solidFill>
                          <a:effectLst/>
                          <a:latin typeface="Candara" panose="020E0502030303020204" pitchFamily="34" charset="0"/>
                        </a:rPr>
                        <a:t>Finansinių tarpininkų išmokėtų paskolų galutiniams naudos gavėjams (daugiabučiams ir bendrabučiams), </a:t>
                      </a:r>
                      <a:r>
                        <a:rPr kumimoji="0" lang="lt-LT" sz="1600" b="1" u="sng" strike="noStrike" kern="1200" cap="none" normalizeH="0" baseline="0" dirty="0" smtClean="0">
                          <a:ln>
                            <a:noFill/>
                          </a:ln>
                          <a:solidFill>
                            <a:schemeClr val="accent2">
                              <a:lumMod val="75000"/>
                            </a:schemeClr>
                          </a:solidFill>
                          <a:effectLst/>
                          <a:latin typeface="Candara" panose="020E0502030303020204" pitchFamily="34" charset="0"/>
                        </a:rPr>
                        <a:t>suma</a:t>
                      </a:r>
                      <a:endParaRPr kumimoji="0" lang="lt-LT" sz="1600" b="1" i="0" u="sng" strike="noStrike" kern="1200" cap="none" normalizeH="0" baseline="0" dirty="0">
                        <a:ln>
                          <a:noFill/>
                        </a:ln>
                        <a:solidFill>
                          <a:schemeClr val="accent2">
                            <a:lumMod val="75000"/>
                          </a:schemeClr>
                        </a:solidFill>
                        <a:effectLst/>
                        <a:latin typeface="Candara" panose="020E0502030303020204" pitchFamily="34" charset="0"/>
                        <a:ea typeface="+mn-ea"/>
                        <a:cs typeface="Times New Roman" panose="02020603050405020304" pitchFamily="18" charset="0"/>
                      </a:endParaRPr>
                    </a:p>
                  </a:txBody>
                  <a:tcPr marL="68590" marR="685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lt-LT" sz="1600" b="1" u="none" strike="noStrike" kern="1200" cap="none" normalizeH="0" baseline="0" dirty="0" smtClean="0">
                          <a:ln>
                            <a:noFill/>
                          </a:ln>
                          <a:solidFill>
                            <a:schemeClr val="accent2">
                              <a:lumMod val="75000"/>
                            </a:schemeClr>
                          </a:solidFill>
                          <a:effectLst/>
                          <a:latin typeface="+mn-lt"/>
                        </a:rPr>
                        <a:t>250,75  mln. eurų</a:t>
                      </a:r>
                      <a:endParaRPr kumimoji="0" lang="lt-LT" sz="1600" b="1" i="1" u="none" strike="noStrike" kern="1200" cap="none" normalizeH="0" baseline="0" dirty="0">
                        <a:ln>
                          <a:noFill/>
                        </a:ln>
                        <a:solidFill>
                          <a:schemeClr val="accent2">
                            <a:lumMod val="75000"/>
                          </a:schemeClr>
                        </a:solidFill>
                        <a:effectLst/>
                        <a:latin typeface="+mn-lt"/>
                        <a:ea typeface="+mn-ea"/>
                        <a:cs typeface="Times New Roman" panose="02020603050405020304" pitchFamily="18" charset="0"/>
                      </a:endParaRPr>
                    </a:p>
                  </a:txBody>
                  <a:tcPr marL="68590" marR="685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591">
                <a:tc>
                  <a:txBody>
                    <a:bodyPr/>
                    <a:lstStyle/>
                    <a:p>
                      <a:pPr algn="ctr"/>
                      <a:r>
                        <a:rPr kumimoji="0" lang="lt-LT" sz="1600" b="1" u="none" strike="noStrike" kern="1200" cap="none" normalizeH="0" baseline="0" dirty="0" smtClean="0">
                          <a:ln>
                            <a:noFill/>
                          </a:ln>
                          <a:solidFill>
                            <a:schemeClr val="accent2">
                              <a:lumMod val="75000"/>
                            </a:schemeClr>
                          </a:solidFill>
                          <a:effectLst/>
                          <a:latin typeface="Candara" panose="020E0502030303020204" pitchFamily="34" charset="0"/>
                        </a:rPr>
                        <a:t>Iki 201</a:t>
                      </a:r>
                      <a:r>
                        <a:rPr kumimoji="0" lang="en-US" sz="1600" b="1" u="none" strike="noStrike" kern="1200" cap="none" normalizeH="0" baseline="0" dirty="0" smtClean="0">
                          <a:ln>
                            <a:noFill/>
                          </a:ln>
                          <a:solidFill>
                            <a:schemeClr val="accent2">
                              <a:lumMod val="75000"/>
                            </a:schemeClr>
                          </a:solidFill>
                          <a:effectLst/>
                          <a:latin typeface="Candara" panose="020E0502030303020204" pitchFamily="34" charset="0"/>
                        </a:rPr>
                        <a:t>6</a:t>
                      </a:r>
                      <a:r>
                        <a:rPr kumimoji="0" lang="lt-LT" sz="1600" b="1" u="none" strike="noStrike" kern="1200" cap="none" normalizeH="0" baseline="0" dirty="0" smtClean="0">
                          <a:ln>
                            <a:noFill/>
                          </a:ln>
                          <a:solidFill>
                            <a:schemeClr val="accent2">
                              <a:lumMod val="75000"/>
                            </a:schemeClr>
                          </a:solidFill>
                          <a:effectLst/>
                          <a:latin typeface="Candara" panose="020E0502030303020204" pitchFamily="34" charset="0"/>
                        </a:rPr>
                        <a:t>-1</a:t>
                      </a:r>
                      <a:r>
                        <a:rPr kumimoji="0" lang="en-US" sz="1600" b="1" u="none" strike="noStrike" kern="1200" cap="none" normalizeH="0" baseline="0" dirty="0" smtClean="0">
                          <a:ln>
                            <a:noFill/>
                          </a:ln>
                          <a:solidFill>
                            <a:schemeClr val="accent2">
                              <a:lumMod val="75000"/>
                            </a:schemeClr>
                          </a:solidFill>
                          <a:effectLst/>
                          <a:latin typeface="Candara" panose="020E0502030303020204" pitchFamily="34" charset="0"/>
                        </a:rPr>
                        <a:t>0</a:t>
                      </a:r>
                      <a:r>
                        <a:rPr kumimoji="0" lang="lt-LT" sz="1600" b="1" u="none" strike="noStrike" kern="1200" cap="none" normalizeH="0" baseline="0" dirty="0" smtClean="0">
                          <a:ln>
                            <a:noFill/>
                          </a:ln>
                          <a:solidFill>
                            <a:schemeClr val="accent2">
                              <a:lumMod val="75000"/>
                            </a:schemeClr>
                          </a:solidFill>
                          <a:effectLst/>
                          <a:latin typeface="Candara" panose="020E0502030303020204" pitchFamily="34" charset="0"/>
                        </a:rPr>
                        <a:t>-31 iš viso atnaujinti daugiabučiai, </a:t>
                      </a:r>
                      <a:r>
                        <a:rPr kumimoji="0" lang="lt-LT" sz="1600" b="1" u="sng" strike="noStrike" kern="1200" cap="none" normalizeH="0" baseline="0" dirty="0" smtClean="0">
                          <a:ln>
                            <a:noFill/>
                          </a:ln>
                          <a:solidFill>
                            <a:schemeClr val="accent2">
                              <a:lumMod val="75000"/>
                            </a:schemeClr>
                          </a:solidFill>
                          <a:effectLst/>
                          <a:latin typeface="Candara" panose="020E0502030303020204" pitchFamily="34" charset="0"/>
                        </a:rPr>
                        <a:t>skaičius</a:t>
                      </a:r>
                      <a:endParaRPr kumimoji="0" lang="lt-LT" sz="1600" b="1" i="0" u="sng" strike="noStrike" kern="1200" cap="none" normalizeH="0" baseline="0" dirty="0">
                        <a:ln>
                          <a:noFill/>
                        </a:ln>
                        <a:solidFill>
                          <a:schemeClr val="accent2">
                            <a:lumMod val="75000"/>
                          </a:schemeClr>
                        </a:solidFill>
                        <a:effectLst/>
                        <a:latin typeface="Candara" panose="020E0502030303020204" pitchFamily="34" charset="0"/>
                        <a:ea typeface="+mn-ea"/>
                        <a:cs typeface="Times New Roman" panose="02020603050405020304" pitchFamily="18" charset="0"/>
                      </a:endParaRPr>
                    </a:p>
                  </a:txBody>
                  <a:tcPr marL="68590" marR="685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600" b="1" u="none" strike="noStrike" kern="1200" cap="none" normalizeH="0" baseline="0" dirty="0" smtClean="0">
                          <a:ln>
                            <a:noFill/>
                          </a:ln>
                          <a:solidFill>
                            <a:schemeClr val="accent2">
                              <a:lumMod val="75000"/>
                            </a:schemeClr>
                          </a:solidFill>
                          <a:effectLst/>
                          <a:latin typeface="+mn-lt"/>
                        </a:rPr>
                        <a:t>92</a:t>
                      </a:r>
                      <a:r>
                        <a:rPr kumimoji="0" lang="lt-LT" sz="1600" b="1" u="none" strike="noStrike" kern="1200" cap="none" normalizeH="0" baseline="0" dirty="0" smtClean="0">
                          <a:ln>
                            <a:noFill/>
                          </a:ln>
                          <a:solidFill>
                            <a:schemeClr val="accent2">
                              <a:lumMod val="75000"/>
                            </a:schemeClr>
                          </a:solidFill>
                          <a:effectLst/>
                          <a:latin typeface="+mn-lt"/>
                        </a:rPr>
                        <a:t>3</a:t>
                      </a:r>
                      <a:endParaRPr kumimoji="0" lang="lt-LT" sz="1600" b="1" i="1" u="none" strike="noStrike" kern="1200" cap="none" normalizeH="0" baseline="0" dirty="0">
                        <a:ln>
                          <a:noFill/>
                        </a:ln>
                        <a:solidFill>
                          <a:schemeClr val="accent2">
                            <a:lumMod val="75000"/>
                          </a:schemeClr>
                        </a:solidFill>
                        <a:effectLst/>
                        <a:latin typeface="+mn-lt"/>
                        <a:ea typeface="+mn-ea"/>
                        <a:cs typeface="Times New Roman" panose="02020603050405020304" pitchFamily="18" charset="0"/>
                      </a:endParaRPr>
                    </a:p>
                  </a:txBody>
                  <a:tcPr marL="68590" marR="685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591">
                <a:tc>
                  <a:txBody>
                    <a:bodyPr/>
                    <a:lstStyle/>
                    <a:p>
                      <a:pPr algn="ctr"/>
                      <a:r>
                        <a:rPr kumimoji="0" lang="lt-LT" sz="1600" b="1" u="none" strike="noStrike" kern="1200" cap="none" normalizeH="0" baseline="0" dirty="0" smtClean="0">
                          <a:ln>
                            <a:noFill/>
                          </a:ln>
                          <a:solidFill>
                            <a:schemeClr val="accent2">
                              <a:lumMod val="75000"/>
                            </a:schemeClr>
                          </a:solidFill>
                          <a:effectLst/>
                          <a:latin typeface="Candara" panose="020E0502030303020204" pitchFamily="34" charset="0"/>
                        </a:rPr>
                        <a:t>Iki 201</a:t>
                      </a:r>
                      <a:r>
                        <a:rPr kumimoji="0" lang="en-US" sz="1600" b="1" u="none" strike="noStrike" kern="1200" cap="none" normalizeH="0" baseline="0" dirty="0" smtClean="0">
                          <a:ln>
                            <a:noFill/>
                          </a:ln>
                          <a:solidFill>
                            <a:schemeClr val="accent2">
                              <a:lumMod val="75000"/>
                            </a:schemeClr>
                          </a:solidFill>
                          <a:effectLst/>
                          <a:latin typeface="Candara" panose="020E0502030303020204" pitchFamily="34" charset="0"/>
                        </a:rPr>
                        <a:t>6</a:t>
                      </a:r>
                      <a:r>
                        <a:rPr kumimoji="0" lang="lt-LT" sz="1600" b="1" u="none" strike="noStrike" kern="1200" cap="none" normalizeH="0" baseline="0" dirty="0" smtClean="0">
                          <a:ln>
                            <a:noFill/>
                          </a:ln>
                          <a:solidFill>
                            <a:schemeClr val="accent2">
                              <a:lumMod val="75000"/>
                            </a:schemeClr>
                          </a:solidFill>
                          <a:effectLst/>
                          <a:latin typeface="Candara" panose="020E0502030303020204" pitchFamily="34" charset="0"/>
                        </a:rPr>
                        <a:t>-1</a:t>
                      </a:r>
                      <a:r>
                        <a:rPr kumimoji="0" lang="en-US" sz="1600" b="1" u="none" strike="noStrike" kern="1200" cap="none" normalizeH="0" baseline="0" dirty="0" smtClean="0">
                          <a:ln>
                            <a:noFill/>
                          </a:ln>
                          <a:solidFill>
                            <a:schemeClr val="accent2">
                              <a:lumMod val="75000"/>
                            </a:schemeClr>
                          </a:solidFill>
                          <a:effectLst/>
                          <a:latin typeface="Candara" panose="020E0502030303020204" pitchFamily="34" charset="0"/>
                        </a:rPr>
                        <a:t>0</a:t>
                      </a:r>
                      <a:r>
                        <a:rPr kumimoji="0" lang="lt-LT" sz="1600" b="1" u="none" strike="noStrike" kern="1200" cap="none" normalizeH="0" baseline="0" dirty="0" smtClean="0">
                          <a:ln>
                            <a:noFill/>
                          </a:ln>
                          <a:solidFill>
                            <a:schemeClr val="accent2">
                              <a:lumMod val="75000"/>
                            </a:schemeClr>
                          </a:solidFill>
                          <a:effectLst/>
                          <a:latin typeface="Candara" panose="020E0502030303020204" pitchFamily="34" charset="0"/>
                        </a:rPr>
                        <a:t>-31 iš viso atnaujinti bendrabučiai, </a:t>
                      </a:r>
                      <a:r>
                        <a:rPr kumimoji="0" lang="lt-LT" sz="1600" b="1" u="sng" strike="noStrike" kern="1200" cap="none" normalizeH="0" baseline="0" dirty="0" smtClean="0">
                          <a:ln>
                            <a:noFill/>
                          </a:ln>
                          <a:solidFill>
                            <a:schemeClr val="accent2">
                              <a:lumMod val="75000"/>
                            </a:schemeClr>
                          </a:solidFill>
                          <a:effectLst/>
                          <a:latin typeface="Candara" panose="020E0502030303020204" pitchFamily="34" charset="0"/>
                        </a:rPr>
                        <a:t>skaičius</a:t>
                      </a:r>
                      <a:endParaRPr kumimoji="0" lang="lt-LT" sz="1600" b="1" i="0" u="sng" strike="noStrike" kern="1200" cap="none" normalizeH="0" baseline="0" dirty="0">
                        <a:ln>
                          <a:noFill/>
                        </a:ln>
                        <a:solidFill>
                          <a:schemeClr val="accent2">
                            <a:lumMod val="75000"/>
                          </a:schemeClr>
                        </a:solidFill>
                        <a:effectLst/>
                        <a:latin typeface="Candara" panose="020E0502030303020204" pitchFamily="34" charset="0"/>
                        <a:ea typeface="+mn-ea"/>
                        <a:cs typeface="Times New Roman" panose="02020603050405020304" pitchFamily="18" charset="0"/>
                      </a:endParaRPr>
                    </a:p>
                  </a:txBody>
                  <a:tcPr marL="68590" marR="685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600" b="1" u="none" strike="noStrike" kern="1200" cap="none" normalizeH="0" baseline="0" dirty="0" smtClean="0">
                          <a:ln>
                            <a:noFill/>
                          </a:ln>
                          <a:solidFill>
                            <a:schemeClr val="accent2">
                              <a:lumMod val="75000"/>
                            </a:schemeClr>
                          </a:solidFill>
                          <a:effectLst/>
                          <a:latin typeface="+mn-lt"/>
                        </a:rPr>
                        <a:t>6</a:t>
                      </a:r>
                      <a:endParaRPr kumimoji="0" lang="lt-LT" sz="1600" b="1" i="1" u="none" strike="noStrike" kern="1200" cap="none" normalizeH="0" baseline="0" dirty="0">
                        <a:ln>
                          <a:noFill/>
                        </a:ln>
                        <a:solidFill>
                          <a:schemeClr val="accent2">
                            <a:lumMod val="75000"/>
                          </a:schemeClr>
                        </a:solidFill>
                        <a:effectLst/>
                        <a:latin typeface="+mn-lt"/>
                        <a:ea typeface="+mn-ea"/>
                        <a:cs typeface="Times New Roman" panose="02020603050405020304" pitchFamily="18" charset="0"/>
                      </a:endParaRPr>
                    </a:p>
                  </a:txBody>
                  <a:tcPr marL="68590" marR="6859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Paveikslėlis 8"/>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072938" y="3967368"/>
            <a:ext cx="2203912" cy="1176132"/>
          </a:xfrm>
          <a:prstGeom prst="rect">
            <a:avLst/>
          </a:prstGeom>
        </p:spPr>
      </p:pic>
    </p:spTree>
    <p:extLst>
      <p:ext uri="{BB962C8B-B14F-4D97-AF65-F5344CB8AC3E}">
        <p14:creationId xmlns:p14="http://schemas.microsoft.com/office/powerpoint/2010/main" val="8530832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ummit_1-PowerPoint-Template">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10.xml><?xml version="1.0" encoding="utf-8"?>
<a:theme xmlns:a="http://schemas.openxmlformats.org/drawingml/2006/main" name="Initial 2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Map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Portfolio/Detail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Basic Centered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3.xml><?xml version="1.0" encoding="utf-8"?>
<a:theme xmlns:a="http://schemas.openxmlformats.org/drawingml/2006/main" name="Mock-Up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4.xml><?xml version="1.0" encoding="utf-8"?>
<a:theme xmlns:a="http://schemas.openxmlformats.org/drawingml/2006/main" name="Portfolio/Grid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5.xml><?xml version="1.0" encoding="utf-8"?>
<a:theme xmlns:a="http://schemas.openxmlformats.org/drawingml/2006/main" name="Portfolio/Creative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6.xml><?xml version="1.0" encoding="utf-8"?>
<a:theme xmlns:a="http://schemas.openxmlformats.org/drawingml/2006/main" name="Portfolio/Detail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7.xml><?xml version="1.0" encoding="utf-8"?>
<a:theme xmlns:a="http://schemas.openxmlformats.org/drawingml/2006/main" name="Chart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ummit-01" id="{839AE325-EC27-41C2-BB25-10380FDE0E63}" vid="{E1FF81CA-314F-4FFD-8BAF-9534A298B5B6}"/>
    </a:ext>
  </a:extLst>
</a:theme>
</file>

<file path=ppt/theme/theme8.xml><?xml version="1.0" encoding="utf-8"?>
<a:theme xmlns:a="http://schemas.openxmlformats.org/drawingml/2006/main" name="Initial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Break Master">
  <a:themeElements>
    <a:clrScheme name="šviesiai mėlyna">
      <a:dk1>
        <a:srgbClr val="787878"/>
      </a:dk1>
      <a:lt1>
        <a:srgbClr val="FFFFFF"/>
      </a:lt1>
      <a:dk2>
        <a:srgbClr val="272F37"/>
      </a:dk2>
      <a:lt2>
        <a:srgbClr val="FFFFFF"/>
      </a:lt2>
      <a:accent1>
        <a:srgbClr val="272F37"/>
      </a:accent1>
      <a:accent2>
        <a:srgbClr val="0AB8D0"/>
      </a:accent2>
      <a:accent3>
        <a:srgbClr val="BCC8D1"/>
      </a:accent3>
      <a:accent4>
        <a:srgbClr val="4A5A66"/>
      </a:accent4>
      <a:accent5>
        <a:srgbClr val="70808C"/>
      </a:accent5>
      <a:accent6>
        <a:srgbClr val="959FA6"/>
      </a:accent6>
      <a:hlink>
        <a:srgbClr val="0AB8D0"/>
      </a:hlink>
      <a:folHlink>
        <a:srgbClr val="BCC8D1"/>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Summit_1-PowerPoint-Template.potx</Template>
  <TotalTime>3537</TotalTime>
  <Words>3135</Words>
  <Application>Microsoft Office PowerPoint</Application>
  <PresentationFormat>On-screen Show (16:9)</PresentationFormat>
  <Paragraphs>299</Paragraphs>
  <Slides>21</Slides>
  <Notes>21</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21</vt:i4>
      </vt:variant>
    </vt:vector>
  </HeadingPairs>
  <TitlesOfParts>
    <vt:vector size="41" baseType="lpstr">
      <vt:lpstr>Arial</vt:lpstr>
      <vt:lpstr>Roboto Light</vt:lpstr>
      <vt:lpstr>Open Sans</vt:lpstr>
      <vt:lpstr>Calibri</vt:lpstr>
      <vt:lpstr>Roboto Black</vt:lpstr>
      <vt:lpstr>Times New Roman</vt:lpstr>
      <vt:lpstr>Roboto</vt:lpstr>
      <vt:lpstr>Candara</vt:lpstr>
      <vt:lpstr>Summit_1-PowerPoint-Template</vt:lpstr>
      <vt:lpstr>Basic Centered Master</vt:lpstr>
      <vt:lpstr>Mock-Up Master</vt:lpstr>
      <vt:lpstr>Portfolio/Grid Master</vt:lpstr>
      <vt:lpstr>Portfolio/Creative Master</vt:lpstr>
      <vt:lpstr>Portfolio/Detail Master</vt:lpstr>
      <vt:lpstr>Chart Master</vt:lpstr>
      <vt:lpstr>Initial Master</vt:lpstr>
      <vt:lpstr>Break Master</vt:lpstr>
      <vt:lpstr>Initial 2 Master</vt:lpstr>
      <vt:lpstr>Map Master</vt:lpstr>
      <vt:lpstr>1_Portfolio/Detail Master</vt:lpstr>
      <vt:lpstr>Sanglaudos skatinimo veiksmų programa</vt:lpstr>
      <vt:lpstr>PowerPoint Presentation</vt:lpstr>
      <vt:lpstr>Tikslas: sudaryti visas reikiamas prielaidas vietos potencialui stiprinti ir atskleisti</vt:lpstr>
      <vt:lpstr>PowerPoint Presentation</vt:lpstr>
      <vt:lpstr>Tikslas: skatinti atvykstamąjį ir vietos turizmą, tinkamai išnaudojant gamtos išteklius, kultūros paveldą bei sukuriant palankesnes sąlygas aktyviam poilsiui</vt:lpstr>
      <vt:lpstr>PowerPoint Presentation</vt:lpstr>
      <vt:lpstr>Tikslas: siekti geresnės aplinkos kokybės, ypatingą dėmesį skiriant energijos panaudojimo efektyvumui didinti</vt:lpstr>
      <vt:lpstr>PowerPoint Presentation</vt:lpstr>
      <vt:lpstr>Į fondą  pervesta 173,420 mln. eurų ES ir bendrojo finansavimo lėšų </vt:lpstr>
      <vt:lpstr>PowerPoint Presentation</vt:lpstr>
      <vt:lpstr>Tikslas: skatinti vandens išteklių, kraštovaizdžio ir biologinės įvairovės išsaugojimą</vt:lpstr>
      <vt:lpstr>Tikslas: siekti geresnės aplinkos kokybės</vt:lpstr>
      <vt:lpstr>PowerPoint Presentation</vt:lpstr>
      <vt:lpstr>Tikslas: siekti geresnės aplinkos kokybės</vt:lpstr>
      <vt:lpstr>Tikslas: užtikrinti prieinamas ir aukštos kokybės esmines švietimo paslaugas</vt:lpstr>
      <vt:lpstr>PowerPoint Presentation</vt:lpstr>
      <vt:lpstr>Tikslas: užtikrinti prieinamas ir aukštos kokybės esmines sveikatos priežiūros paslaugas</vt:lpstr>
      <vt:lpstr>Tikslas: užtikrinti prieinamas ir aukštos kokybės esmines sveikatos priežiūros paslaugas</vt:lpstr>
      <vt:lpstr>PowerPoint Presentation</vt:lpstr>
      <vt:lpstr>PowerPoint Presentation</vt:lpstr>
      <vt:lpstr>Ačiū už dėmesį!</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Summit_1-PowerPoint-Template</dc:title>
  <dc:creator>GoaShape</dc:creator>
  <cp:lastModifiedBy>TOSH</cp:lastModifiedBy>
  <cp:revision>194</cp:revision>
  <cp:lastPrinted>2017-02-22T06:57:33Z</cp:lastPrinted>
  <dcterms:created xsi:type="dcterms:W3CDTF">2014-10-25T17:49:30Z</dcterms:created>
  <dcterms:modified xsi:type="dcterms:W3CDTF">2017-02-23T07:12:33Z</dcterms:modified>
  <cp:category>Dark Blue</cp:category>
</cp:coreProperties>
</file>