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theme/theme5.xml" ContentType="application/vnd.openxmlformats-officedocument.theme+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3.xml" ContentType="application/vnd.openxmlformats-officedocument.drawingml.chart+xml"/>
  <Override PartName="/ppt/theme/themeOverride1.xml" ContentType="application/vnd.openxmlformats-officedocument.themeOverr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 id="2147483672" r:id="rId3"/>
    <p:sldMasterId id="2147483690" r:id="rId4"/>
    <p:sldMasterId id="2147483708" r:id="rId5"/>
    <p:sldMasterId id="2147483726" r:id="rId6"/>
  </p:sldMasterIdLst>
  <p:notesMasterIdLst>
    <p:notesMasterId r:id="rId29"/>
  </p:notesMasterIdLst>
  <p:handoutMasterIdLst>
    <p:handoutMasterId r:id="rId30"/>
  </p:handoutMasterIdLst>
  <p:sldIdLst>
    <p:sldId id="256" r:id="rId7"/>
    <p:sldId id="316" r:id="rId8"/>
    <p:sldId id="317" r:id="rId9"/>
    <p:sldId id="319" r:id="rId10"/>
    <p:sldId id="318" r:id="rId11"/>
    <p:sldId id="320" r:id="rId12"/>
    <p:sldId id="268" r:id="rId13"/>
    <p:sldId id="321" r:id="rId14"/>
    <p:sldId id="322" r:id="rId15"/>
    <p:sldId id="323" r:id="rId16"/>
    <p:sldId id="324" r:id="rId17"/>
    <p:sldId id="325" r:id="rId18"/>
    <p:sldId id="335" r:id="rId19"/>
    <p:sldId id="336" r:id="rId20"/>
    <p:sldId id="326" r:id="rId21"/>
    <p:sldId id="327" r:id="rId22"/>
    <p:sldId id="333" r:id="rId23"/>
    <p:sldId id="329" r:id="rId24"/>
    <p:sldId id="328" r:id="rId25"/>
    <p:sldId id="330" r:id="rId26"/>
    <p:sldId id="331" r:id="rId27"/>
    <p:sldId id="332" r:id="rId28"/>
  </p:sldIdLst>
  <p:sldSz cx="9144000" cy="5143500" type="screen16x9"/>
  <p:notesSz cx="9928225" cy="6797675"/>
  <p:defaultTextStyle>
    <a:defPPr>
      <a:defRPr lang="en-US"/>
    </a:defPPr>
    <a:lvl1pPr algn="l" defTabSz="388580" rtl="0" fontAlgn="base">
      <a:spcBef>
        <a:spcPct val="0"/>
      </a:spcBef>
      <a:spcAft>
        <a:spcPct val="0"/>
      </a:spcAft>
      <a:defRPr sz="1600" kern="1200">
        <a:solidFill>
          <a:schemeClr val="tx1"/>
        </a:solidFill>
        <a:latin typeface="Calibri" pitchFamily="34" charset="0"/>
        <a:ea typeface="MS PGothic" pitchFamily="34" charset="-128"/>
        <a:cs typeface="+mn-cs"/>
      </a:defRPr>
    </a:lvl1pPr>
    <a:lvl2pPr marL="388580" indent="-31037" algn="l" defTabSz="388580" rtl="0" fontAlgn="base">
      <a:spcBef>
        <a:spcPct val="0"/>
      </a:spcBef>
      <a:spcAft>
        <a:spcPct val="0"/>
      </a:spcAft>
      <a:defRPr sz="1600" kern="1200">
        <a:solidFill>
          <a:schemeClr val="tx1"/>
        </a:solidFill>
        <a:latin typeface="Calibri" pitchFamily="34" charset="0"/>
        <a:ea typeface="MS PGothic" pitchFamily="34" charset="-128"/>
        <a:cs typeface="+mn-cs"/>
      </a:defRPr>
    </a:lvl2pPr>
    <a:lvl3pPr marL="778400" indent="-63315" algn="l" defTabSz="388580" rtl="0" fontAlgn="base">
      <a:spcBef>
        <a:spcPct val="0"/>
      </a:spcBef>
      <a:spcAft>
        <a:spcPct val="0"/>
      </a:spcAft>
      <a:defRPr sz="1600" kern="1200">
        <a:solidFill>
          <a:schemeClr val="tx1"/>
        </a:solidFill>
        <a:latin typeface="Calibri" pitchFamily="34" charset="0"/>
        <a:ea typeface="MS PGothic" pitchFamily="34" charset="-128"/>
        <a:cs typeface="+mn-cs"/>
      </a:defRPr>
    </a:lvl3pPr>
    <a:lvl4pPr marL="1166979" indent="-94352" algn="l" defTabSz="388580" rtl="0" fontAlgn="base">
      <a:spcBef>
        <a:spcPct val="0"/>
      </a:spcBef>
      <a:spcAft>
        <a:spcPct val="0"/>
      </a:spcAft>
      <a:defRPr sz="1600" kern="1200">
        <a:solidFill>
          <a:schemeClr val="tx1"/>
        </a:solidFill>
        <a:latin typeface="Calibri" pitchFamily="34" charset="0"/>
        <a:ea typeface="MS PGothic" pitchFamily="34" charset="-128"/>
        <a:cs typeface="+mn-cs"/>
      </a:defRPr>
    </a:lvl4pPr>
    <a:lvl5pPr marL="1556799" indent="-126630" algn="l" defTabSz="388580" rtl="0" fontAlgn="base">
      <a:spcBef>
        <a:spcPct val="0"/>
      </a:spcBef>
      <a:spcAft>
        <a:spcPct val="0"/>
      </a:spcAft>
      <a:defRPr sz="1600" kern="1200">
        <a:solidFill>
          <a:schemeClr val="tx1"/>
        </a:solidFill>
        <a:latin typeface="Calibri" pitchFamily="34" charset="0"/>
        <a:ea typeface="MS PGothic" pitchFamily="34" charset="-128"/>
        <a:cs typeface="+mn-cs"/>
      </a:defRPr>
    </a:lvl5pPr>
    <a:lvl6pPr marL="1787710" algn="l" defTabSz="715084" rtl="0" eaLnBrk="1" latinLnBrk="0" hangingPunct="1">
      <a:defRPr sz="1600" kern="1200">
        <a:solidFill>
          <a:schemeClr val="tx1"/>
        </a:solidFill>
        <a:latin typeface="Calibri" pitchFamily="34" charset="0"/>
        <a:ea typeface="MS PGothic" pitchFamily="34" charset="-128"/>
        <a:cs typeface="+mn-cs"/>
      </a:defRPr>
    </a:lvl6pPr>
    <a:lvl7pPr marL="2145252" algn="l" defTabSz="715084" rtl="0" eaLnBrk="1" latinLnBrk="0" hangingPunct="1">
      <a:defRPr sz="1600" kern="1200">
        <a:solidFill>
          <a:schemeClr val="tx1"/>
        </a:solidFill>
        <a:latin typeface="Calibri" pitchFamily="34" charset="0"/>
        <a:ea typeface="MS PGothic" pitchFamily="34" charset="-128"/>
        <a:cs typeface="+mn-cs"/>
      </a:defRPr>
    </a:lvl7pPr>
    <a:lvl8pPr marL="2502796" algn="l" defTabSz="715084" rtl="0" eaLnBrk="1" latinLnBrk="0" hangingPunct="1">
      <a:defRPr sz="1600" kern="1200">
        <a:solidFill>
          <a:schemeClr val="tx1"/>
        </a:solidFill>
        <a:latin typeface="Calibri" pitchFamily="34" charset="0"/>
        <a:ea typeface="MS PGothic" pitchFamily="34" charset="-128"/>
        <a:cs typeface="+mn-cs"/>
      </a:defRPr>
    </a:lvl8pPr>
    <a:lvl9pPr marL="2860338" algn="l" defTabSz="715084" rtl="0" eaLnBrk="1" latinLnBrk="0" hangingPunct="1">
      <a:defRPr sz="1600" kern="1200">
        <a:solidFill>
          <a:schemeClr val="tx1"/>
        </a:solidFill>
        <a:latin typeface="Calibri"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C5F1E2"/>
    <a:srgbClr val="808000"/>
    <a:srgbClr val="767676"/>
    <a:srgbClr val="676767"/>
    <a:srgbClr val="636363"/>
    <a:srgbClr val="535353"/>
    <a:srgbClr val="696350"/>
    <a:srgbClr val="5952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69222" autoAdjust="0"/>
  </p:normalViewPr>
  <p:slideViewPr>
    <p:cSldViewPr snapToGrid="0" snapToObjects="1">
      <p:cViewPr>
        <p:scale>
          <a:sx n="72" d="100"/>
          <a:sy n="72" d="100"/>
        </p:scale>
        <p:origin x="-2082" y="-1374"/>
      </p:cViewPr>
      <p:guideLst>
        <p:guide orient="horz" pos="356"/>
        <p:guide pos="551"/>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206707682440033"/>
          <c:y val="1.6911803910893881E-3"/>
          <c:w val="0.84615384615384981"/>
          <c:h val="0.90046664455401049"/>
        </c:manualLayout>
      </c:layout>
      <c:barChart>
        <c:barDir val="bar"/>
        <c:grouping val="clustered"/>
        <c:varyColors val="0"/>
        <c:ser>
          <c:idx val="0"/>
          <c:order val="0"/>
          <c:spPr>
            <a:solidFill>
              <a:schemeClr val="accent6">
                <a:lumMod val="60000"/>
                <a:lumOff val="40000"/>
              </a:schemeClr>
            </a:solidFill>
            <a:ln w="12496">
              <a:solidFill>
                <a:srgbClr val="000000"/>
              </a:solidFill>
              <a:prstDash val="solid"/>
            </a:ln>
          </c:spPr>
          <c:invertIfNegative val="0"/>
          <c:dPt>
            <c:idx val="25"/>
            <c:invertIfNegative val="0"/>
            <c:bubble3D val="0"/>
            <c:spPr>
              <a:solidFill>
                <a:srgbClr val="C00000"/>
              </a:solidFill>
              <a:ln w="12496">
                <a:solidFill>
                  <a:srgbClr val="000000"/>
                </a:solidFill>
                <a:prstDash val="solid"/>
              </a:ln>
            </c:spPr>
          </c:dPt>
          <c:dLbls>
            <c:spPr>
              <a:noFill/>
              <a:ln w="24993">
                <a:noFill/>
              </a:ln>
            </c:spPr>
            <c:txPr>
              <a:bodyPr/>
              <a:lstStyle/>
              <a:p>
                <a:pPr>
                  <a:defRPr lang="en-US" sz="1190" b="0" i="0" u="none" strike="noStrike" baseline="0">
                    <a:solidFill>
                      <a:srgbClr val="000000"/>
                    </a:solidFill>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Sheet1!$A$2:$A$29</c:f>
              <c:strCache>
                <c:ptCount val="28"/>
                <c:pt idx="0">
                  <c:v>Luxembourg</c:v>
                </c:pt>
                <c:pt idx="1">
                  <c:v>Sweden</c:v>
                </c:pt>
                <c:pt idx="2">
                  <c:v>Denmark</c:v>
                </c:pt>
                <c:pt idx="3">
                  <c:v>Finland</c:v>
                </c:pt>
                <c:pt idx="4">
                  <c:v>United Kingdom</c:v>
                </c:pt>
                <c:pt idx="5">
                  <c:v>France</c:v>
                </c:pt>
                <c:pt idx="6">
                  <c:v>Netherlands</c:v>
                </c:pt>
                <c:pt idx="7">
                  <c:v>Germany</c:v>
                </c:pt>
                <c:pt idx="8">
                  <c:v>Ireland</c:v>
                </c:pt>
                <c:pt idx="9">
                  <c:v>Austria</c:v>
                </c:pt>
                <c:pt idx="10">
                  <c:v>Belgium</c:v>
                </c:pt>
                <c:pt idx="11">
                  <c:v>Italy</c:v>
                </c:pt>
                <c:pt idx="12">
                  <c:v>Spain</c:v>
                </c:pt>
                <c:pt idx="13">
                  <c:v>Cyprus</c:v>
                </c:pt>
                <c:pt idx="14">
                  <c:v>Slovenia</c:v>
                </c:pt>
                <c:pt idx="15">
                  <c:v>Malta</c:v>
                </c:pt>
                <c:pt idx="16">
                  <c:v>Greece</c:v>
                </c:pt>
                <c:pt idx="17">
                  <c:v>Portugal</c:v>
                </c:pt>
                <c:pt idx="18">
                  <c:v>Estonia</c:v>
                </c:pt>
                <c:pt idx="19">
                  <c:v>Czech Republic</c:v>
                </c:pt>
                <c:pt idx="20">
                  <c:v>Croatia</c:v>
                </c:pt>
                <c:pt idx="21">
                  <c:v>Poland</c:v>
                </c:pt>
                <c:pt idx="22">
                  <c:v>Slovakia</c:v>
                </c:pt>
                <c:pt idx="23">
                  <c:v>Hungary</c:v>
                </c:pt>
                <c:pt idx="24">
                  <c:v>Latvia</c:v>
                </c:pt>
                <c:pt idx="25">
                  <c:v>Lithuania</c:v>
                </c:pt>
                <c:pt idx="26">
                  <c:v>Romania</c:v>
                </c:pt>
                <c:pt idx="27">
                  <c:v>Bulgaria</c:v>
                </c:pt>
              </c:strCache>
            </c:strRef>
          </c:cat>
          <c:val>
            <c:numRef>
              <c:f>Sheet1!$B$2:$B$29</c:f>
              <c:numCache>
                <c:formatCode>General</c:formatCode>
                <c:ptCount val="28"/>
                <c:pt idx="0">
                  <c:v>3149</c:v>
                </c:pt>
                <c:pt idx="1">
                  <c:v>2551</c:v>
                </c:pt>
                <c:pt idx="2">
                  <c:v>2307</c:v>
                </c:pt>
                <c:pt idx="3">
                  <c:v>2300</c:v>
                </c:pt>
                <c:pt idx="4">
                  <c:v>2253</c:v>
                </c:pt>
                <c:pt idx="5">
                  <c:v>2180</c:v>
                </c:pt>
                <c:pt idx="6">
                  <c:v>2158</c:v>
                </c:pt>
                <c:pt idx="7">
                  <c:v>2155</c:v>
                </c:pt>
                <c:pt idx="8">
                  <c:v>2129</c:v>
                </c:pt>
                <c:pt idx="9">
                  <c:v>2124</c:v>
                </c:pt>
                <c:pt idx="10">
                  <c:v>2091</c:v>
                </c:pt>
                <c:pt idx="11">
                  <c:v>2033</c:v>
                </c:pt>
                <c:pt idx="12">
                  <c:v>1734</c:v>
                </c:pt>
                <c:pt idx="13">
                  <c:v>1574</c:v>
                </c:pt>
                <c:pt idx="14">
                  <c:v>1092</c:v>
                </c:pt>
                <c:pt idx="15">
                  <c:v>1021</c:v>
                </c:pt>
                <c:pt idx="16">
                  <c:v>1004</c:v>
                </c:pt>
                <c:pt idx="17">
                  <c:v>1001</c:v>
                </c:pt>
                <c:pt idx="18">
                  <c:v>832</c:v>
                </c:pt>
                <c:pt idx="19">
                  <c:v>765</c:v>
                </c:pt>
                <c:pt idx="20">
                  <c:v>735</c:v>
                </c:pt>
                <c:pt idx="21">
                  <c:v>705</c:v>
                </c:pt>
                <c:pt idx="22">
                  <c:v>704</c:v>
                </c:pt>
                <c:pt idx="23">
                  <c:v>643</c:v>
                </c:pt>
                <c:pt idx="24">
                  <c:v>601</c:v>
                </c:pt>
                <c:pt idx="25">
                  <c:v>544</c:v>
                </c:pt>
                <c:pt idx="26">
                  <c:v>417</c:v>
                </c:pt>
                <c:pt idx="27">
                  <c:v>356</c:v>
                </c:pt>
              </c:numCache>
            </c:numRef>
          </c:val>
        </c:ser>
        <c:dLbls>
          <c:showLegendKey val="0"/>
          <c:showVal val="0"/>
          <c:showCatName val="0"/>
          <c:showSerName val="0"/>
          <c:showPercent val="0"/>
          <c:showBubbleSize val="0"/>
        </c:dLbls>
        <c:gapWidth val="50"/>
        <c:axId val="9833472"/>
        <c:axId val="10069120"/>
      </c:barChart>
      <c:catAx>
        <c:axId val="9833472"/>
        <c:scaling>
          <c:orientation val="maxMin"/>
        </c:scaling>
        <c:delete val="0"/>
        <c:axPos val="l"/>
        <c:numFmt formatCode="General" sourceLinked="1"/>
        <c:majorTickMark val="out"/>
        <c:minorTickMark val="none"/>
        <c:tickLblPos val="nextTo"/>
        <c:spPr>
          <a:ln w="3129">
            <a:solidFill>
              <a:srgbClr val="000000"/>
            </a:solidFill>
            <a:prstDash val="solid"/>
          </a:ln>
        </c:spPr>
        <c:txPr>
          <a:bodyPr rot="0" vert="horz"/>
          <a:lstStyle/>
          <a:p>
            <a:pPr>
              <a:defRPr lang="en-US" sz="1190" b="0" i="0" u="none" strike="noStrike" baseline="0">
                <a:solidFill>
                  <a:srgbClr val="000000"/>
                </a:solidFill>
                <a:latin typeface="Times New Roman"/>
                <a:ea typeface="Times New Roman"/>
                <a:cs typeface="Times New Roman"/>
              </a:defRPr>
            </a:pPr>
            <a:endParaRPr lang="en-US"/>
          </a:p>
        </c:txPr>
        <c:crossAx val="10069120"/>
        <c:crosses val="autoZero"/>
        <c:auto val="1"/>
        <c:lblAlgn val="ctr"/>
        <c:lblOffset val="100"/>
        <c:tickLblSkip val="1"/>
        <c:tickMarkSkip val="1"/>
        <c:noMultiLvlLbl val="0"/>
      </c:catAx>
      <c:valAx>
        <c:axId val="10069120"/>
        <c:scaling>
          <c:orientation val="minMax"/>
        </c:scaling>
        <c:delete val="0"/>
        <c:axPos val="b"/>
        <c:numFmt formatCode="General" sourceLinked="1"/>
        <c:majorTickMark val="out"/>
        <c:minorTickMark val="none"/>
        <c:tickLblPos val="nextTo"/>
        <c:spPr>
          <a:ln w="3129">
            <a:solidFill>
              <a:srgbClr val="000000"/>
            </a:solidFill>
            <a:prstDash val="solid"/>
          </a:ln>
        </c:spPr>
        <c:txPr>
          <a:bodyPr rot="0" vert="horz"/>
          <a:lstStyle/>
          <a:p>
            <a:pPr>
              <a:defRPr lang="en-US" sz="1190" b="0" i="0" u="none" strike="noStrike" baseline="0">
                <a:solidFill>
                  <a:srgbClr val="000000"/>
                </a:solidFill>
                <a:latin typeface="Times New Roman"/>
                <a:ea typeface="Times New Roman"/>
                <a:cs typeface="Times New Roman"/>
              </a:defRPr>
            </a:pPr>
            <a:endParaRPr lang="en-US"/>
          </a:p>
        </c:txPr>
        <c:crossAx val="9833472"/>
        <c:crosses val="max"/>
        <c:crossBetween val="between"/>
      </c:valAx>
      <c:spPr>
        <a:noFill/>
        <a:ln w="25398">
          <a:noFill/>
        </a:ln>
      </c:spPr>
    </c:plotArea>
    <c:plotVisOnly val="1"/>
    <c:dispBlanksAs val="gap"/>
    <c:showDLblsOverMax val="0"/>
  </c:chart>
  <c:spPr>
    <a:noFill/>
    <a:ln>
      <a:noFill/>
    </a:ln>
  </c:spPr>
  <c:txPr>
    <a:bodyPr/>
    <a:lstStyle/>
    <a:p>
      <a:pPr>
        <a:defRPr sz="1190" b="0" i="0" u="none" strike="noStrike" baseline="0">
          <a:solidFill>
            <a:srgbClr val="000000"/>
          </a:solidFill>
          <a:latin typeface="Times New Roman"/>
          <a:ea typeface="Times New Roman"/>
          <a:cs typeface="Times New Roman"/>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931991750762479"/>
          <c:y val="7.8492935635793189E-3"/>
          <c:w val="0.83792933980708562"/>
          <c:h val="0.93269051355804589"/>
        </c:manualLayout>
      </c:layout>
      <c:barChart>
        <c:barDir val="bar"/>
        <c:grouping val="clustered"/>
        <c:varyColors val="0"/>
        <c:ser>
          <c:idx val="1"/>
          <c:order val="0"/>
          <c:tx>
            <c:strRef>
              <c:f>Sheet1!$B$1</c:f>
              <c:strCache>
                <c:ptCount val="1"/>
                <c:pt idx="0">
                  <c:v>2015</c:v>
                </c:pt>
              </c:strCache>
            </c:strRef>
          </c:tx>
          <c:spPr>
            <a:solidFill>
              <a:srgbClr val="9999FF"/>
            </a:solidFill>
            <a:ln w="8839">
              <a:solidFill>
                <a:srgbClr val="000000"/>
              </a:solidFill>
              <a:prstDash val="solid"/>
            </a:ln>
          </c:spPr>
          <c:invertIfNegative val="0"/>
          <c:dPt>
            <c:idx val="19"/>
            <c:invertIfNegative val="0"/>
            <c:bubble3D val="0"/>
            <c:spPr>
              <a:solidFill>
                <a:srgbClr val="FF99FF"/>
              </a:solidFill>
              <a:ln w="8839">
                <a:solidFill>
                  <a:srgbClr val="000000"/>
                </a:solidFill>
                <a:prstDash val="solid"/>
              </a:ln>
            </c:spPr>
          </c:dPt>
          <c:dLbls>
            <c:spPr>
              <a:noFill/>
              <a:ln w="17694">
                <a:noFill/>
              </a:ln>
            </c:spPr>
            <c:showLegendKey val="0"/>
            <c:showVal val="1"/>
            <c:showCatName val="0"/>
            <c:showSerName val="0"/>
            <c:showPercent val="0"/>
            <c:showBubbleSize val="0"/>
            <c:showLeaderLines val="0"/>
          </c:dLbls>
          <c:cat>
            <c:strRef>
              <c:f>Sheet1!$A$2:$A$29</c:f>
              <c:strCache>
                <c:ptCount val="28"/>
                <c:pt idx="0">
                  <c:v>Luxembourg</c:v>
                </c:pt>
                <c:pt idx="1">
                  <c:v>Ireland</c:v>
                </c:pt>
                <c:pt idx="2">
                  <c:v>Netherlands</c:v>
                </c:pt>
                <c:pt idx="3">
                  <c:v>Austria</c:v>
                </c:pt>
                <c:pt idx="4">
                  <c:v>Denmark</c:v>
                </c:pt>
                <c:pt idx="5">
                  <c:v>Germany</c:v>
                </c:pt>
                <c:pt idx="6">
                  <c:v>Sweden</c:v>
                </c:pt>
                <c:pt idx="7">
                  <c:v>Belgium</c:v>
                </c:pt>
                <c:pt idx="8">
                  <c:v>Finland</c:v>
                </c:pt>
                <c:pt idx="9">
                  <c:v>United Kingdom</c:v>
                </c:pt>
                <c:pt idx="10">
                  <c:v>France</c:v>
                </c:pt>
                <c:pt idx="11">
                  <c:v>Italy</c:v>
                </c:pt>
                <c:pt idx="12">
                  <c:v>Spain</c:v>
                </c:pt>
                <c:pt idx="13">
                  <c:v>Malta</c:v>
                </c:pt>
                <c:pt idx="14">
                  <c:v>Czech Republic</c:v>
                </c:pt>
                <c:pt idx="15">
                  <c:v>Slovenia</c:v>
                </c:pt>
                <c:pt idx="16">
                  <c:v>Cyprus</c:v>
                </c:pt>
                <c:pt idx="17">
                  <c:v>Portugal</c:v>
                </c:pt>
                <c:pt idx="18">
                  <c:v>Slovakia</c:v>
                </c:pt>
                <c:pt idx="19">
                  <c:v>Lithuania</c:v>
                </c:pt>
                <c:pt idx="20">
                  <c:v>Estonia</c:v>
                </c:pt>
                <c:pt idx="21">
                  <c:v>Poland</c:v>
                </c:pt>
                <c:pt idx="22">
                  <c:v>Greece</c:v>
                </c:pt>
                <c:pt idx="23">
                  <c:v>Hungary</c:v>
                </c:pt>
                <c:pt idx="24">
                  <c:v>Latvia</c:v>
                </c:pt>
                <c:pt idx="25">
                  <c:v>Croatia</c:v>
                </c:pt>
                <c:pt idx="26">
                  <c:v>Romania</c:v>
                </c:pt>
                <c:pt idx="27">
                  <c:v>Bulgaria</c:v>
                </c:pt>
              </c:strCache>
            </c:strRef>
          </c:cat>
          <c:val>
            <c:numRef>
              <c:f>Sheet1!$B$2:$B$29</c:f>
              <c:numCache>
                <c:formatCode>General</c:formatCode>
                <c:ptCount val="28"/>
                <c:pt idx="0">
                  <c:v>264</c:v>
                </c:pt>
                <c:pt idx="1">
                  <c:v>177</c:v>
                </c:pt>
                <c:pt idx="2">
                  <c:v>128</c:v>
                </c:pt>
                <c:pt idx="3">
                  <c:v>128</c:v>
                </c:pt>
                <c:pt idx="4">
                  <c:v>127</c:v>
                </c:pt>
                <c:pt idx="5">
                  <c:v>124</c:v>
                </c:pt>
                <c:pt idx="6">
                  <c:v>124</c:v>
                </c:pt>
                <c:pt idx="7">
                  <c:v>119</c:v>
                </c:pt>
                <c:pt idx="8">
                  <c:v>109</c:v>
                </c:pt>
                <c:pt idx="9">
                  <c:v>108</c:v>
                </c:pt>
                <c:pt idx="10">
                  <c:v>106</c:v>
                </c:pt>
                <c:pt idx="11">
                  <c:v>96</c:v>
                </c:pt>
                <c:pt idx="12">
                  <c:v>90</c:v>
                </c:pt>
                <c:pt idx="13">
                  <c:v>88</c:v>
                </c:pt>
                <c:pt idx="14">
                  <c:v>87</c:v>
                </c:pt>
                <c:pt idx="15">
                  <c:v>83</c:v>
                </c:pt>
                <c:pt idx="16">
                  <c:v>82</c:v>
                </c:pt>
                <c:pt idx="17">
                  <c:v>77</c:v>
                </c:pt>
                <c:pt idx="18">
                  <c:v>77</c:v>
                </c:pt>
                <c:pt idx="19">
                  <c:v>75</c:v>
                </c:pt>
                <c:pt idx="20">
                  <c:v>75</c:v>
                </c:pt>
                <c:pt idx="21">
                  <c:v>69</c:v>
                </c:pt>
                <c:pt idx="22">
                  <c:v>68</c:v>
                </c:pt>
                <c:pt idx="23">
                  <c:v>68</c:v>
                </c:pt>
                <c:pt idx="24">
                  <c:v>64</c:v>
                </c:pt>
                <c:pt idx="25">
                  <c:v>58</c:v>
                </c:pt>
                <c:pt idx="26">
                  <c:v>57</c:v>
                </c:pt>
                <c:pt idx="27">
                  <c:v>47</c:v>
                </c:pt>
              </c:numCache>
            </c:numRef>
          </c:val>
        </c:ser>
        <c:dLbls>
          <c:showLegendKey val="0"/>
          <c:showVal val="0"/>
          <c:showCatName val="0"/>
          <c:showSerName val="0"/>
          <c:showPercent val="0"/>
          <c:showBubbleSize val="0"/>
        </c:dLbls>
        <c:gapWidth val="50"/>
        <c:axId val="74001408"/>
        <c:axId val="101040512"/>
      </c:barChart>
      <c:catAx>
        <c:axId val="74001408"/>
        <c:scaling>
          <c:orientation val="maxMin"/>
        </c:scaling>
        <c:delete val="0"/>
        <c:axPos val="l"/>
        <c:numFmt formatCode="General" sourceLinked="1"/>
        <c:majorTickMark val="out"/>
        <c:minorTickMark val="none"/>
        <c:tickLblPos val="nextTo"/>
        <c:spPr>
          <a:ln w="2210">
            <a:solidFill>
              <a:srgbClr val="000000"/>
            </a:solidFill>
            <a:prstDash val="solid"/>
          </a:ln>
        </c:spPr>
        <c:txPr>
          <a:bodyPr rot="0" vert="horz"/>
          <a:lstStyle/>
          <a:p>
            <a:pPr>
              <a:defRPr/>
            </a:pPr>
            <a:endParaRPr lang="en-US"/>
          </a:p>
        </c:txPr>
        <c:crossAx val="101040512"/>
        <c:crosses val="autoZero"/>
        <c:auto val="1"/>
        <c:lblAlgn val="ctr"/>
        <c:lblOffset val="100"/>
        <c:tickLblSkip val="1"/>
        <c:tickMarkSkip val="1"/>
        <c:noMultiLvlLbl val="0"/>
      </c:catAx>
      <c:valAx>
        <c:axId val="101040512"/>
        <c:scaling>
          <c:orientation val="minMax"/>
        </c:scaling>
        <c:delete val="0"/>
        <c:axPos val="b"/>
        <c:numFmt formatCode="General" sourceLinked="1"/>
        <c:majorTickMark val="out"/>
        <c:minorTickMark val="none"/>
        <c:tickLblPos val="nextTo"/>
        <c:spPr>
          <a:ln w="2210">
            <a:solidFill>
              <a:srgbClr val="000000"/>
            </a:solidFill>
            <a:prstDash val="solid"/>
          </a:ln>
        </c:spPr>
        <c:txPr>
          <a:bodyPr rot="0" vert="horz"/>
          <a:lstStyle/>
          <a:p>
            <a:pPr>
              <a:defRPr/>
            </a:pPr>
            <a:endParaRPr lang="en-US"/>
          </a:p>
        </c:txPr>
        <c:crossAx val="74001408"/>
        <c:crosses val="max"/>
        <c:crossBetween val="between"/>
      </c:valAx>
      <c:spPr>
        <a:noFill/>
        <a:ln w="25382">
          <a:noFill/>
        </a:ln>
      </c:spPr>
    </c:plotArea>
    <c:plotVisOnly val="1"/>
    <c:dispBlanksAs val="gap"/>
    <c:showDLblsOverMax val="0"/>
  </c:chart>
  <c:spPr>
    <a:noFill/>
    <a:ln>
      <a:noFill/>
    </a:ln>
  </c:spPr>
  <c:txPr>
    <a:bodyPr/>
    <a:lstStyle/>
    <a:p>
      <a:pPr>
        <a:defRPr sz="1199" b="0" i="0" u="none" strike="noStrike" baseline="0">
          <a:solidFill>
            <a:srgbClr val="000000"/>
          </a:solidFill>
          <a:latin typeface="Times New Roman"/>
          <a:ea typeface="Times New Roman"/>
          <a:cs typeface="Times New Roman"/>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r>
              <a:rPr lang="en-US"/>
              <a:t>9-19 m. am</a:t>
            </a:r>
            <a:r>
              <a:rPr lang="lt-LT"/>
              <a:t>žiaus asmenų, mirusiųjų nuo savižudybių (X60–X84, pagal TLK-10-AM)  skaičius </a:t>
            </a:r>
          </a:p>
        </c:rich>
      </c:tx>
      <c:layout/>
      <c:overlay val="0"/>
      <c:spPr>
        <a:noFill/>
        <a:ln>
          <a:noFill/>
        </a:ln>
        <a:effectLst/>
      </c:spPr>
    </c:title>
    <c:autoTitleDeleted val="0"/>
    <c:plotArea>
      <c:layout/>
      <c:lineChart>
        <c:grouping val="standard"/>
        <c:varyColors val="0"/>
        <c:ser>
          <c:idx val="0"/>
          <c:order val="0"/>
          <c:tx>
            <c:strRef>
              <c:f>'[Eksportuota_matricine_lentele-4.xlsx]Report'!$D$60</c:f>
              <c:strCache>
                <c:ptCount val="1"/>
                <c:pt idx="0">
                  <c:v>9–19 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'[Eksportuota_matricine_lentele-4.xlsx]Report'!$C$61:$C$65</c:f>
              <c:numCache>
                <c:formatCode>General</c:formatCode>
                <c:ptCount val="5"/>
                <c:pt idx="0">
                  <c:v>2011</c:v>
                </c:pt>
                <c:pt idx="1">
                  <c:v>2012</c:v>
                </c:pt>
                <c:pt idx="2">
                  <c:v>2013</c:v>
                </c:pt>
                <c:pt idx="3">
                  <c:v>2014</c:v>
                </c:pt>
                <c:pt idx="4">
                  <c:v>2015</c:v>
                </c:pt>
              </c:numCache>
            </c:numRef>
          </c:cat>
          <c:val>
            <c:numRef>
              <c:f>'[Eksportuota_matricine_lentele-4.xlsx]Report'!$D$61:$D$65</c:f>
              <c:numCache>
                <c:formatCode>General</c:formatCode>
                <c:ptCount val="5"/>
                <c:pt idx="0">
                  <c:v>20</c:v>
                </c:pt>
                <c:pt idx="1">
                  <c:v>32</c:v>
                </c:pt>
                <c:pt idx="2">
                  <c:v>44</c:v>
                </c:pt>
                <c:pt idx="3">
                  <c:v>32</c:v>
                </c:pt>
                <c:pt idx="4">
                  <c:v>36</c:v>
                </c:pt>
              </c:numCache>
            </c:numRef>
          </c:val>
          <c:smooth val="0"/>
        </c:ser>
        <c:dLbls>
          <c:dLblPos val="t"/>
          <c:showLegendKey val="0"/>
          <c:showVal val="1"/>
          <c:showCatName val="0"/>
          <c:showSerName val="0"/>
          <c:showPercent val="0"/>
          <c:showBubbleSize val="0"/>
        </c:dLbls>
        <c:marker val="1"/>
        <c:smooth val="0"/>
        <c:axId val="102233600"/>
        <c:axId val="108175744"/>
      </c:lineChart>
      <c:catAx>
        <c:axId val="102233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108175744"/>
        <c:crosses val="autoZero"/>
        <c:auto val="1"/>
        <c:lblAlgn val="ctr"/>
        <c:lblOffset val="100"/>
        <c:noMultiLvlLbl val="0"/>
      </c:catAx>
      <c:valAx>
        <c:axId val="1081757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102233600"/>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solidFill>
            <a:sysClr val="windowText" lastClr="000000"/>
          </a:solidFill>
        </a:defRPr>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02813" cy="339725"/>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sz="quarter" idx="1"/>
          </p:nvPr>
        </p:nvSpPr>
        <p:spPr>
          <a:xfrm>
            <a:off x="5623824" y="1"/>
            <a:ext cx="4302813" cy="339725"/>
          </a:xfrm>
          <a:prstGeom prst="rect">
            <a:avLst/>
          </a:prstGeom>
        </p:spPr>
        <p:txBody>
          <a:bodyPr vert="horz" lIns="91440" tIns="45720" rIns="91440" bIns="45720" rtlCol="0"/>
          <a:lstStyle>
            <a:lvl1pPr algn="r">
              <a:defRPr sz="1200"/>
            </a:lvl1pPr>
          </a:lstStyle>
          <a:p>
            <a:fld id="{E645FB2F-27F4-4BBA-96B5-2AB562463863}" type="datetimeFigureOut">
              <a:rPr lang="lt-LT" smtClean="0"/>
              <a:t>2017.02.22</a:t>
            </a:fld>
            <a:endParaRPr lang="lt-LT"/>
          </a:p>
        </p:txBody>
      </p:sp>
      <p:sp>
        <p:nvSpPr>
          <p:cNvPr id="4" name="Footer Placeholder 3"/>
          <p:cNvSpPr>
            <a:spLocks noGrp="1"/>
          </p:cNvSpPr>
          <p:nvPr>
            <p:ph type="ftr" sz="quarter" idx="2"/>
          </p:nvPr>
        </p:nvSpPr>
        <p:spPr>
          <a:xfrm>
            <a:off x="0" y="6456364"/>
            <a:ext cx="4302813" cy="339725"/>
          </a:xfrm>
          <a:prstGeom prst="rect">
            <a:avLst/>
          </a:prstGeom>
        </p:spPr>
        <p:txBody>
          <a:bodyPr vert="horz" lIns="91440" tIns="45720" rIns="91440" bIns="45720" rtlCol="0" anchor="b"/>
          <a:lstStyle>
            <a:lvl1pPr algn="l">
              <a:defRPr sz="1200"/>
            </a:lvl1pPr>
          </a:lstStyle>
          <a:p>
            <a:endParaRPr lang="lt-LT"/>
          </a:p>
        </p:txBody>
      </p:sp>
      <p:sp>
        <p:nvSpPr>
          <p:cNvPr id="5" name="Slide Number Placeholder 4"/>
          <p:cNvSpPr>
            <a:spLocks noGrp="1"/>
          </p:cNvSpPr>
          <p:nvPr>
            <p:ph type="sldNum" sz="quarter" idx="3"/>
          </p:nvPr>
        </p:nvSpPr>
        <p:spPr>
          <a:xfrm>
            <a:off x="5623824" y="6456364"/>
            <a:ext cx="4302813" cy="339725"/>
          </a:xfrm>
          <a:prstGeom prst="rect">
            <a:avLst/>
          </a:prstGeom>
        </p:spPr>
        <p:txBody>
          <a:bodyPr vert="horz" lIns="91440" tIns="45720" rIns="91440" bIns="45720" rtlCol="0" anchor="b"/>
          <a:lstStyle>
            <a:lvl1pPr algn="r">
              <a:defRPr sz="1200"/>
            </a:lvl1pPr>
          </a:lstStyle>
          <a:p>
            <a:fld id="{248294F4-174A-492B-A7D9-66E6B745D0F9}" type="slidenum">
              <a:rPr lang="lt-LT" smtClean="0"/>
              <a:t>‹#›</a:t>
            </a:fld>
            <a:endParaRPr lang="lt-LT"/>
          </a:p>
        </p:txBody>
      </p:sp>
    </p:spTree>
    <p:extLst>
      <p:ext uri="{BB962C8B-B14F-4D97-AF65-F5344CB8AC3E}">
        <p14:creationId xmlns:p14="http://schemas.microsoft.com/office/powerpoint/2010/main" val="4967881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02813" cy="339725"/>
          </a:xfrm>
          <a:prstGeom prst="rect">
            <a:avLst/>
          </a:prstGeom>
        </p:spPr>
        <p:txBody>
          <a:bodyPr vert="horz" lIns="91440" tIns="45720" rIns="91440" bIns="45720" rtlCol="0"/>
          <a:lstStyle>
            <a:lvl1pPr algn="l" defTabSz="497754"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5622237" y="1"/>
            <a:ext cx="4304400" cy="339725"/>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484A65F7-2E72-49AB-B773-C86DEFF865C5}" type="datetimeFigureOut">
              <a:rPr lang="en-US"/>
              <a:pPr>
                <a:defRPr/>
              </a:pPr>
              <a:t>2/22/2017</a:t>
            </a:fld>
            <a:endParaRPr lang="en-US"/>
          </a:p>
        </p:txBody>
      </p:sp>
      <p:sp>
        <p:nvSpPr>
          <p:cNvPr id="4" name="Slide Image Placeholder 3"/>
          <p:cNvSpPr>
            <a:spLocks noGrp="1" noRot="1" noChangeAspect="1"/>
          </p:cNvSpPr>
          <p:nvPr>
            <p:ph type="sldImg" idx="2"/>
          </p:nvPr>
        </p:nvSpPr>
        <p:spPr>
          <a:xfrm>
            <a:off x="2698750" y="509588"/>
            <a:ext cx="4530725" cy="2549525"/>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992347" y="3228976"/>
            <a:ext cx="7943532" cy="3059113"/>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6456364"/>
            <a:ext cx="4302813" cy="339725"/>
          </a:xfrm>
          <a:prstGeom prst="rect">
            <a:avLst/>
          </a:prstGeom>
        </p:spPr>
        <p:txBody>
          <a:bodyPr vert="horz" lIns="91440" tIns="45720" rIns="91440" bIns="45720" rtlCol="0" anchor="b"/>
          <a:lstStyle>
            <a:lvl1pPr algn="l" defTabSz="497754"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5622237" y="6456364"/>
            <a:ext cx="4304400" cy="33972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C792D95B-7C04-4C7D-BA16-76308CEC7D11}" type="slidenum">
              <a:rPr lang="en-US"/>
              <a:pPr>
                <a:defRPr/>
              </a:pPr>
              <a:t>‹#›</a:t>
            </a:fld>
            <a:endParaRPr lang="en-US"/>
          </a:p>
        </p:txBody>
      </p:sp>
    </p:spTree>
    <p:extLst>
      <p:ext uri="{BB962C8B-B14F-4D97-AF65-F5344CB8AC3E}">
        <p14:creationId xmlns:p14="http://schemas.microsoft.com/office/powerpoint/2010/main" val="2110339289"/>
      </p:ext>
    </p:extLst>
  </p:cSld>
  <p:clrMap bg1="lt1" tx1="dk1" bg2="lt2" tx2="dk2" accent1="accent1" accent2="accent2" accent3="accent3" accent4="accent4" accent5="accent5" accent6="accent6" hlink="hlink" folHlink="folHlink"/>
  <p:notesStyle>
    <a:lvl1pPr algn="l" defTabSz="388580" rtl="0" eaLnBrk="0" fontAlgn="base" hangingPunct="0">
      <a:spcBef>
        <a:spcPct val="30000"/>
      </a:spcBef>
      <a:spcAft>
        <a:spcPct val="0"/>
      </a:spcAft>
      <a:defRPr sz="1000" kern="1200">
        <a:solidFill>
          <a:schemeClr val="tx1"/>
        </a:solidFill>
        <a:latin typeface="+mn-lt"/>
        <a:ea typeface="MS PGothic" pitchFamily="34" charset="-128"/>
        <a:cs typeface="ＭＳ Ｐゴシック" charset="0"/>
      </a:defRPr>
    </a:lvl1pPr>
    <a:lvl2pPr marL="388580" algn="l" defTabSz="388580" rtl="0" eaLnBrk="0" fontAlgn="base" hangingPunct="0">
      <a:spcBef>
        <a:spcPct val="30000"/>
      </a:spcBef>
      <a:spcAft>
        <a:spcPct val="0"/>
      </a:spcAft>
      <a:defRPr sz="1000" kern="1200">
        <a:solidFill>
          <a:schemeClr val="tx1"/>
        </a:solidFill>
        <a:latin typeface="+mn-lt"/>
        <a:ea typeface="MS PGothic" pitchFamily="34" charset="-128"/>
        <a:cs typeface="+mn-cs"/>
      </a:defRPr>
    </a:lvl2pPr>
    <a:lvl3pPr marL="778400" algn="l" defTabSz="388580" rtl="0" eaLnBrk="0" fontAlgn="base" hangingPunct="0">
      <a:spcBef>
        <a:spcPct val="30000"/>
      </a:spcBef>
      <a:spcAft>
        <a:spcPct val="0"/>
      </a:spcAft>
      <a:defRPr sz="1000" kern="1200">
        <a:solidFill>
          <a:schemeClr val="tx1"/>
        </a:solidFill>
        <a:latin typeface="+mn-lt"/>
        <a:ea typeface="MS PGothic" pitchFamily="34" charset="-128"/>
        <a:cs typeface="+mn-cs"/>
      </a:defRPr>
    </a:lvl3pPr>
    <a:lvl4pPr marL="1166979" algn="l" defTabSz="388580" rtl="0" eaLnBrk="0" fontAlgn="base" hangingPunct="0">
      <a:spcBef>
        <a:spcPct val="30000"/>
      </a:spcBef>
      <a:spcAft>
        <a:spcPct val="0"/>
      </a:spcAft>
      <a:defRPr sz="1000" kern="1200">
        <a:solidFill>
          <a:schemeClr val="tx1"/>
        </a:solidFill>
        <a:latin typeface="+mn-lt"/>
        <a:ea typeface="MS PGothic" pitchFamily="34" charset="-128"/>
        <a:cs typeface="+mn-cs"/>
      </a:defRPr>
    </a:lvl4pPr>
    <a:lvl5pPr marL="1556799" algn="l" defTabSz="388580" rtl="0" eaLnBrk="0" fontAlgn="base" hangingPunct="0">
      <a:spcBef>
        <a:spcPct val="30000"/>
      </a:spcBef>
      <a:spcAft>
        <a:spcPct val="0"/>
      </a:spcAft>
      <a:defRPr sz="1000" kern="1200">
        <a:solidFill>
          <a:schemeClr val="tx1"/>
        </a:solidFill>
        <a:latin typeface="+mn-lt"/>
        <a:ea typeface="MS PGothic" pitchFamily="34" charset="-128"/>
        <a:cs typeface="+mn-cs"/>
      </a:defRPr>
    </a:lvl5pPr>
    <a:lvl6pPr marL="1946281" algn="l" defTabSz="389256" rtl="0" eaLnBrk="1" latinLnBrk="0" hangingPunct="1">
      <a:defRPr sz="1000" kern="1200">
        <a:solidFill>
          <a:schemeClr val="tx1"/>
        </a:solidFill>
        <a:latin typeface="+mn-lt"/>
        <a:ea typeface="+mn-ea"/>
        <a:cs typeface="+mn-cs"/>
      </a:defRPr>
    </a:lvl6pPr>
    <a:lvl7pPr marL="2335538" algn="l" defTabSz="389256" rtl="0" eaLnBrk="1" latinLnBrk="0" hangingPunct="1">
      <a:defRPr sz="1000" kern="1200">
        <a:solidFill>
          <a:schemeClr val="tx1"/>
        </a:solidFill>
        <a:latin typeface="+mn-lt"/>
        <a:ea typeface="+mn-ea"/>
        <a:cs typeface="+mn-cs"/>
      </a:defRPr>
    </a:lvl7pPr>
    <a:lvl8pPr marL="2724794" algn="l" defTabSz="389256" rtl="0" eaLnBrk="1" latinLnBrk="0" hangingPunct="1">
      <a:defRPr sz="1000" kern="1200">
        <a:solidFill>
          <a:schemeClr val="tx1"/>
        </a:solidFill>
        <a:latin typeface="+mn-lt"/>
        <a:ea typeface="+mn-ea"/>
        <a:cs typeface="+mn-cs"/>
      </a:defRPr>
    </a:lvl8pPr>
    <a:lvl9pPr marL="3114049" algn="l" defTabSz="389256"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t-LT" altLang="lt-LT" smtClean="0"/>
          </a:p>
        </p:txBody>
      </p:sp>
      <p:sp>
        <p:nvSpPr>
          <p:cNvPr id="32772"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059F819A-CECA-4B23-9FBE-F1300D0B8921}" type="slidenum">
              <a:rPr lang="en-US" altLang="lt-LT" smtClean="0"/>
              <a:pPr/>
              <a:t>1</a:t>
            </a:fld>
            <a:endParaRPr lang="en-US" altLang="lt-LT"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t-LT" dirty="0" smtClean="0"/>
          </a:p>
        </p:txBody>
      </p:sp>
      <p:sp>
        <p:nvSpPr>
          <p:cNvPr id="57348"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3FABD95-F232-43DF-96C8-D9CCA00C92AE}" type="slidenum">
              <a:rPr lang="en-US">
                <a:solidFill>
                  <a:prstClr val="black"/>
                </a:solidFill>
              </a:rPr>
              <a:pPr/>
              <a:t>13</a:t>
            </a:fld>
            <a:endParaRPr lang="en-US">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t-LT" dirty="0" smtClean="0"/>
          </a:p>
        </p:txBody>
      </p:sp>
      <p:sp>
        <p:nvSpPr>
          <p:cNvPr id="57348"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3FABD95-F232-43DF-96C8-D9CCA00C92AE}" type="slidenum">
              <a:rPr lang="en-US">
                <a:solidFill>
                  <a:prstClr val="black"/>
                </a:solidFill>
              </a:rPr>
              <a:pPr/>
              <a:t>14</a:t>
            </a:fld>
            <a:endParaRPr lang="en-US">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t-LT" dirty="0" smtClean="0"/>
          </a:p>
        </p:txBody>
      </p:sp>
      <p:sp>
        <p:nvSpPr>
          <p:cNvPr id="57348"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3FABD95-F232-43DF-96C8-D9CCA00C92AE}" type="slidenum">
              <a:rPr lang="en-US">
                <a:solidFill>
                  <a:prstClr val="black"/>
                </a:solidFill>
              </a:rPr>
              <a:pPr/>
              <a:t>15</a:t>
            </a:fld>
            <a:endParaRPr lang="en-US">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t-LT" dirty="0" smtClean="0"/>
          </a:p>
        </p:txBody>
      </p:sp>
      <p:sp>
        <p:nvSpPr>
          <p:cNvPr id="57348"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3FABD95-F232-43DF-96C8-D9CCA00C92AE}" type="slidenum">
              <a:rPr lang="en-US">
                <a:solidFill>
                  <a:prstClr val="black"/>
                </a:solidFill>
              </a:rPr>
              <a:pPr/>
              <a:t>16</a:t>
            </a:fld>
            <a:endParaRPr lang="en-US">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t-LT" dirty="0" smtClean="0"/>
          </a:p>
        </p:txBody>
      </p:sp>
      <p:sp>
        <p:nvSpPr>
          <p:cNvPr id="57348"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3FABD95-F232-43DF-96C8-D9CCA00C92AE}" type="slidenum">
              <a:rPr lang="en-US">
                <a:solidFill>
                  <a:prstClr val="black"/>
                </a:solidFill>
              </a:rPr>
              <a:pPr/>
              <a:t>17</a:t>
            </a:fld>
            <a:endParaRPr lang="en-US">
              <a:solidFill>
                <a:prstClr val="black"/>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t-LT" dirty="0" smtClean="0"/>
          </a:p>
        </p:txBody>
      </p:sp>
      <p:sp>
        <p:nvSpPr>
          <p:cNvPr id="57348"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3FABD95-F232-43DF-96C8-D9CCA00C92AE}" type="slidenum">
              <a:rPr lang="en-US">
                <a:solidFill>
                  <a:prstClr val="black"/>
                </a:solidFill>
              </a:rPr>
              <a:pPr/>
              <a:t>19</a:t>
            </a:fld>
            <a:endParaRPr lang="en-US">
              <a:solidFill>
                <a:prstClr val="black"/>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t-LT" dirty="0" smtClean="0"/>
          </a:p>
        </p:txBody>
      </p:sp>
      <p:sp>
        <p:nvSpPr>
          <p:cNvPr id="57348"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3FABD95-F232-43DF-96C8-D9CCA00C92AE}" type="slidenum">
              <a:rPr lang="en-US">
                <a:solidFill>
                  <a:prstClr val="black"/>
                </a:solidFill>
              </a:rPr>
              <a:pPr/>
              <a:t>20</a:t>
            </a:fld>
            <a:endParaRPr lang="en-US">
              <a:solidFill>
                <a:prstClr val="black"/>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t-LT" dirty="0" smtClean="0"/>
          </a:p>
        </p:txBody>
      </p:sp>
      <p:sp>
        <p:nvSpPr>
          <p:cNvPr id="57348"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3FABD95-F232-43DF-96C8-D9CCA00C92AE}" type="slidenum">
              <a:rPr lang="en-US">
                <a:solidFill>
                  <a:prstClr val="black"/>
                </a:solidFill>
              </a:rPr>
              <a:pPr/>
              <a:t>21</a:t>
            </a:fld>
            <a:endParaRPr lang="en-US">
              <a:solidFill>
                <a:prstClr val="black"/>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t-LT" dirty="0" smtClean="0"/>
          </a:p>
        </p:txBody>
      </p:sp>
      <p:sp>
        <p:nvSpPr>
          <p:cNvPr id="57348"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3FABD95-F232-43DF-96C8-D9CCA00C92AE}" type="slidenum">
              <a:rPr lang="en-US">
                <a:solidFill>
                  <a:prstClr val="black"/>
                </a:solidFill>
              </a:rPr>
              <a:pPr/>
              <a:t>22</a:t>
            </a:fld>
            <a:endParaRPr 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t-LT" smtClean="0"/>
          </a:p>
        </p:txBody>
      </p:sp>
      <p:sp>
        <p:nvSpPr>
          <p:cNvPr id="57348"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3FABD95-F232-43DF-96C8-D9CCA00C92AE}" type="slidenum">
              <a:rPr lang="en-US">
                <a:solidFill>
                  <a:prstClr val="black"/>
                </a:solidFill>
              </a:rPr>
              <a:pPr/>
              <a:t>2</a:t>
            </a:fld>
            <a:endParaRPr 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t-LT" dirty="0" smtClean="0"/>
          </a:p>
        </p:txBody>
      </p:sp>
      <p:sp>
        <p:nvSpPr>
          <p:cNvPr id="57348"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3FABD95-F232-43DF-96C8-D9CCA00C92AE}" type="slidenum">
              <a:rPr lang="en-US">
                <a:solidFill>
                  <a:prstClr val="black"/>
                </a:solidFill>
              </a:rPr>
              <a:pPr/>
              <a:t>3</a:t>
            </a:fld>
            <a:endParaRPr 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lt-LT" altLang="lt-LT" smtClean="0"/>
              <a:t>Šiame vertinime buvo </a:t>
            </a:r>
            <a:r>
              <a:rPr lang="lt-LT" altLang="lt-LT" b="1" smtClean="0"/>
              <a:t>taikytas Harodo-Domaro ekonomikos augimo teorija pagrįstas bendrosios pusiausvyros ekonometrinis modelis</a:t>
            </a:r>
            <a:r>
              <a:rPr lang="lt-LT" altLang="lt-LT" smtClean="0"/>
              <a:t>. Nagrinėjant teorinį ekonominio augimo aspektą skiriami trys pagrindiniai ekonomikos augimo šaltiniai: technologijos pažanga, užtikrinanti naujus geresnius prekių gamybos metodus, kapitalo padidėjimas (kapitalo kaupimas) ir dirbančiųjų skaičius. Ilgalaikį nuolatinį ekonomikos augimą lemia produktyvus ekonomikos veiksnių naudojimas</a:t>
            </a:r>
          </a:p>
        </p:txBody>
      </p:sp>
      <p:sp>
        <p:nvSpPr>
          <p:cNvPr id="35844"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4C03A671-022A-43A5-91D7-4AB466DB1186}" type="slidenum">
              <a:rPr lang="en-US" altLang="lt-LT" smtClean="0">
                <a:solidFill>
                  <a:prstClr val="black"/>
                </a:solidFill>
              </a:rPr>
              <a:pPr/>
              <a:t>4</a:t>
            </a:fld>
            <a:endParaRPr lang="en-US" altLang="lt-LT" smtClean="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lt-LT" altLang="lt-LT" smtClean="0"/>
              <a:t>Šiame vertinime buvo </a:t>
            </a:r>
            <a:r>
              <a:rPr lang="lt-LT" altLang="lt-LT" b="1" smtClean="0"/>
              <a:t>taikytas Harodo-Domaro ekonomikos augimo teorija pagrįstas bendrosios pusiausvyros ekonometrinis modelis</a:t>
            </a:r>
            <a:r>
              <a:rPr lang="lt-LT" altLang="lt-LT" smtClean="0"/>
              <a:t>. Nagrinėjant teorinį ekonominio augimo aspektą skiriami trys pagrindiniai ekonomikos augimo šaltiniai: technologijos pažanga, užtikrinanti naujus geresnius prekių gamybos metodus, kapitalo padidėjimas (kapitalo kaupimas) ir dirbančiųjų skaičius. Ilgalaikį nuolatinį ekonomikos augimą lemia produktyvus ekonomikos veiksnių naudojimas</a:t>
            </a:r>
          </a:p>
        </p:txBody>
      </p:sp>
      <p:sp>
        <p:nvSpPr>
          <p:cNvPr id="35844"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B1D90F20-04D5-43B8-A19B-BEB7ABB78BA5}" type="slidenum">
              <a:rPr lang="en-US" altLang="lt-LT">
                <a:solidFill>
                  <a:prstClr val="black"/>
                </a:solidFill>
              </a:rPr>
              <a:pPr/>
              <a:t>5</a:t>
            </a:fld>
            <a:endParaRPr lang="en-US" altLang="lt-LT">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t-LT" dirty="0" smtClean="0"/>
          </a:p>
        </p:txBody>
      </p:sp>
      <p:sp>
        <p:nvSpPr>
          <p:cNvPr id="57348"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3FABD95-F232-43DF-96C8-D9CCA00C92AE}" type="slidenum">
              <a:rPr lang="en-US">
                <a:solidFill>
                  <a:prstClr val="black"/>
                </a:solidFill>
              </a:rPr>
              <a:pPr/>
              <a:t>6</a:t>
            </a:fld>
            <a:endParaRPr 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lt-LT" altLang="lt-LT" sz="1200" smtClean="0"/>
              <a:t>Vertinimo analizė buvo vykdoma makrolygiu ir mikrolygiu. Makrolygiu buvo nagrinėjamas ES struktūrinės paramos poveikis šalies, ūkio sektorių ir apskričių makroekonominiams rodikliams. Šios analizės vertinimo objektas buvo Lietuvos 2007–2013 m. ES struktūrinės paramos panaudojimo strategija ir ją įgyvendinančios keturios veiksmų programos. Pagrindinis makrolygiu taikytas vertinimo metodas buvo </a:t>
            </a:r>
            <a:r>
              <a:rPr lang="lt-LT" altLang="lt-LT" sz="1200" b="1" smtClean="0"/>
              <a:t>ekonometrinio modeliavimo analizė.</a:t>
            </a:r>
            <a:r>
              <a:rPr lang="lt-LT" altLang="lt-LT" sz="1200" smtClean="0"/>
              <a:t> </a:t>
            </a:r>
          </a:p>
          <a:p>
            <a:r>
              <a:rPr lang="lt-LT" altLang="lt-LT" sz="1200" smtClean="0"/>
              <a:t>Mikrolygio analizė apėmė tiesioginį ES struktūrinės paramos poveikį darbo vietų kūrimui ir išsaugojimui. Šios analizės vertinimo objektas buvo veiksmų programų priemonės, kurių stebėsenai 2007–2013 m. programavimo laikotarpiu buvo </a:t>
            </a:r>
            <a:r>
              <a:rPr lang="lt-LT" altLang="lt-LT" sz="1200" b="1" smtClean="0"/>
              <a:t>pasirinkti darbo vietų kūrimo ir (ar) išsaugojimo rodikliai (tokių priemonių buvo 34)</a:t>
            </a:r>
            <a:r>
              <a:rPr lang="lt-LT" altLang="lt-LT" sz="1200" smtClean="0"/>
              <a:t> bei darbo vietos kokybės didinimo rodikliai </a:t>
            </a:r>
            <a:r>
              <a:rPr lang="lt-LT" altLang="lt-LT" sz="1200" b="1" smtClean="0"/>
              <a:t>(iš viso – 13 priemonių)</a:t>
            </a:r>
            <a:r>
              <a:rPr lang="lt-LT" altLang="lt-LT" sz="1200" smtClean="0"/>
              <a:t>. Tarp mikrolygmeniu taikytų vertinimo metodų buvo </a:t>
            </a:r>
            <a:r>
              <a:rPr lang="lt-LT" altLang="lt-LT" sz="1200" b="1" smtClean="0"/>
              <a:t>kontrafaktinis poveikio vertinimas, daugiakriterinė analizė, sąnaudų–efektyvumo analizė, antrinių šaltinių analizė, interviu ir ekspertinis vertinimas</a:t>
            </a:r>
            <a:r>
              <a:rPr lang="lt-LT" altLang="lt-LT" sz="1200" smtClean="0"/>
              <a:t>.</a:t>
            </a:r>
          </a:p>
        </p:txBody>
      </p:sp>
      <p:sp>
        <p:nvSpPr>
          <p:cNvPr id="34820"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796203DE-1086-4866-AA31-BE65C7BE790F}" type="slidenum">
              <a:rPr lang="en-US" altLang="lt-LT" smtClean="0"/>
              <a:pPr/>
              <a:t>7</a:t>
            </a:fld>
            <a:endParaRPr lang="en-US" altLang="lt-LT"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t-LT" altLang="lt-LT" sz="1400" smtClean="0">
              <a:latin typeface="Arial" pitchFamily="34" charset="0"/>
              <a:ea typeface="Microsoft YaHei" pitchFamily="34" charset="-122"/>
              <a:cs typeface="Mangal"/>
            </a:endParaRPr>
          </a:p>
          <a:p>
            <a:endParaRPr lang="lt-LT" altLang="lt-LT" sz="1400" smtClean="0">
              <a:latin typeface="Arial" pitchFamily="34" charset="0"/>
              <a:ea typeface="Microsoft YaHei" pitchFamily="34" charset="-122"/>
              <a:cs typeface="Mangal"/>
            </a:endParaRPr>
          </a:p>
        </p:txBody>
      </p:sp>
      <p:sp>
        <p:nvSpPr>
          <p:cNvPr id="45060"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Calibri" pitchFamily="34" charset="0"/>
                <a:ea typeface="MS PGothic" pitchFamily="34" charset="-128"/>
              </a:defRPr>
            </a:lvl1pPr>
            <a:lvl2pPr marL="742950" indent="-285750">
              <a:defRPr sz="1300">
                <a:solidFill>
                  <a:schemeClr val="tx1"/>
                </a:solidFill>
                <a:latin typeface="Calibri" pitchFamily="34" charset="0"/>
                <a:ea typeface="MS PGothic" pitchFamily="34" charset="-128"/>
              </a:defRPr>
            </a:lvl2pPr>
            <a:lvl3pPr marL="1143000" indent="-228600">
              <a:defRPr sz="1300">
                <a:solidFill>
                  <a:schemeClr val="tx1"/>
                </a:solidFill>
                <a:latin typeface="Calibri" pitchFamily="34" charset="0"/>
                <a:ea typeface="MS PGothic" pitchFamily="34" charset="-128"/>
              </a:defRPr>
            </a:lvl3pPr>
            <a:lvl4pPr marL="1600200" indent="-228600">
              <a:defRPr sz="1300">
                <a:solidFill>
                  <a:schemeClr val="tx1"/>
                </a:solidFill>
                <a:latin typeface="Calibri" pitchFamily="34" charset="0"/>
                <a:ea typeface="MS PGothic" pitchFamily="34" charset="-128"/>
              </a:defRPr>
            </a:lvl4pPr>
            <a:lvl5pPr marL="2057400" indent="-228600">
              <a:defRPr sz="1300">
                <a:solidFill>
                  <a:schemeClr val="tx1"/>
                </a:solidFill>
                <a:latin typeface="Calibri" pitchFamily="34" charset="0"/>
                <a:ea typeface="MS PGothic" pitchFamily="34" charset="-128"/>
              </a:defRPr>
            </a:lvl5pPr>
            <a:lvl6pPr marL="2514600" indent="-228600" defTabSz="496888" eaLnBrk="0" fontAlgn="base" hangingPunct="0">
              <a:spcBef>
                <a:spcPct val="30000"/>
              </a:spcBef>
              <a:spcAft>
                <a:spcPct val="0"/>
              </a:spcAft>
              <a:defRPr sz="1300">
                <a:solidFill>
                  <a:schemeClr val="tx1"/>
                </a:solidFill>
                <a:latin typeface="Calibri" pitchFamily="34" charset="0"/>
                <a:ea typeface="MS PGothic" pitchFamily="34" charset="-128"/>
              </a:defRPr>
            </a:lvl6pPr>
            <a:lvl7pPr marL="2971800" indent="-228600" defTabSz="49688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429000" indent="-228600" defTabSz="496888" eaLnBrk="0" fontAlgn="base" hangingPunct="0">
              <a:spcBef>
                <a:spcPct val="30000"/>
              </a:spcBef>
              <a:spcAft>
                <a:spcPct val="0"/>
              </a:spcAft>
              <a:defRPr sz="1300">
                <a:solidFill>
                  <a:schemeClr val="tx1"/>
                </a:solidFill>
                <a:latin typeface="Calibri" pitchFamily="34" charset="0"/>
                <a:ea typeface="MS PGothic" pitchFamily="34" charset="-128"/>
              </a:defRPr>
            </a:lvl8pPr>
            <a:lvl9pPr marL="3886200" indent="-228600" defTabSz="49688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fld id="{599CE7B3-8872-4D2E-9AAB-81EB047E0A5C}" type="slidenum">
              <a:rPr lang="en-US" altLang="lt-LT" sz="1200">
                <a:solidFill>
                  <a:prstClr val="black"/>
                </a:solidFill>
              </a:rPr>
              <a:pPr/>
              <a:t>8</a:t>
            </a:fld>
            <a:endParaRPr lang="en-US" altLang="lt-LT" sz="1200">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kaidrės vaizdo vietos rezervavimo ženklas 1"/>
          <p:cNvSpPr>
            <a:spLocks noGrp="1" noRot="1" noChangeAspect="1" noTextEdit="1"/>
          </p:cNvSpPr>
          <p:nvPr>
            <p:ph type="sldImg"/>
          </p:nvPr>
        </p:nvSpPr>
        <p:spPr bwMode="auto">
          <a:xfrm>
            <a:off x="2698750" y="509588"/>
            <a:ext cx="4530725"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Pastabų vietos rezervavimo ženkl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lt-LT" altLang="lt-LT" sz="1400" smtClean="0">
                <a:latin typeface="Arial" pitchFamily="34" charset="0"/>
                <a:ea typeface="Microsoft YaHei" pitchFamily="34" charset="-122"/>
                <a:cs typeface="Mangal"/>
              </a:rPr>
              <a:t>AVAT sektorius –aukštų ir vidutiniškai aukštų technologijų sektorius</a:t>
            </a:r>
          </a:p>
          <a:p>
            <a:endParaRPr lang="lt-LT" altLang="lt-LT" sz="1400" smtClean="0">
              <a:latin typeface="Arial" pitchFamily="34" charset="0"/>
              <a:ea typeface="Microsoft YaHei" pitchFamily="34" charset="-122"/>
              <a:cs typeface="Mangal"/>
            </a:endParaRPr>
          </a:p>
        </p:txBody>
      </p:sp>
      <p:sp>
        <p:nvSpPr>
          <p:cNvPr id="43012" name="Skaidrės numerio vietos rezervavimo ženkla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Calibri" pitchFamily="34" charset="0"/>
                <a:ea typeface="MS PGothic" pitchFamily="34" charset="-128"/>
              </a:defRPr>
            </a:lvl1pPr>
            <a:lvl2pPr marL="742950" indent="-285750">
              <a:defRPr sz="1300">
                <a:solidFill>
                  <a:schemeClr val="tx1"/>
                </a:solidFill>
                <a:latin typeface="Calibri" pitchFamily="34" charset="0"/>
                <a:ea typeface="MS PGothic" pitchFamily="34" charset="-128"/>
              </a:defRPr>
            </a:lvl2pPr>
            <a:lvl3pPr marL="1143000" indent="-228600">
              <a:defRPr sz="1300">
                <a:solidFill>
                  <a:schemeClr val="tx1"/>
                </a:solidFill>
                <a:latin typeface="Calibri" pitchFamily="34" charset="0"/>
                <a:ea typeface="MS PGothic" pitchFamily="34" charset="-128"/>
              </a:defRPr>
            </a:lvl3pPr>
            <a:lvl4pPr marL="1600200" indent="-228600">
              <a:defRPr sz="1300">
                <a:solidFill>
                  <a:schemeClr val="tx1"/>
                </a:solidFill>
                <a:latin typeface="Calibri" pitchFamily="34" charset="0"/>
                <a:ea typeface="MS PGothic" pitchFamily="34" charset="-128"/>
              </a:defRPr>
            </a:lvl4pPr>
            <a:lvl5pPr marL="2057400" indent="-228600">
              <a:defRPr sz="1300">
                <a:solidFill>
                  <a:schemeClr val="tx1"/>
                </a:solidFill>
                <a:latin typeface="Calibri" pitchFamily="34" charset="0"/>
                <a:ea typeface="MS PGothic" pitchFamily="34" charset="-128"/>
              </a:defRPr>
            </a:lvl5pPr>
            <a:lvl6pPr marL="2514600" indent="-228600" defTabSz="496888" eaLnBrk="0" fontAlgn="base" hangingPunct="0">
              <a:spcBef>
                <a:spcPct val="30000"/>
              </a:spcBef>
              <a:spcAft>
                <a:spcPct val="0"/>
              </a:spcAft>
              <a:defRPr sz="1300">
                <a:solidFill>
                  <a:schemeClr val="tx1"/>
                </a:solidFill>
                <a:latin typeface="Calibri" pitchFamily="34" charset="0"/>
                <a:ea typeface="MS PGothic" pitchFamily="34" charset="-128"/>
              </a:defRPr>
            </a:lvl6pPr>
            <a:lvl7pPr marL="2971800" indent="-228600" defTabSz="49688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429000" indent="-228600" defTabSz="496888" eaLnBrk="0" fontAlgn="base" hangingPunct="0">
              <a:spcBef>
                <a:spcPct val="30000"/>
              </a:spcBef>
              <a:spcAft>
                <a:spcPct val="0"/>
              </a:spcAft>
              <a:defRPr sz="1300">
                <a:solidFill>
                  <a:schemeClr val="tx1"/>
                </a:solidFill>
                <a:latin typeface="Calibri" pitchFamily="34" charset="0"/>
                <a:ea typeface="MS PGothic" pitchFamily="34" charset="-128"/>
              </a:defRPr>
            </a:lvl8pPr>
            <a:lvl9pPr marL="3886200" indent="-228600" defTabSz="49688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fld id="{BD7E6A58-54B4-4E5E-9CB3-9CBE6836EB70}" type="slidenum">
              <a:rPr lang="en-US" altLang="lt-LT" sz="1200">
                <a:solidFill>
                  <a:prstClr val="black"/>
                </a:solidFill>
              </a:rPr>
              <a:pPr/>
              <a:t>9</a:t>
            </a:fld>
            <a:endParaRPr lang="en-US" altLang="lt-LT" sz="120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6"/>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3" y="2914650"/>
            <a:ext cx="6400800" cy="1314450"/>
          </a:xfrm>
        </p:spPr>
        <p:txBody>
          <a:bodyPr/>
          <a:lstStyle>
            <a:lvl1pPr marL="0" indent="0" algn="ctr">
              <a:buNone/>
              <a:defRPr>
                <a:solidFill>
                  <a:schemeClr val="tx1">
                    <a:tint val="75000"/>
                  </a:schemeClr>
                </a:solidFill>
              </a:defRPr>
            </a:lvl1pPr>
            <a:lvl2pPr marL="389256" indent="0" algn="ctr">
              <a:buNone/>
              <a:defRPr>
                <a:solidFill>
                  <a:schemeClr val="tx1">
                    <a:tint val="75000"/>
                  </a:schemeClr>
                </a:solidFill>
              </a:defRPr>
            </a:lvl2pPr>
            <a:lvl3pPr marL="778512" indent="0" algn="ctr">
              <a:buNone/>
              <a:defRPr>
                <a:solidFill>
                  <a:schemeClr val="tx1">
                    <a:tint val="75000"/>
                  </a:schemeClr>
                </a:solidFill>
              </a:defRPr>
            </a:lvl3pPr>
            <a:lvl4pPr marL="1167769" indent="0" algn="ctr">
              <a:buNone/>
              <a:defRPr>
                <a:solidFill>
                  <a:schemeClr val="tx1">
                    <a:tint val="75000"/>
                  </a:schemeClr>
                </a:solidFill>
              </a:defRPr>
            </a:lvl4pPr>
            <a:lvl5pPr marL="1557027" indent="0" algn="ctr">
              <a:buNone/>
              <a:defRPr>
                <a:solidFill>
                  <a:schemeClr val="tx1">
                    <a:tint val="75000"/>
                  </a:schemeClr>
                </a:solidFill>
              </a:defRPr>
            </a:lvl5pPr>
            <a:lvl6pPr marL="1946281" indent="0" algn="ctr">
              <a:buNone/>
              <a:defRPr>
                <a:solidFill>
                  <a:schemeClr val="tx1">
                    <a:tint val="75000"/>
                  </a:schemeClr>
                </a:solidFill>
              </a:defRPr>
            </a:lvl6pPr>
            <a:lvl7pPr marL="2335538" indent="0" algn="ctr">
              <a:buNone/>
              <a:defRPr>
                <a:solidFill>
                  <a:schemeClr val="tx1">
                    <a:tint val="75000"/>
                  </a:schemeClr>
                </a:solidFill>
              </a:defRPr>
            </a:lvl7pPr>
            <a:lvl8pPr marL="2724794" indent="0" algn="ctr">
              <a:buNone/>
              <a:defRPr>
                <a:solidFill>
                  <a:schemeClr val="tx1">
                    <a:tint val="75000"/>
                  </a:schemeClr>
                </a:solidFill>
              </a:defRPr>
            </a:lvl8pPr>
            <a:lvl9pPr marL="311404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1FD2B29-E766-435E-A8DF-340B280C2AFB}" type="datetimeFigureOut">
              <a:rPr lang="en-US"/>
              <a:pPr>
                <a:defRPr/>
              </a:pPr>
              <a:t>2/22/2017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2CDA42E-6E2D-489A-AFEC-F3499514B75C}" type="slidenum">
              <a:rPr lang="en-US"/>
              <a:pPr>
                <a:defRPr/>
              </a:pPr>
              <a:t>‹#›</a:t>
            </a:fld>
            <a:endParaRPr lang="en-US"/>
          </a:p>
        </p:txBody>
      </p:sp>
    </p:spTree>
    <p:extLst>
      <p:ext uri="{BB962C8B-B14F-4D97-AF65-F5344CB8AC3E}">
        <p14:creationId xmlns:p14="http://schemas.microsoft.com/office/powerpoint/2010/main" val="3242786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7F60D01-FFD0-4E85-A44D-F225CA7C7D52}" type="datetimeFigureOut">
              <a:rPr lang="en-US"/>
              <a:pPr>
                <a:defRPr/>
              </a:pPr>
              <a:t>2/22/2017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1544A54-68CA-4F59-B1A3-380FD1601DF9}" type="slidenum">
              <a:rPr lang="en-US"/>
              <a:pPr>
                <a:defRPr/>
              </a:pPr>
              <a:t>‹#›</a:t>
            </a:fld>
            <a:endParaRPr lang="en-US"/>
          </a:p>
        </p:txBody>
      </p:sp>
    </p:spTree>
    <p:extLst>
      <p:ext uri="{BB962C8B-B14F-4D97-AF65-F5344CB8AC3E}">
        <p14:creationId xmlns:p14="http://schemas.microsoft.com/office/powerpoint/2010/main" val="680072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05979"/>
            <a:ext cx="222885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95302" y="205979"/>
            <a:ext cx="653415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A745B72-D716-4A48-AC17-56A1A2DC11B9}" type="datetimeFigureOut">
              <a:rPr lang="en-US"/>
              <a:pPr>
                <a:defRPr/>
              </a:pPr>
              <a:t>2/22/2017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5E2B013-403D-4135-B500-1ED3796AF6EF}" type="slidenum">
              <a:rPr lang="en-US"/>
              <a:pPr>
                <a:defRPr/>
              </a:pPr>
              <a:t>‹#›</a:t>
            </a:fld>
            <a:endParaRPr lang="en-US"/>
          </a:p>
        </p:txBody>
      </p:sp>
    </p:spTree>
    <p:extLst>
      <p:ext uri="{BB962C8B-B14F-4D97-AF65-F5344CB8AC3E}">
        <p14:creationId xmlns:p14="http://schemas.microsoft.com/office/powerpoint/2010/main" val="2252578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6"/>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3" y="2914650"/>
            <a:ext cx="6400800" cy="1314450"/>
          </a:xfrm>
        </p:spPr>
        <p:txBody>
          <a:bodyPr/>
          <a:lstStyle>
            <a:lvl1pPr marL="0" indent="0" algn="ctr">
              <a:buNone/>
              <a:defRPr>
                <a:solidFill>
                  <a:schemeClr val="tx1">
                    <a:tint val="75000"/>
                  </a:schemeClr>
                </a:solidFill>
              </a:defRPr>
            </a:lvl1pPr>
            <a:lvl2pPr marL="389256" indent="0" algn="ctr">
              <a:buNone/>
              <a:defRPr>
                <a:solidFill>
                  <a:schemeClr val="tx1">
                    <a:tint val="75000"/>
                  </a:schemeClr>
                </a:solidFill>
              </a:defRPr>
            </a:lvl2pPr>
            <a:lvl3pPr marL="778512" indent="0" algn="ctr">
              <a:buNone/>
              <a:defRPr>
                <a:solidFill>
                  <a:schemeClr val="tx1">
                    <a:tint val="75000"/>
                  </a:schemeClr>
                </a:solidFill>
              </a:defRPr>
            </a:lvl3pPr>
            <a:lvl4pPr marL="1167769" indent="0" algn="ctr">
              <a:buNone/>
              <a:defRPr>
                <a:solidFill>
                  <a:schemeClr val="tx1">
                    <a:tint val="75000"/>
                  </a:schemeClr>
                </a:solidFill>
              </a:defRPr>
            </a:lvl4pPr>
            <a:lvl5pPr marL="1557027" indent="0" algn="ctr">
              <a:buNone/>
              <a:defRPr>
                <a:solidFill>
                  <a:schemeClr val="tx1">
                    <a:tint val="75000"/>
                  </a:schemeClr>
                </a:solidFill>
              </a:defRPr>
            </a:lvl5pPr>
            <a:lvl6pPr marL="1946281" indent="0" algn="ctr">
              <a:buNone/>
              <a:defRPr>
                <a:solidFill>
                  <a:schemeClr val="tx1">
                    <a:tint val="75000"/>
                  </a:schemeClr>
                </a:solidFill>
              </a:defRPr>
            </a:lvl6pPr>
            <a:lvl7pPr marL="2335538" indent="0" algn="ctr">
              <a:buNone/>
              <a:defRPr>
                <a:solidFill>
                  <a:schemeClr val="tx1">
                    <a:tint val="75000"/>
                  </a:schemeClr>
                </a:solidFill>
              </a:defRPr>
            </a:lvl7pPr>
            <a:lvl8pPr marL="2724794" indent="0" algn="ctr">
              <a:buNone/>
              <a:defRPr>
                <a:solidFill>
                  <a:schemeClr val="tx1">
                    <a:tint val="75000"/>
                  </a:schemeClr>
                </a:solidFill>
              </a:defRPr>
            </a:lvl8pPr>
            <a:lvl9pPr marL="311404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C91E9AD-8A28-4840-A6AC-687DF2771FFF}" type="datetimeFigureOut">
              <a:rPr lang="en-US"/>
              <a:pPr>
                <a:defRPr/>
              </a:pPr>
              <a:t>2/22/2017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1B4AF7B-0D6E-45D2-98C6-A43835CED7E8}" type="slidenum">
              <a:rPr lang="en-US"/>
              <a:pPr>
                <a:defRPr/>
              </a:pPr>
              <a:t>‹#›</a:t>
            </a:fld>
            <a:endParaRPr lang="en-US"/>
          </a:p>
        </p:txBody>
      </p:sp>
    </p:spTree>
    <p:extLst>
      <p:ext uri="{BB962C8B-B14F-4D97-AF65-F5344CB8AC3E}">
        <p14:creationId xmlns:p14="http://schemas.microsoft.com/office/powerpoint/2010/main" val="18804896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2092CEF-E6FA-4230-B01B-E73DCA686751}" type="datetimeFigureOut">
              <a:rPr lang="en-US"/>
              <a:pPr>
                <a:defRPr/>
              </a:pPr>
              <a:t>2/22/2017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FCEF36E-E3E8-4A78-93C2-B10B0FCB5927}" type="slidenum">
              <a:rPr lang="en-US"/>
              <a:pPr>
                <a:defRPr/>
              </a:pPr>
              <a:t>‹#›</a:t>
            </a:fld>
            <a:endParaRPr lang="en-US"/>
          </a:p>
        </p:txBody>
      </p:sp>
    </p:spTree>
    <p:extLst>
      <p:ext uri="{BB962C8B-B14F-4D97-AF65-F5344CB8AC3E}">
        <p14:creationId xmlns:p14="http://schemas.microsoft.com/office/powerpoint/2010/main" val="25091117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4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42"/>
            <a:ext cx="7772400" cy="1125140"/>
          </a:xfrm>
        </p:spPr>
        <p:txBody>
          <a:bodyPr anchor="b"/>
          <a:lstStyle>
            <a:lvl1pPr marL="0" indent="0">
              <a:buNone/>
              <a:defRPr sz="1700">
                <a:solidFill>
                  <a:schemeClr val="tx1">
                    <a:tint val="75000"/>
                  </a:schemeClr>
                </a:solidFill>
              </a:defRPr>
            </a:lvl1pPr>
            <a:lvl2pPr marL="389256" indent="0">
              <a:buNone/>
              <a:defRPr sz="1600">
                <a:solidFill>
                  <a:schemeClr val="tx1">
                    <a:tint val="75000"/>
                  </a:schemeClr>
                </a:solidFill>
              </a:defRPr>
            </a:lvl2pPr>
            <a:lvl3pPr marL="778512" indent="0">
              <a:buNone/>
              <a:defRPr sz="1300">
                <a:solidFill>
                  <a:schemeClr val="tx1">
                    <a:tint val="75000"/>
                  </a:schemeClr>
                </a:solidFill>
              </a:defRPr>
            </a:lvl3pPr>
            <a:lvl4pPr marL="1167769" indent="0">
              <a:buNone/>
              <a:defRPr sz="1200">
                <a:solidFill>
                  <a:schemeClr val="tx1">
                    <a:tint val="75000"/>
                  </a:schemeClr>
                </a:solidFill>
              </a:defRPr>
            </a:lvl4pPr>
            <a:lvl5pPr marL="1557027" indent="0">
              <a:buNone/>
              <a:defRPr sz="1200">
                <a:solidFill>
                  <a:schemeClr val="tx1">
                    <a:tint val="75000"/>
                  </a:schemeClr>
                </a:solidFill>
              </a:defRPr>
            </a:lvl5pPr>
            <a:lvl6pPr marL="1946281" indent="0">
              <a:buNone/>
              <a:defRPr sz="1200">
                <a:solidFill>
                  <a:schemeClr val="tx1">
                    <a:tint val="75000"/>
                  </a:schemeClr>
                </a:solidFill>
              </a:defRPr>
            </a:lvl6pPr>
            <a:lvl7pPr marL="2335538" indent="0">
              <a:buNone/>
              <a:defRPr sz="1200">
                <a:solidFill>
                  <a:schemeClr val="tx1">
                    <a:tint val="75000"/>
                  </a:schemeClr>
                </a:solidFill>
              </a:defRPr>
            </a:lvl7pPr>
            <a:lvl8pPr marL="2724794" indent="0">
              <a:buNone/>
              <a:defRPr sz="1200">
                <a:solidFill>
                  <a:schemeClr val="tx1">
                    <a:tint val="75000"/>
                  </a:schemeClr>
                </a:solidFill>
              </a:defRPr>
            </a:lvl8pPr>
            <a:lvl9pPr marL="3114049"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7C8C82B-5C41-4EAB-B135-53628F0772A9}" type="datetimeFigureOut">
              <a:rPr lang="en-US"/>
              <a:pPr>
                <a:defRPr/>
              </a:pPr>
              <a:t>2/22/2017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FED9F7CE-0DA1-4681-8160-6D30AB12A4F2}" type="slidenum">
              <a:rPr lang="en-US"/>
              <a:pPr>
                <a:defRPr/>
              </a:pPr>
              <a:t>‹#›</a:t>
            </a:fld>
            <a:endParaRPr lang="en-US"/>
          </a:p>
        </p:txBody>
      </p:sp>
    </p:spTree>
    <p:extLst>
      <p:ext uri="{BB962C8B-B14F-4D97-AF65-F5344CB8AC3E}">
        <p14:creationId xmlns:p14="http://schemas.microsoft.com/office/powerpoint/2010/main" val="25616370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95301" y="1200158"/>
            <a:ext cx="4381500" cy="3394472"/>
          </a:xfrm>
        </p:spPr>
        <p:txBody>
          <a:bodyPr/>
          <a:lstStyle>
            <a:lvl1pPr>
              <a:defRPr sz="23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200158"/>
            <a:ext cx="4381500" cy="3394472"/>
          </a:xfrm>
        </p:spPr>
        <p:txBody>
          <a:bodyPr/>
          <a:lstStyle>
            <a:lvl1pPr>
              <a:defRPr sz="23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5B236BE-93C5-4DCE-837C-A7D4AE8135F9}" type="datetimeFigureOut">
              <a:rPr lang="en-US"/>
              <a:pPr>
                <a:defRPr/>
              </a:pPr>
              <a:t>2/22/2017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A74B5B4F-1370-45B5-9AC2-94297621F48C}" type="slidenum">
              <a:rPr lang="en-US"/>
              <a:pPr>
                <a:defRPr/>
              </a:pPr>
              <a:t>‹#›</a:t>
            </a:fld>
            <a:endParaRPr lang="en-US"/>
          </a:p>
        </p:txBody>
      </p:sp>
    </p:spTree>
    <p:extLst>
      <p:ext uri="{BB962C8B-B14F-4D97-AF65-F5344CB8AC3E}">
        <p14:creationId xmlns:p14="http://schemas.microsoft.com/office/powerpoint/2010/main" val="4552473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8"/>
            <a:ext cx="4040188" cy="479821"/>
          </a:xfrm>
        </p:spPr>
        <p:txBody>
          <a:bodyPr anchor="b"/>
          <a:lstStyle>
            <a:lvl1pPr marL="0" indent="0">
              <a:buNone/>
              <a:defRPr sz="2000" b="1"/>
            </a:lvl1pPr>
            <a:lvl2pPr marL="389256" indent="0">
              <a:buNone/>
              <a:defRPr sz="1700" b="1"/>
            </a:lvl2pPr>
            <a:lvl3pPr marL="778512" indent="0">
              <a:buNone/>
              <a:defRPr sz="1600" b="1"/>
            </a:lvl3pPr>
            <a:lvl4pPr marL="1167769" indent="0">
              <a:buNone/>
              <a:defRPr sz="1300" b="1"/>
            </a:lvl4pPr>
            <a:lvl5pPr marL="1557027" indent="0">
              <a:buNone/>
              <a:defRPr sz="1300" b="1"/>
            </a:lvl5pPr>
            <a:lvl6pPr marL="1946281" indent="0">
              <a:buNone/>
              <a:defRPr sz="1300" b="1"/>
            </a:lvl6pPr>
            <a:lvl7pPr marL="2335538" indent="0">
              <a:buNone/>
              <a:defRPr sz="1300" b="1"/>
            </a:lvl7pPr>
            <a:lvl8pPr marL="2724794" indent="0">
              <a:buNone/>
              <a:defRPr sz="1300" b="1"/>
            </a:lvl8pPr>
            <a:lvl9pPr marL="3114049" indent="0">
              <a:buNone/>
              <a:defRPr sz="1300" b="1"/>
            </a:lvl9pPr>
          </a:lstStyle>
          <a:p>
            <a:pPr lvl="0"/>
            <a:r>
              <a:rPr lang="en-US" smtClean="0"/>
              <a:t>Click to edit Master text styles</a:t>
            </a:r>
          </a:p>
        </p:txBody>
      </p:sp>
      <p:sp>
        <p:nvSpPr>
          <p:cNvPr id="4" name="Content Placeholder 3"/>
          <p:cNvSpPr>
            <a:spLocks noGrp="1"/>
          </p:cNvSpPr>
          <p:nvPr>
            <p:ph sz="half" idx="2"/>
          </p:nvPr>
        </p:nvSpPr>
        <p:spPr>
          <a:xfrm>
            <a:off x="457200" y="1631160"/>
            <a:ext cx="4040188" cy="296346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9" y="1151338"/>
            <a:ext cx="4041775" cy="479821"/>
          </a:xfrm>
        </p:spPr>
        <p:txBody>
          <a:bodyPr anchor="b"/>
          <a:lstStyle>
            <a:lvl1pPr marL="0" indent="0">
              <a:buNone/>
              <a:defRPr sz="2000" b="1"/>
            </a:lvl1pPr>
            <a:lvl2pPr marL="389256" indent="0">
              <a:buNone/>
              <a:defRPr sz="1700" b="1"/>
            </a:lvl2pPr>
            <a:lvl3pPr marL="778512" indent="0">
              <a:buNone/>
              <a:defRPr sz="1600" b="1"/>
            </a:lvl3pPr>
            <a:lvl4pPr marL="1167769" indent="0">
              <a:buNone/>
              <a:defRPr sz="1300" b="1"/>
            </a:lvl4pPr>
            <a:lvl5pPr marL="1557027" indent="0">
              <a:buNone/>
              <a:defRPr sz="1300" b="1"/>
            </a:lvl5pPr>
            <a:lvl6pPr marL="1946281" indent="0">
              <a:buNone/>
              <a:defRPr sz="1300" b="1"/>
            </a:lvl6pPr>
            <a:lvl7pPr marL="2335538" indent="0">
              <a:buNone/>
              <a:defRPr sz="1300" b="1"/>
            </a:lvl7pPr>
            <a:lvl8pPr marL="2724794" indent="0">
              <a:buNone/>
              <a:defRPr sz="1300" b="1"/>
            </a:lvl8pPr>
            <a:lvl9pPr marL="3114049" indent="0">
              <a:buNone/>
              <a:defRPr sz="1300" b="1"/>
            </a:lvl9pPr>
          </a:lstStyle>
          <a:p>
            <a:pPr lvl="0"/>
            <a:r>
              <a:rPr lang="en-US" smtClean="0"/>
              <a:t>Click to edit Master text styles</a:t>
            </a:r>
          </a:p>
        </p:txBody>
      </p:sp>
      <p:sp>
        <p:nvSpPr>
          <p:cNvPr id="6" name="Content Placeholder 5"/>
          <p:cNvSpPr>
            <a:spLocks noGrp="1"/>
          </p:cNvSpPr>
          <p:nvPr>
            <p:ph sz="quarter" idx="4"/>
          </p:nvPr>
        </p:nvSpPr>
        <p:spPr>
          <a:xfrm>
            <a:off x="4645029" y="1631160"/>
            <a:ext cx="4041775" cy="296346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E33E5BA-0ECB-45A2-AF92-6F6ECD8EB66E}" type="datetimeFigureOut">
              <a:rPr lang="en-US"/>
              <a:pPr>
                <a:defRPr/>
              </a:pPr>
              <a:t>2/22/2017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E9617BAB-F0AE-4FDD-AEEC-A6670207F6FE}" type="slidenum">
              <a:rPr lang="en-US"/>
              <a:pPr>
                <a:defRPr/>
              </a:pPr>
              <a:t>‹#›</a:t>
            </a:fld>
            <a:endParaRPr lang="en-US"/>
          </a:p>
        </p:txBody>
      </p:sp>
    </p:spTree>
    <p:extLst>
      <p:ext uri="{BB962C8B-B14F-4D97-AF65-F5344CB8AC3E}">
        <p14:creationId xmlns:p14="http://schemas.microsoft.com/office/powerpoint/2010/main" val="39931966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A374292-41F6-4CCD-8A09-078CB556303D}" type="datetimeFigureOut">
              <a:rPr lang="en-US"/>
              <a:pPr>
                <a:defRPr/>
              </a:pPr>
              <a:t>2/22/2017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6E93FF4A-2D03-426B-9963-6AFF955F797A}" type="slidenum">
              <a:rPr lang="en-US"/>
              <a:pPr>
                <a:defRPr/>
              </a:pPr>
              <a:t>‹#›</a:t>
            </a:fld>
            <a:endParaRPr lang="en-US"/>
          </a:p>
        </p:txBody>
      </p:sp>
    </p:spTree>
    <p:extLst>
      <p:ext uri="{BB962C8B-B14F-4D97-AF65-F5344CB8AC3E}">
        <p14:creationId xmlns:p14="http://schemas.microsoft.com/office/powerpoint/2010/main" val="14409466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13D65A0-EDF4-45E3-9C2D-D04C0C63F77F}" type="datetimeFigureOut">
              <a:rPr lang="en-US"/>
              <a:pPr>
                <a:defRPr/>
              </a:pPr>
              <a:t>2/22/2017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9CCD00F9-B424-4F19-8575-826ACA7512F3}" type="slidenum">
              <a:rPr lang="en-US"/>
              <a:pPr>
                <a:defRPr/>
              </a:pPr>
              <a:t>‹#›</a:t>
            </a:fld>
            <a:endParaRPr lang="en-US"/>
          </a:p>
        </p:txBody>
      </p:sp>
    </p:spTree>
    <p:extLst>
      <p:ext uri="{BB962C8B-B14F-4D97-AF65-F5344CB8AC3E}">
        <p14:creationId xmlns:p14="http://schemas.microsoft.com/office/powerpoint/2010/main" val="19265633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3008314" cy="871538"/>
          </a:xfrm>
        </p:spPr>
        <p:txBody>
          <a:bodyPr anchor="b"/>
          <a:lstStyle>
            <a:lvl1pPr algn="l">
              <a:defRPr sz="1700" b="1"/>
            </a:lvl1pPr>
          </a:lstStyle>
          <a:p>
            <a:r>
              <a:rPr lang="en-US" smtClean="0"/>
              <a:t>Click to edit Master title style</a:t>
            </a:r>
            <a:endParaRPr lang="en-US"/>
          </a:p>
        </p:txBody>
      </p:sp>
      <p:sp>
        <p:nvSpPr>
          <p:cNvPr id="3" name="Content Placeholder 2"/>
          <p:cNvSpPr>
            <a:spLocks noGrp="1"/>
          </p:cNvSpPr>
          <p:nvPr>
            <p:ph idx="1"/>
          </p:nvPr>
        </p:nvSpPr>
        <p:spPr>
          <a:xfrm>
            <a:off x="3575051" y="204795"/>
            <a:ext cx="5111750" cy="4389835"/>
          </a:xfrm>
        </p:spPr>
        <p:txBody>
          <a:bodyPr/>
          <a:lstStyle>
            <a:lvl1pPr>
              <a:defRPr sz="2700"/>
            </a:lvl1pPr>
            <a:lvl2pPr>
              <a:defRPr sz="2300"/>
            </a:lvl2pPr>
            <a:lvl3pPr>
              <a:defRPr sz="20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6"/>
            <a:ext cx="3008314" cy="3518297"/>
          </a:xfrm>
        </p:spPr>
        <p:txBody>
          <a:bodyPr/>
          <a:lstStyle>
            <a:lvl1pPr marL="0" indent="0">
              <a:buNone/>
              <a:defRPr sz="1200"/>
            </a:lvl1pPr>
            <a:lvl2pPr marL="389256" indent="0">
              <a:buNone/>
              <a:defRPr sz="1000"/>
            </a:lvl2pPr>
            <a:lvl3pPr marL="778512" indent="0">
              <a:buNone/>
              <a:defRPr sz="900"/>
            </a:lvl3pPr>
            <a:lvl4pPr marL="1167769" indent="0">
              <a:buNone/>
              <a:defRPr sz="800"/>
            </a:lvl4pPr>
            <a:lvl5pPr marL="1557027" indent="0">
              <a:buNone/>
              <a:defRPr sz="800"/>
            </a:lvl5pPr>
            <a:lvl6pPr marL="1946281" indent="0">
              <a:buNone/>
              <a:defRPr sz="800"/>
            </a:lvl6pPr>
            <a:lvl7pPr marL="2335538" indent="0">
              <a:buNone/>
              <a:defRPr sz="800"/>
            </a:lvl7pPr>
            <a:lvl8pPr marL="2724794" indent="0">
              <a:buNone/>
              <a:defRPr sz="800"/>
            </a:lvl8pPr>
            <a:lvl9pPr marL="3114049" indent="0">
              <a:buNone/>
              <a:defRPr sz="8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77800B9-444E-484F-98C3-7B54AAC36A33}" type="datetimeFigureOut">
              <a:rPr lang="en-US"/>
              <a:pPr>
                <a:defRPr/>
              </a:pPr>
              <a:t>2/22/2017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6C3BB58A-3537-447D-9FF7-B068A076A09D}" type="slidenum">
              <a:rPr lang="en-US"/>
              <a:pPr>
                <a:defRPr/>
              </a:pPr>
              <a:t>‹#›</a:t>
            </a:fld>
            <a:endParaRPr lang="en-US"/>
          </a:p>
        </p:txBody>
      </p:sp>
    </p:spTree>
    <p:extLst>
      <p:ext uri="{BB962C8B-B14F-4D97-AF65-F5344CB8AC3E}">
        <p14:creationId xmlns:p14="http://schemas.microsoft.com/office/powerpoint/2010/main" val="2586184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859A054-BA62-4484-A220-37B065AEDB0A}" type="datetimeFigureOut">
              <a:rPr lang="en-US"/>
              <a:pPr>
                <a:defRPr/>
              </a:pPr>
              <a:t>2/22/2017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00228EF-9EC2-4BEF-8A24-A37AED05B9A1}" type="slidenum">
              <a:rPr lang="en-US"/>
              <a:pPr>
                <a:defRPr/>
              </a:pPr>
              <a:t>‹#›</a:t>
            </a:fld>
            <a:endParaRPr lang="en-US"/>
          </a:p>
        </p:txBody>
      </p:sp>
    </p:spTree>
    <p:extLst>
      <p:ext uri="{BB962C8B-B14F-4D97-AF65-F5344CB8AC3E}">
        <p14:creationId xmlns:p14="http://schemas.microsoft.com/office/powerpoint/2010/main" val="12163404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3600450"/>
            <a:ext cx="5486400" cy="425053"/>
          </a:xfrm>
        </p:spPr>
        <p:txBody>
          <a:bodyPr anchor="b"/>
          <a:lstStyle>
            <a:lvl1pPr algn="l">
              <a:defRPr sz="1700" b="1"/>
            </a:lvl1pPr>
          </a:lstStyle>
          <a:p>
            <a:r>
              <a:rPr lang="en-US" smtClean="0"/>
              <a:t>Click to edit Master title style</a:t>
            </a:r>
            <a:endParaRPr lang="en-US"/>
          </a:p>
        </p:txBody>
      </p:sp>
      <p:sp>
        <p:nvSpPr>
          <p:cNvPr id="3" name="Picture Placeholder 2"/>
          <p:cNvSpPr>
            <a:spLocks noGrp="1"/>
          </p:cNvSpPr>
          <p:nvPr>
            <p:ph type="pic" idx="1"/>
          </p:nvPr>
        </p:nvSpPr>
        <p:spPr>
          <a:xfrm>
            <a:off x="1792289" y="459581"/>
            <a:ext cx="5486400" cy="3086100"/>
          </a:xfrm>
        </p:spPr>
        <p:txBody>
          <a:bodyPr rtlCol="0">
            <a:normAutofit/>
          </a:bodyPr>
          <a:lstStyle>
            <a:lvl1pPr marL="0" indent="0">
              <a:buNone/>
              <a:defRPr sz="2700"/>
            </a:lvl1pPr>
            <a:lvl2pPr marL="389256" indent="0">
              <a:buNone/>
              <a:defRPr sz="2300"/>
            </a:lvl2pPr>
            <a:lvl3pPr marL="778512" indent="0">
              <a:buNone/>
              <a:defRPr sz="2000"/>
            </a:lvl3pPr>
            <a:lvl4pPr marL="1167769" indent="0">
              <a:buNone/>
              <a:defRPr sz="1700"/>
            </a:lvl4pPr>
            <a:lvl5pPr marL="1557027" indent="0">
              <a:buNone/>
              <a:defRPr sz="1700"/>
            </a:lvl5pPr>
            <a:lvl6pPr marL="1946281" indent="0">
              <a:buNone/>
              <a:defRPr sz="1700"/>
            </a:lvl6pPr>
            <a:lvl7pPr marL="2335538" indent="0">
              <a:buNone/>
              <a:defRPr sz="1700"/>
            </a:lvl7pPr>
            <a:lvl8pPr marL="2724794" indent="0">
              <a:buNone/>
              <a:defRPr sz="1700"/>
            </a:lvl8pPr>
            <a:lvl9pPr marL="3114049" indent="0">
              <a:buNone/>
              <a:defRPr sz="1700"/>
            </a:lvl9pPr>
          </a:lstStyle>
          <a:p>
            <a:pPr lvl="0"/>
            <a:endParaRPr lang="en-US" noProof="0" smtClean="0"/>
          </a:p>
        </p:txBody>
      </p:sp>
      <p:sp>
        <p:nvSpPr>
          <p:cNvPr id="4" name="Text Placeholder 3"/>
          <p:cNvSpPr>
            <a:spLocks noGrp="1"/>
          </p:cNvSpPr>
          <p:nvPr>
            <p:ph type="body" sz="half" idx="2"/>
          </p:nvPr>
        </p:nvSpPr>
        <p:spPr>
          <a:xfrm>
            <a:off x="1792289" y="4025503"/>
            <a:ext cx="5486400" cy="603647"/>
          </a:xfrm>
        </p:spPr>
        <p:txBody>
          <a:bodyPr/>
          <a:lstStyle>
            <a:lvl1pPr marL="0" indent="0">
              <a:buNone/>
              <a:defRPr sz="1200"/>
            </a:lvl1pPr>
            <a:lvl2pPr marL="389256" indent="0">
              <a:buNone/>
              <a:defRPr sz="1000"/>
            </a:lvl2pPr>
            <a:lvl3pPr marL="778512" indent="0">
              <a:buNone/>
              <a:defRPr sz="900"/>
            </a:lvl3pPr>
            <a:lvl4pPr marL="1167769" indent="0">
              <a:buNone/>
              <a:defRPr sz="800"/>
            </a:lvl4pPr>
            <a:lvl5pPr marL="1557027" indent="0">
              <a:buNone/>
              <a:defRPr sz="800"/>
            </a:lvl5pPr>
            <a:lvl6pPr marL="1946281" indent="0">
              <a:buNone/>
              <a:defRPr sz="800"/>
            </a:lvl6pPr>
            <a:lvl7pPr marL="2335538" indent="0">
              <a:buNone/>
              <a:defRPr sz="800"/>
            </a:lvl7pPr>
            <a:lvl8pPr marL="2724794" indent="0">
              <a:buNone/>
              <a:defRPr sz="800"/>
            </a:lvl8pPr>
            <a:lvl9pPr marL="3114049" indent="0">
              <a:buNone/>
              <a:defRPr sz="8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3E12C89-02FC-4806-BA08-F9076A16BAD2}" type="datetimeFigureOut">
              <a:rPr lang="en-US"/>
              <a:pPr>
                <a:defRPr/>
              </a:pPr>
              <a:t>2/22/2017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B18CA424-5A1D-4F9B-AF84-EBA7CD4FCD44}" type="slidenum">
              <a:rPr lang="en-US"/>
              <a:pPr>
                <a:defRPr/>
              </a:pPr>
              <a:t>‹#›</a:t>
            </a:fld>
            <a:endParaRPr lang="en-US"/>
          </a:p>
        </p:txBody>
      </p:sp>
    </p:spTree>
    <p:extLst>
      <p:ext uri="{BB962C8B-B14F-4D97-AF65-F5344CB8AC3E}">
        <p14:creationId xmlns:p14="http://schemas.microsoft.com/office/powerpoint/2010/main" val="42631820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6CF4B0B-5F80-4F5B-B249-AE9D80CBF57E}" type="datetimeFigureOut">
              <a:rPr lang="en-US"/>
              <a:pPr>
                <a:defRPr/>
              </a:pPr>
              <a:t>2/22/2017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75474280-0E15-40AF-B200-403082B64538}" type="slidenum">
              <a:rPr lang="en-US"/>
              <a:pPr>
                <a:defRPr/>
              </a:pPr>
              <a:t>‹#›</a:t>
            </a:fld>
            <a:endParaRPr lang="en-US"/>
          </a:p>
        </p:txBody>
      </p:sp>
    </p:spTree>
    <p:extLst>
      <p:ext uri="{BB962C8B-B14F-4D97-AF65-F5344CB8AC3E}">
        <p14:creationId xmlns:p14="http://schemas.microsoft.com/office/powerpoint/2010/main" val="33237964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05979"/>
            <a:ext cx="222885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95302" y="205979"/>
            <a:ext cx="653415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5596AFA-805F-463E-8836-F24CA9C383F1}" type="datetimeFigureOut">
              <a:rPr lang="en-US"/>
              <a:pPr>
                <a:defRPr/>
              </a:pPr>
              <a:t>2/22/2017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86ED616-A995-4508-9AAD-F0E48BCEF7ED}" type="slidenum">
              <a:rPr lang="en-US"/>
              <a:pPr>
                <a:defRPr/>
              </a:pPr>
              <a:t>‹#›</a:t>
            </a:fld>
            <a:endParaRPr lang="en-US"/>
          </a:p>
        </p:txBody>
      </p:sp>
    </p:spTree>
    <p:extLst>
      <p:ext uri="{BB962C8B-B14F-4D97-AF65-F5344CB8AC3E}">
        <p14:creationId xmlns:p14="http://schemas.microsoft.com/office/powerpoint/2010/main" val="13592964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6"/>
            <a:ext cx="7772400" cy="1102519"/>
          </a:xfrm>
          <a:prstGeom prst="rect">
            <a:avLst/>
          </a:prstGeom>
        </p:spPr>
        <p:txBody>
          <a:bodyPr lIns="81556" tIns="40777" rIns="81556" bIns="40777"/>
          <a:lstStyle/>
          <a:p>
            <a:r>
              <a:rPr lang="en-US" smtClean="0"/>
              <a:t>Click to edit Master title style</a:t>
            </a:r>
            <a:endParaRPr lang="lt-LT"/>
          </a:p>
        </p:txBody>
      </p:sp>
      <p:sp>
        <p:nvSpPr>
          <p:cNvPr id="3" name="Subtitle 2"/>
          <p:cNvSpPr>
            <a:spLocks noGrp="1"/>
          </p:cNvSpPr>
          <p:nvPr>
            <p:ph type="subTitle" idx="1"/>
          </p:nvPr>
        </p:nvSpPr>
        <p:spPr>
          <a:xfrm>
            <a:off x="1371603" y="2914650"/>
            <a:ext cx="6400800" cy="1314450"/>
          </a:xfrm>
          <a:prstGeom prst="rect">
            <a:avLst/>
          </a:prstGeom>
        </p:spPr>
        <p:txBody>
          <a:bodyPr lIns="81556" tIns="40777" rIns="81556" bIns="40777"/>
          <a:lstStyle>
            <a:lvl1pPr marL="0" indent="0" algn="ctr">
              <a:buNone/>
              <a:defRPr/>
            </a:lvl1pPr>
            <a:lvl2pPr marL="407777" indent="0" algn="ctr">
              <a:buNone/>
              <a:defRPr/>
            </a:lvl2pPr>
            <a:lvl3pPr marL="815554" indent="0" algn="ctr">
              <a:buNone/>
              <a:defRPr/>
            </a:lvl3pPr>
            <a:lvl4pPr marL="1223331" indent="0" algn="ctr">
              <a:buNone/>
              <a:defRPr/>
            </a:lvl4pPr>
            <a:lvl5pPr marL="1631108" indent="0" algn="ctr">
              <a:buNone/>
              <a:defRPr/>
            </a:lvl5pPr>
            <a:lvl6pPr marL="2038884" indent="0" algn="ctr">
              <a:buNone/>
              <a:defRPr/>
            </a:lvl6pPr>
            <a:lvl7pPr marL="2446663" indent="0" algn="ctr">
              <a:buNone/>
              <a:defRPr/>
            </a:lvl7pPr>
            <a:lvl8pPr marL="2854439" indent="0" algn="ctr">
              <a:buNone/>
              <a:defRPr/>
            </a:lvl8pPr>
            <a:lvl9pPr marL="3262216" indent="0" algn="ctr">
              <a:buNone/>
              <a:defRPr/>
            </a:lvl9pPr>
          </a:lstStyle>
          <a:p>
            <a:r>
              <a:rPr lang="en-US" smtClean="0"/>
              <a:t>Click to edit Master subtitle style</a:t>
            </a:r>
            <a:endParaRPr lang="lt-LT"/>
          </a:p>
        </p:txBody>
      </p:sp>
    </p:spTree>
    <p:extLst>
      <p:ext uri="{BB962C8B-B14F-4D97-AF65-F5344CB8AC3E}">
        <p14:creationId xmlns:p14="http://schemas.microsoft.com/office/powerpoint/2010/main" val="4488715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56" tIns="40777" rIns="81556" bIns="40777"/>
          <a:lstStyle/>
          <a:p>
            <a:r>
              <a:rPr lang="en-US" smtClean="0"/>
              <a:t>Click to edit Master title style</a:t>
            </a:r>
            <a:endParaRPr lang="lt-LT"/>
          </a:p>
        </p:txBody>
      </p:sp>
      <p:sp>
        <p:nvSpPr>
          <p:cNvPr id="3" name="Content Placeholder 2"/>
          <p:cNvSpPr>
            <a:spLocks noGrp="1"/>
          </p:cNvSpPr>
          <p:nvPr>
            <p:ph idx="1"/>
          </p:nvPr>
        </p:nvSpPr>
        <p:spPr>
          <a:xfrm>
            <a:off x="457200" y="1200157"/>
            <a:ext cx="8229600" cy="3394472"/>
          </a:xfrm>
          <a:prstGeom prst="rect">
            <a:avLst/>
          </a:prstGeom>
        </p:spPr>
        <p:txBody>
          <a:bodyPr lIns="81556" tIns="40777" rIns="81556" bIns="40777"/>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35418696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lIns="81556" tIns="40777" rIns="81556" bIns="40777" anchor="t"/>
          <a:lstStyle>
            <a:lvl1pPr algn="l">
              <a:defRPr sz="3600" b="1" cap="all"/>
            </a:lvl1pPr>
          </a:lstStyle>
          <a:p>
            <a:r>
              <a:rPr lang="en-US" smtClean="0"/>
              <a:t>Click to edit Master title style</a:t>
            </a:r>
            <a:endParaRPr lang="lt-LT"/>
          </a:p>
        </p:txBody>
      </p:sp>
      <p:sp>
        <p:nvSpPr>
          <p:cNvPr id="3" name="Text Placeholder 2"/>
          <p:cNvSpPr>
            <a:spLocks noGrp="1"/>
          </p:cNvSpPr>
          <p:nvPr>
            <p:ph type="body" idx="1"/>
          </p:nvPr>
        </p:nvSpPr>
        <p:spPr>
          <a:xfrm>
            <a:off x="722313" y="2180042"/>
            <a:ext cx="7772400" cy="1125140"/>
          </a:xfrm>
          <a:prstGeom prst="rect">
            <a:avLst/>
          </a:prstGeom>
        </p:spPr>
        <p:txBody>
          <a:bodyPr lIns="81556" tIns="40777" rIns="81556" bIns="40777" anchor="b"/>
          <a:lstStyle>
            <a:lvl1pPr marL="0" indent="0">
              <a:buNone/>
              <a:defRPr sz="1800"/>
            </a:lvl1pPr>
            <a:lvl2pPr marL="407777" indent="0">
              <a:buNone/>
              <a:defRPr sz="1600"/>
            </a:lvl2pPr>
            <a:lvl3pPr marL="815554" indent="0">
              <a:buNone/>
              <a:defRPr sz="1400"/>
            </a:lvl3pPr>
            <a:lvl4pPr marL="1223331" indent="0">
              <a:buNone/>
              <a:defRPr sz="1300"/>
            </a:lvl4pPr>
            <a:lvl5pPr marL="1631108" indent="0">
              <a:buNone/>
              <a:defRPr sz="1300"/>
            </a:lvl5pPr>
            <a:lvl6pPr marL="2038884" indent="0">
              <a:buNone/>
              <a:defRPr sz="1300"/>
            </a:lvl6pPr>
            <a:lvl7pPr marL="2446663" indent="0">
              <a:buNone/>
              <a:defRPr sz="1300"/>
            </a:lvl7pPr>
            <a:lvl8pPr marL="2854439" indent="0">
              <a:buNone/>
              <a:defRPr sz="1300"/>
            </a:lvl8pPr>
            <a:lvl9pPr marL="3262216" indent="0">
              <a:buNone/>
              <a:defRPr sz="1300"/>
            </a:lvl9pPr>
          </a:lstStyle>
          <a:p>
            <a:pPr lvl="0"/>
            <a:r>
              <a:rPr lang="en-US" smtClean="0"/>
              <a:t>Click to edit Master text styles</a:t>
            </a:r>
          </a:p>
        </p:txBody>
      </p:sp>
    </p:spTree>
    <p:extLst>
      <p:ext uri="{BB962C8B-B14F-4D97-AF65-F5344CB8AC3E}">
        <p14:creationId xmlns:p14="http://schemas.microsoft.com/office/powerpoint/2010/main" val="371651961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56" tIns="40777" rIns="81556" bIns="40777"/>
          <a:lstStyle/>
          <a:p>
            <a:r>
              <a:rPr lang="en-US" smtClean="0"/>
              <a:t>Click to edit Master title style</a:t>
            </a:r>
            <a:endParaRPr lang="lt-LT"/>
          </a:p>
        </p:txBody>
      </p:sp>
      <p:sp>
        <p:nvSpPr>
          <p:cNvPr id="3" name="Content Placeholder 2"/>
          <p:cNvSpPr>
            <a:spLocks noGrp="1"/>
          </p:cNvSpPr>
          <p:nvPr>
            <p:ph sz="half" idx="1"/>
          </p:nvPr>
        </p:nvSpPr>
        <p:spPr>
          <a:xfrm>
            <a:off x="457200" y="1200157"/>
            <a:ext cx="4038600" cy="3394472"/>
          </a:xfrm>
          <a:prstGeom prst="rect">
            <a:avLst/>
          </a:prstGeom>
        </p:spPr>
        <p:txBody>
          <a:bodyPr lIns="81556" tIns="40777" rIns="81556" bIns="40777"/>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4648200" y="1200157"/>
            <a:ext cx="4038600" cy="3394472"/>
          </a:xfrm>
          <a:prstGeom prst="rect">
            <a:avLst/>
          </a:prstGeom>
        </p:spPr>
        <p:txBody>
          <a:bodyPr lIns="81556" tIns="40777" rIns="81556" bIns="40777"/>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12524307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56" tIns="40777" rIns="81556" bIns="40777"/>
          <a:lstStyle>
            <a:lvl1pPr>
              <a:defRPr/>
            </a:lvl1pPr>
          </a:lstStyle>
          <a:p>
            <a:r>
              <a:rPr lang="en-US" smtClean="0"/>
              <a:t>Click to edit Master title style</a:t>
            </a:r>
            <a:endParaRPr lang="lt-LT"/>
          </a:p>
        </p:txBody>
      </p:sp>
      <p:sp>
        <p:nvSpPr>
          <p:cNvPr id="3" name="Text Placeholder 2"/>
          <p:cNvSpPr>
            <a:spLocks noGrp="1"/>
          </p:cNvSpPr>
          <p:nvPr>
            <p:ph type="body" idx="1"/>
          </p:nvPr>
        </p:nvSpPr>
        <p:spPr>
          <a:xfrm>
            <a:off x="457200" y="1151338"/>
            <a:ext cx="4040188" cy="479821"/>
          </a:xfrm>
          <a:prstGeom prst="rect">
            <a:avLst/>
          </a:prstGeom>
        </p:spPr>
        <p:txBody>
          <a:bodyPr lIns="81556" tIns="40777" rIns="81556" bIns="40777" anchor="b"/>
          <a:lstStyle>
            <a:lvl1pPr marL="0" indent="0">
              <a:buNone/>
              <a:defRPr sz="2100" b="1"/>
            </a:lvl1pPr>
            <a:lvl2pPr marL="407777" indent="0">
              <a:buNone/>
              <a:defRPr sz="1800" b="1"/>
            </a:lvl2pPr>
            <a:lvl3pPr marL="815554" indent="0">
              <a:buNone/>
              <a:defRPr sz="1600" b="1"/>
            </a:lvl3pPr>
            <a:lvl4pPr marL="1223331" indent="0">
              <a:buNone/>
              <a:defRPr sz="1400" b="1"/>
            </a:lvl4pPr>
            <a:lvl5pPr marL="1631108" indent="0">
              <a:buNone/>
              <a:defRPr sz="1400" b="1"/>
            </a:lvl5pPr>
            <a:lvl6pPr marL="2038884" indent="0">
              <a:buNone/>
              <a:defRPr sz="1400" b="1"/>
            </a:lvl6pPr>
            <a:lvl7pPr marL="2446663" indent="0">
              <a:buNone/>
              <a:defRPr sz="1400" b="1"/>
            </a:lvl7pPr>
            <a:lvl8pPr marL="2854439" indent="0">
              <a:buNone/>
              <a:defRPr sz="1400" b="1"/>
            </a:lvl8pPr>
            <a:lvl9pPr marL="3262216"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457200" y="1631160"/>
            <a:ext cx="4040188" cy="2963466"/>
          </a:xfrm>
          <a:prstGeom prst="rect">
            <a:avLst/>
          </a:prstGeom>
        </p:spPr>
        <p:txBody>
          <a:bodyPr lIns="81556" tIns="40777" rIns="81556" bIns="40777"/>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Text Placeholder 4"/>
          <p:cNvSpPr>
            <a:spLocks noGrp="1"/>
          </p:cNvSpPr>
          <p:nvPr>
            <p:ph type="body" sz="quarter" idx="3"/>
          </p:nvPr>
        </p:nvSpPr>
        <p:spPr>
          <a:xfrm>
            <a:off x="4645025" y="1151338"/>
            <a:ext cx="4041775" cy="479821"/>
          </a:xfrm>
          <a:prstGeom prst="rect">
            <a:avLst/>
          </a:prstGeom>
        </p:spPr>
        <p:txBody>
          <a:bodyPr lIns="81556" tIns="40777" rIns="81556" bIns="40777" anchor="b"/>
          <a:lstStyle>
            <a:lvl1pPr marL="0" indent="0">
              <a:buNone/>
              <a:defRPr sz="2100" b="1"/>
            </a:lvl1pPr>
            <a:lvl2pPr marL="407777" indent="0">
              <a:buNone/>
              <a:defRPr sz="1800" b="1"/>
            </a:lvl2pPr>
            <a:lvl3pPr marL="815554" indent="0">
              <a:buNone/>
              <a:defRPr sz="1600" b="1"/>
            </a:lvl3pPr>
            <a:lvl4pPr marL="1223331" indent="0">
              <a:buNone/>
              <a:defRPr sz="1400" b="1"/>
            </a:lvl4pPr>
            <a:lvl5pPr marL="1631108" indent="0">
              <a:buNone/>
              <a:defRPr sz="1400" b="1"/>
            </a:lvl5pPr>
            <a:lvl6pPr marL="2038884" indent="0">
              <a:buNone/>
              <a:defRPr sz="1400" b="1"/>
            </a:lvl6pPr>
            <a:lvl7pPr marL="2446663" indent="0">
              <a:buNone/>
              <a:defRPr sz="1400" b="1"/>
            </a:lvl7pPr>
            <a:lvl8pPr marL="2854439" indent="0">
              <a:buNone/>
              <a:defRPr sz="1400" b="1"/>
            </a:lvl8pPr>
            <a:lvl9pPr marL="3262216"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4645025" y="1631160"/>
            <a:ext cx="4041775" cy="2963466"/>
          </a:xfrm>
          <a:prstGeom prst="rect">
            <a:avLst/>
          </a:prstGeom>
        </p:spPr>
        <p:txBody>
          <a:bodyPr lIns="81556" tIns="40777" rIns="81556" bIns="40777"/>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296847432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56" tIns="40777" rIns="81556" bIns="40777"/>
          <a:lstStyle/>
          <a:p>
            <a:r>
              <a:rPr lang="en-US" smtClean="0"/>
              <a:t>Click to edit Master title style</a:t>
            </a:r>
            <a:endParaRPr lang="lt-LT"/>
          </a:p>
        </p:txBody>
      </p:sp>
    </p:spTree>
    <p:extLst>
      <p:ext uri="{BB962C8B-B14F-4D97-AF65-F5344CB8AC3E}">
        <p14:creationId xmlns:p14="http://schemas.microsoft.com/office/powerpoint/2010/main" val="13301204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5627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4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42"/>
            <a:ext cx="7772400" cy="1125140"/>
          </a:xfrm>
        </p:spPr>
        <p:txBody>
          <a:bodyPr anchor="b"/>
          <a:lstStyle>
            <a:lvl1pPr marL="0" indent="0">
              <a:buNone/>
              <a:defRPr sz="1700">
                <a:solidFill>
                  <a:schemeClr val="tx1">
                    <a:tint val="75000"/>
                  </a:schemeClr>
                </a:solidFill>
              </a:defRPr>
            </a:lvl1pPr>
            <a:lvl2pPr marL="389256" indent="0">
              <a:buNone/>
              <a:defRPr sz="1600">
                <a:solidFill>
                  <a:schemeClr val="tx1">
                    <a:tint val="75000"/>
                  </a:schemeClr>
                </a:solidFill>
              </a:defRPr>
            </a:lvl2pPr>
            <a:lvl3pPr marL="778512" indent="0">
              <a:buNone/>
              <a:defRPr sz="1300">
                <a:solidFill>
                  <a:schemeClr val="tx1">
                    <a:tint val="75000"/>
                  </a:schemeClr>
                </a:solidFill>
              </a:defRPr>
            </a:lvl3pPr>
            <a:lvl4pPr marL="1167769" indent="0">
              <a:buNone/>
              <a:defRPr sz="1200">
                <a:solidFill>
                  <a:schemeClr val="tx1">
                    <a:tint val="75000"/>
                  </a:schemeClr>
                </a:solidFill>
              </a:defRPr>
            </a:lvl4pPr>
            <a:lvl5pPr marL="1557027" indent="0">
              <a:buNone/>
              <a:defRPr sz="1200">
                <a:solidFill>
                  <a:schemeClr val="tx1">
                    <a:tint val="75000"/>
                  </a:schemeClr>
                </a:solidFill>
              </a:defRPr>
            </a:lvl5pPr>
            <a:lvl6pPr marL="1946281" indent="0">
              <a:buNone/>
              <a:defRPr sz="1200">
                <a:solidFill>
                  <a:schemeClr val="tx1">
                    <a:tint val="75000"/>
                  </a:schemeClr>
                </a:solidFill>
              </a:defRPr>
            </a:lvl6pPr>
            <a:lvl7pPr marL="2335538" indent="0">
              <a:buNone/>
              <a:defRPr sz="1200">
                <a:solidFill>
                  <a:schemeClr val="tx1">
                    <a:tint val="75000"/>
                  </a:schemeClr>
                </a:solidFill>
              </a:defRPr>
            </a:lvl7pPr>
            <a:lvl8pPr marL="2724794" indent="0">
              <a:buNone/>
              <a:defRPr sz="1200">
                <a:solidFill>
                  <a:schemeClr val="tx1">
                    <a:tint val="75000"/>
                  </a:schemeClr>
                </a:solidFill>
              </a:defRPr>
            </a:lvl8pPr>
            <a:lvl9pPr marL="3114049"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761221B-4F02-4501-BAED-4930CAFBF539}" type="datetimeFigureOut">
              <a:rPr lang="en-US"/>
              <a:pPr>
                <a:defRPr/>
              </a:pPr>
              <a:t>2/22/2017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55DB671-797C-419B-854B-64034A7DE5DD}" type="slidenum">
              <a:rPr lang="en-US"/>
              <a:pPr>
                <a:defRPr/>
              </a:pPr>
              <a:t>‹#›</a:t>
            </a:fld>
            <a:endParaRPr lang="en-US"/>
          </a:p>
        </p:txBody>
      </p:sp>
    </p:spTree>
    <p:extLst>
      <p:ext uri="{BB962C8B-B14F-4D97-AF65-F5344CB8AC3E}">
        <p14:creationId xmlns:p14="http://schemas.microsoft.com/office/powerpoint/2010/main" val="12507067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a:prstGeom prst="rect">
            <a:avLst/>
          </a:prstGeom>
        </p:spPr>
        <p:txBody>
          <a:bodyPr lIns="81556" tIns="40777" rIns="81556" bIns="40777" anchor="b"/>
          <a:lstStyle>
            <a:lvl1pPr algn="l">
              <a:defRPr sz="1800" b="1"/>
            </a:lvl1pPr>
          </a:lstStyle>
          <a:p>
            <a:r>
              <a:rPr lang="en-US" smtClean="0"/>
              <a:t>Click to edit Master title style</a:t>
            </a:r>
            <a:endParaRPr lang="lt-LT"/>
          </a:p>
        </p:txBody>
      </p:sp>
      <p:sp>
        <p:nvSpPr>
          <p:cNvPr id="3" name="Content Placeholder 2"/>
          <p:cNvSpPr>
            <a:spLocks noGrp="1"/>
          </p:cNvSpPr>
          <p:nvPr>
            <p:ph idx="1"/>
          </p:nvPr>
        </p:nvSpPr>
        <p:spPr>
          <a:xfrm>
            <a:off x="3575050" y="204794"/>
            <a:ext cx="5111750" cy="4389835"/>
          </a:xfrm>
          <a:prstGeom prst="rect">
            <a:avLst/>
          </a:prstGeom>
        </p:spPr>
        <p:txBody>
          <a:bodyPr lIns="81556" tIns="40777" rIns="81556" bIns="40777"/>
          <a:lstStyle>
            <a:lvl1pPr>
              <a:defRPr sz="2800"/>
            </a:lvl1pPr>
            <a:lvl2pPr>
              <a:defRPr sz="25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Text Placeholder 3"/>
          <p:cNvSpPr>
            <a:spLocks noGrp="1"/>
          </p:cNvSpPr>
          <p:nvPr>
            <p:ph type="body" sz="half" idx="2"/>
          </p:nvPr>
        </p:nvSpPr>
        <p:spPr>
          <a:xfrm>
            <a:off x="457203" y="1076326"/>
            <a:ext cx="3008313" cy="3518297"/>
          </a:xfrm>
          <a:prstGeom prst="rect">
            <a:avLst/>
          </a:prstGeom>
        </p:spPr>
        <p:txBody>
          <a:bodyPr lIns="81556" tIns="40777" rIns="81556" bIns="40777"/>
          <a:lstStyle>
            <a:lvl1pPr marL="0" indent="0">
              <a:buNone/>
              <a:defRPr sz="1300"/>
            </a:lvl1pPr>
            <a:lvl2pPr marL="407777" indent="0">
              <a:buNone/>
              <a:defRPr sz="1100"/>
            </a:lvl2pPr>
            <a:lvl3pPr marL="815554" indent="0">
              <a:buNone/>
              <a:defRPr sz="900"/>
            </a:lvl3pPr>
            <a:lvl4pPr marL="1223331" indent="0">
              <a:buNone/>
              <a:defRPr sz="800"/>
            </a:lvl4pPr>
            <a:lvl5pPr marL="1631108" indent="0">
              <a:buNone/>
              <a:defRPr sz="800"/>
            </a:lvl5pPr>
            <a:lvl6pPr marL="2038884" indent="0">
              <a:buNone/>
              <a:defRPr sz="800"/>
            </a:lvl6pPr>
            <a:lvl7pPr marL="2446663" indent="0">
              <a:buNone/>
              <a:defRPr sz="800"/>
            </a:lvl7pPr>
            <a:lvl8pPr marL="2854439" indent="0">
              <a:buNone/>
              <a:defRPr sz="800"/>
            </a:lvl8pPr>
            <a:lvl9pPr marL="3262216" indent="0">
              <a:buNone/>
              <a:defRPr sz="800"/>
            </a:lvl9pPr>
          </a:lstStyle>
          <a:p>
            <a:pPr lvl="0"/>
            <a:r>
              <a:rPr lang="en-US" smtClean="0"/>
              <a:t>Click to edit Master text styles</a:t>
            </a:r>
          </a:p>
        </p:txBody>
      </p:sp>
    </p:spTree>
    <p:extLst>
      <p:ext uri="{BB962C8B-B14F-4D97-AF65-F5344CB8AC3E}">
        <p14:creationId xmlns:p14="http://schemas.microsoft.com/office/powerpoint/2010/main" val="18561448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3600450"/>
            <a:ext cx="5486400" cy="425053"/>
          </a:xfrm>
          <a:prstGeom prst="rect">
            <a:avLst/>
          </a:prstGeom>
        </p:spPr>
        <p:txBody>
          <a:bodyPr lIns="81556" tIns="40777" rIns="81556" bIns="40777" anchor="b"/>
          <a:lstStyle>
            <a:lvl1pPr algn="l">
              <a:defRPr sz="1800" b="1"/>
            </a:lvl1pPr>
          </a:lstStyle>
          <a:p>
            <a:r>
              <a:rPr lang="en-US" smtClean="0"/>
              <a:t>Click to edit Master title style</a:t>
            </a:r>
            <a:endParaRPr lang="lt-LT"/>
          </a:p>
        </p:txBody>
      </p:sp>
      <p:sp>
        <p:nvSpPr>
          <p:cNvPr id="3" name="Picture Placeholder 2"/>
          <p:cNvSpPr>
            <a:spLocks noGrp="1"/>
          </p:cNvSpPr>
          <p:nvPr>
            <p:ph type="pic" idx="1"/>
          </p:nvPr>
        </p:nvSpPr>
        <p:spPr>
          <a:xfrm>
            <a:off x="1792289" y="459581"/>
            <a:ext cx="5486400" cy="3086100"/>
          </a:xfrm>
          <a:prstGeom prst="rect">
            <a:avLst/>
          </a:prstGeom>
        </p:spPr>
        <p:txBody>
          <a:bodyPr lIns="81556" tIns="40777" rIns="81556" bIns="40777"/>
          <a:lstStyle>
            <a:lvl1pPr marL="0" indent="0">
              <a:buNone/>
              <a:defRPr sz="2800"/>
            </a:lvl1pPr>
            <a:lvl2pPr marL="407777" indent="0">
              <a:buNone/>
              <a:defRPr sz="2500"/>
            </a:lvl2pPr>
            <a:lvl3pPr marL="815554" indent="0">
              <a:buNone/>
              <a:defRPr sz="2100"/>
            </a:lvl3pPr>
            <a:lvl4pPr marL="1223331" indent="0">
              <a:buNone/>
              <a:defRPr sz="1800"/>
            </a:lvl4pPr>
            <a:lvl5pPr marL="1631108" indent="0">
              <a:buNone/>
              <a:defRPr sz="1800"/>
            </a:lvl5pPr>
            <a:lvl6pPr marL="2038884" indent="0">
              <a:buNone/>
              <a:defRPr sz="1800"/>
            </a:lvl6pPr>
            <a:lvl7pPr marL="2446663" indent="0">
              <a:buNone/>
              <a:defRPr sz="1800"/>
            </a:lvl7pPr>
            <a:lvl8pPr marL="2854439" indent="0">
              <a:buNone/>
              <a:defRPr sz="1800"/>
            </a:lvl8pPr>
            <a:lvl9pPr marL="3262216" indent="0">
              <a:buNone/>
              <a:defRPr sz="1800"/>
            </a:lvl9pPr>
          </a:lstStyle>
          <a:p>
            <a:pPr lvl="0"/>
            <a:endParaRPr lang="lt-LT" noProof="0" smtClean="0"/>
          </a:p>
        </p:txBody>
      </p:sp>
      <p:sp>
        <p:nvSpPr>
          <p:cNvPr id="4" name="Text Placeholder 3"/>
          <p:cNvSpPr>
            <a:spLocks noGrp="1"/>
          </p:cNvSpPr>
          <p:nvPr>
            <p:ph type="body" sz="half" idx="2"/>
          </p:nvPr>
        </p:nvSpPr>
        <p:spPr>
          <a:xfrm>
            <a:off x="1792289" y="4025503"/>
            <a:ext cx="5486400" cy="603647"/>
          </a:xfrm>
          <a:prstGeom prst="rect">
            <a:avLst/>
          </a:prstGeom>
        </p:spPr>
        <p:txBody>
          <a:bodyPr lIns="81556" tIns="40777" rIns="81556" bIns="40777"/>
          <a:lstStyle>
            <a:lvl1pPr marL="0" indent="0">
              <a:buNone/>
              <a:defRPr sz="1300"/>
            </a:lvl1pPr>
            <a:lvl2pPr marL="407777" indent="0">
              <a:buNone/>
              <a:defRPr sz="1100"/>
            </a:lvl2pPr>
            <a:lvl3pPr marL="815554" indent="0">
              <a:buNone/>
              <a:defRPr sz="900"/>
            </a:lvl3pPr>
            <a:lvl4pPr marL="1223331" indent="0">
              <a:buNone/>
              <a:defRPr sz="800"/>
            </a:lvl4pPr>
            <a:lvl5pPr marL="1631108" indent="0">
              <a:buNone/>
              <a:defRPr sz="800"/>
            </a:lvl5pPr>
            <a:lvl6pPr marL="2038884" indent="0">
              <a:buNone/>
              <a:defRPr sz="800"/>
            </a:lvl6pPr>
            <a:lvl7pPr marL="2446663" indent="0">
              <a:buNone/>
              <a:defRPr sz="800"/>
            </a:lvl7pPr>
            <a:lvl8pPr marL="2854439" indent="0">
              <a:buNone/>
              <a:defRPr sz="800"/>
            </a:lvl8pPr>
            <a:lvl9pPr marL="3262216" indent="0">
              <a:buNone/>
              <a:defRPr sz="800"/>
            </a:lvl9pPr>
          </a:lstStyle>
          <a:p>
            <a:pPr lvl="0"/>
            <a:r>
              <a:rPr lang="en-US" smtClean="0"/>
              <a:t>Click to edit Master text styles</a:t>
            </a:r>
          </a:p>
        </p:txBody>
      </p:sp>
    </p:spTree>
    <p:extLst>
      <p:ext uri="{BB962C8B-B14F-4D97-AF65-F5344CB8AC3E}">
        <p14:creationId xmlns:p14="http://schemas.microsoft.com/office/powerpoint/2010/main" val="195157891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56" tIns="40777" rIns="81556" bIns="40777"/>
          <a:lstStyle/>
          <a:p>
            <a:r>
              <a:rPr lang="en-US" smtClean="0"/>
              <a:t>Click to edit Master title style</a:t>
            </a:r>
            <a:endParaRPr lang="lt-LT"/>
          </a:p>
        </p:txBody>
      </p:sp>
      <p:sp>
        <p:nvSpPr>
          <p:cNvPr id="3" name="Vertical Text Placeholder 2"/>
          <p:cNvSpPr>
            <a:spLocks noGrp="1"/>
          </p:cNvSpPr>
          <p:nvPr>
            <p:ph type="body" orient="vert" idx="1"/>
          </p:nvPr>
        </p:nvSpPr>
        <p:spPr>
          <a:xfrm>
            <a:off x="457200" y="1200157"/>
            <a:ext cx="8229600" cy="3394472"/>
          </a:xfrm>
          <a:prstGeom prst="rect">
            <a:avLst/>
          </a:prstGeom>
        </p:spPr>
        <p:txBody>
          <a:bodyPr vert="eaVert" lIns="81556" tIns="40777" rIns="81556" bIns="40777"/>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40968278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a:prstGeom prst="rect">
            <a:avLst/>
          </a:prstGeom>
        </p:spPr>
        <p:txBody>
          <a:bodyPr vert="eaVert" lIns="81556" tIns="40777" rIns="81556" bIns="40777"/>
          <a:lstStyle/>
          <a:p>
            <a:r>
              <a:rPr lang="en-US" smtClean="0"/>
              <a:t>Click to edit Master title style</a:t>
            </a:r>
            <a:endParaRPr lang="lt-LT"/>
          </a:p>
        </p:txBody>
      </p:sp>
      <p:sp>
        <p:nvSpPr>
          <p:cNvPr id="3" name="Vertical Text Placeholder 2"/>
          <p:cNvSpPr>
            <a:spLocks noGrp="1"/>
          </p:cNvSpPr>
          <p:nvPr>
            <p:ph type="body" orient="vert" idx="1"/>
          </p:nvPr>
        </p:nvSpPr>
        <p:spPr>
          <a:xfrm>
            <a:off x="457202" y="205979"/>
            <a:ext cx="6019800" cy="4388644"/>
          </a:xfrm>
          <a:prstGeom prst="rect">
            <a:avLst/>
          </a:prstGeom>
        </p:spPr>
        <p:txBody>
          <a:bodyPr vert="eaVert" lIns="81556" tIns="40777" rIns="81556" bIns="40777"/>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230441870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56" tIns="40777" rIns="81556" bIns="40777"/>
          <a:lstStyle/>
          <a:p>
            <a:r>
              <a:rPr lang="en-US" smtClean="0"/>
              <a:t>Click to edit Master title style</a:t>
            </a:r>
            <a:endParaRPr lang="lt-LT"/>
          </a:p>
        </p:txBody>
      </p:sp>
      <p:sp>
        <p:nvSpPr>
          <p:cNvPr id="3" name="Table Placeholder 2"/>
          <p:cNvSpPr>
            <a:spLocks noGrp="1"/>
          </p:cNvSpPr>
          <p:nvPr>
            <p:ph type="tbl" idx="1"/>
          </p:nvPr>
        </p:nvSpPr>
        <p:spPr>
          <a:xfrm>
            <a:off x="457200" y="1200157"/>
            <a:ext cx="8229600" cy="3394472"/>
          </a:xfrm>
          <a:prstGeom prst="rect">
            <a:avLst/>
          </a:prstGeom>
        </p:spPr>
        <p:txBody>
          <a:bodyPr lIns="81556" tIns="40777" rIns="81556" bIns="40777"/>
          <a:lstStyle/>
          <a:p>
            <a:pPr lvl="0"/>
            <a:endParaRPr lang="lt-LT" noProof="0" smtClean="0"/>
          </a:p>
        </p:txBody>
      </p:sp>
    </p:spTree>
    <p:extLst>
      <p:ext uri="{BB962C8B-B14F-4D97-AF65-F5344CB8AC3E}">
        <p14:creationId xmlns:p14="http://schemas.microsoft.com/office/powerpoint/2010/main" val="28109938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56" tIns="40777" rIns="81556" bIns="40777"/>
          <a:lstStyle/>
          <a:p>
            <a:r>
              <a:rPr lang="en-US" smtClean="0"/>
              <a:t>Click to edit Master title style</a:t>
            </a:r>
            <a:endParaRPr lang="lt-LT"/>
          </a:p>
        </p:txBody>
      </p:sp>
      <p:sp>
        <p:nvSpPr>
          <p:cNvPr id="3" name="Text Placeholder 2"/>
          <p:cNvSpPr>
            <a:spLocks noGrp="1"/>
          </p:cNvSpPr>
          <p:nvPr>
            <p:ph type="body" sz="half" idx="1"/>
          </p:nvPr>
        </p:nvSpPr>
        <p:spPr>
          <a:xfrm>
            <a:off x="457200" y="1200157"/>
            <a:ext cx="4038600" cy="3394472"/>
          </a:xfrm>
          <a:prstGeom prst="rect">
            <a:avLst/>
          </a:prstGeom>
        </p:spPr>
        <p:txBody>
          <a:bodyPr lIns="81556" tIns="40777" rIns="81556" bIns="40777"/>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hart Placeholder 3"/>
          <p:cNvSpPr>
            <a:spLocks noGrp="1"/>
          </p:cNvSpPr>
          <p:nvPr>
            <p:ph type="chart" sz="half" idx="2"/>
          </p:nvPr>
        </p:nvSpPr>
        <p:spPr>
          <a:xfrm>
            <a:off x="4648200" y="1200157"/>
            <a:ext cx="4038600" cy="3394472"/>
          </a:xfrm>
          <a:prstGeom prst="rect">
            <a:avLst/>
          </a:prstGeom>
        </p:spPr>
        <p:txBody>
          <a:bodyPr lIns="81556" tIns="40777" rIns="81556" bIns="40777"/>
          <a:lstStyle/>
          <a:p>
            <a:pPr lvl="0"/>
            <a:endParaRPr lang="lt-LT" noProof="0" smtClean="0"/>
          </a:p>
        </p:txBody>
      </p:sp>
    </p:spTree>
    <p:extLst>
      <p:ext uri="{BB962C8B-B14F-4D97-AF65-F5344CB8AC3E}">
        <p14:creationId xmlns:p14="http://schemas.microsoft.com/office/powerpoint/2010/main" val="269352327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56" tIns="40777" rIns="81556" bIns="40777"/>
          <a:lstStyle/>
          <a:p>
            <a:r>
              <a:rPr lang="en-US" smtClean="0"/>
              <a:t>Click to edit Master title style</a:t>
            </a:r>
            <a:endParaRPr lang="lt-LT"/>
          </a:p>
        </p:txBody>
      </p:sp>
      <p:sp>
        <p:nvSpPr>
          <p:cNvPr id="3" name="Text Placeholder 2"/>
          <p:cNvSpPr>
            <a:spLocks noGrp="1"/>
          </p:cNvSpPr>
          <p:nvPr>
            <p:ph type="body" sz="half" idx="1"/>
          </p:nvPr>
        </p:nvSpPr>
        <p:spPr>
          <a:xfrm>
            <a:off x="457200" y="1200157"/>
            <a:ext cx="4038600" cy="3394472"/>
          </a:xfrm>
          <a:prstGeom prst="rect">
            <a:avLst/>
          </a:prstGeom>
        </p:spPr>
        <p:txBody>
          <a:bodyPr lIns="81556" tIns="40777" rIns="81556" bIns="40777"/>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4648200" y="1200157"/>
            <a:ext cx="4038600" cy="3394472"/>
          </a:xfrm>
          <a:prstGeom prst="rect">
            <a:avLst/>
          </a:prstGeom>
        </p:spPr>
        <p:txBody>
          <a:bodyPr lIns="81556" tIns="40777" rIns="81556" bIns="40777"/>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Date Placeholder 4"/>
          <p:cNvSpPr>
            <a:spLocks noGrp="1"/>
          </p:cNvSpPr>
          <p:nvPr>
            <p:ph type="dt" sz="half" idx="10"/>
          </p:nvPr>
        </p:nvSpPr>
        <p:spPr>
          <a:xfrm>
            <a:off x="457200" y="4683918"/>
            <a:ext cx="2133600" cy="357188"/>
          </a:xfrm>
          <a:prstGeom prst="rect">
            <a:avLst/>
          </a:prstGeom>
        </p:spPr>
        <p:txBody>
          <a:bodyPr vert="horz" wrap="square" lIns="81556" tIns="40777" rIns="81556" bIns="40777" numCol="1" anchor="t" anchorCtr="0" compatLnSpc="1">
            <a:prstTxWarp prst="textNoShape">
              <a:avLst/>
            </a:prstTxWarp>
          </a:bodyPr>
          <a:lstStyle>
            <a:lvl1pPr>
              <a:defRPr/>
            </a:lvl1pPr>
          </a:lstStyle>
          <a:p>
            <a:pPr algn="ctr" defTabSz="715084">
              <a:spcBef>
                <a:spcPct val="50000"/>
              </a:spcBef>
              <a:buClr>
                <a:srgbClr val="CA0026"/>
              </a:buClr>
              <a:buSzPct val="160000"/>
              <a:defRPr/>
            </a:pPr>
            <a:endParaRPr lang="lt-LT" altLang="lt-LT" sz="2000" b="1">
              <a:solidFill>
                <a:srgbClr val="CC0000"/>
              </a:solidFill>
              <a:latin typeface="Times New Roman" pitchFamily="18" charset="0"/>
              <a:ea typeface="+mn-ea"/>
            </a:endParaRPr>
          </a:p>
        </p:txBody>
      </p:sp>
      <p:sp>
        <p:nvSpPr>
          <p:cNvPr id="6" name="Footer Placeholder 5"/>
          <p:cNvSpPr>
            <a:spLocks noGrp="1"/>
          </p:cNvSpPr>
          <p:nvPr>
            <p:ph type="ftr" sz="quarter" idx="11"/>
          </p:nvPr>
        </p:nvSpPr>
        <p:spPr>
          <a:xfrm>
            <a:off x="3124203" y="4683918"/>
            <a:ext cx="2895600" cy="357188"/>
          </a:xfrm>
          <a:prstGeom prst="rect">
            <a:avLst/>
          </a:prstGeom>
        </p:spPr>
        <p:txBody>
          <a:bodyPr vert="horz" wrap="square" lIns="81556" tIns="40777" rIns="81556" bIns="40777" numCol="1" anchor="t" anchorCtr="0" compatLnSpc="1">
            <a:prstTxWarp prst="textNoShape">
              <a:avLst/>
            </a:prstTxWarp>
          </a:bodyPr>
          <a:lstStyle>
            <a:lvl1pPr>
              <a:defRPr/>
            </a:lvl1pPr>
          </a:lstStyle>
          <a:p>
            <a:pPr algn="ctr" defTabSz="715084">
              <a:spcBef>
                <a:spcPct val="50000"/>
              </a:spcBef>
              <a:buClr>
                <a:srgbClr val="CA0026"/>
              </a:buClr>
              <a:buSzPct val="160000"/>
              <a:defRPr/>
            </a:pPr>
            <a:endParaRPr lang="lt-LT" altLang="lt-LT" sz="2000" b="1">
              <a:solidFill>
                <a:srgbClr val="CC0000"/>
              </a:solidFill>
              <a:latin typeface="Times New Roman" pitchFamily="18" charset="0"/>
              <a:ea typeface="+mn-ea"/>
            </a:endParaRPr>
          </a:p>
        </p:txBody>
      </p:sp>
      <p:sp>
        <p:nvSpPr>
          <p:cNvPr id="7" name="Slide Number Placeholder 6"/>
          <p:cNvSpPr>
            <a:spLocks noGrp="1"/>
          </p:cNvSpPr>
          <p:nvPr>
            <p:ph type="sldNum" sz="quarter" idx="12"/>
          </p:nvPr>
        </p:nvSpPr>
        <p:spPr>
          <a:xfrm>
            <a:off x="6553200" y="4683918"/>
            <a:ext cx="2133600" cy="357188"/>
          </a:xfrm>
          <a:prstGeom prst="rect">
            <a:avLst/>
          </a:prstGeom>
        </p:spPr>
        <p:txBody>
          <a:bodyPr vert="horz" wrap="square" lIns="81556" tIns="40777" rIns="81556" bIns="40777" numCol="1" anchor="t" anchorCtr="0" compatLnSpc="1">
            <a:prstTxWarp prst="textNoShape">
              <a:avLst/>
            </a:prstTxWarp>
          </a:bodyPr>
          <a:lstStyle>
            <a:lvl1pPr>
              <a:defRPr/>
            </a:lvl1pPr>
          </a:lstStyle>
          <a:p>
            <a:pPr algn="ctr" defTabSz="715084">
              <a:spcBef>
                <a:spcPct val="50000"/>
              </a:spcBef>
              <a:buClr>
                <a:srgbClr val="CA0026"/>
              </a:buClr>
              <a:buSzPct val="160000"/>
              <a:defRPr/>
            </a:pPr>
            <a:fld id="{450EF90A-6F25-4807-8CBD-5CC3CDBB6E1E}" type="slidenum">
              <a:rPr lang="lt-LT" altLang="lt-LT" sz="2000" b="1" smtClean="0">
                <a:solidFill>
                  <a:srgbClr val="CC0000"/>
                </a:solidFill>
                <a:latin typeface="Times New Roman" pitchFamily="18" charset="0"/>
                <a:ea typeface="+mn-ea"/>
              </a:rPr>
              <a:pPr algn="ctr" defTabSz="715084">
                <a:spcBef>
                  <a:spcPct val="50000"/>
                </a:spcBef>
                <a:buClr>
                  <a:srgbClr val="CA0026"/>
                </a:buClr>
                <a:buSzPct val="160000"/>
                <a:defRPr/>
              </a:pPr>
              <a:t>‹#›</a:t>
            </a:fld>
            <a:endParaRPr lang="lt-LT" altLang="lt-LT" sz="2000" b="1">
              <a:solidFill>
                <a:srgbClr val="CC0000"/>
              </a:solidFill>
              <a:latin typeface="Times New Roman" pitchFamily="18" charset="0"/>
              <a:ea typeface="+mn-ea"/>
            </a:endParaRPr>
          </a:p>
        </p:txBody>
      </p:sp>
    </p:spTree>
    <p:extLst>
      <p:ext uri="{BB962C8B-B14F-4D97-AF65-F5344CB8AC3E}">
        <p14:creationId xmlns:p14="http://schemas.microsoft.com/office/powerpoint/2010/main" val="218298261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1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56" tIns="40777" rIns="81556" bIns="40777"/>
          <a:lstStyle/>
          <a:p>
            <a:r>
              <a:rPr lang="en-US" smtClean="0"/>
              <a:t>Click to edit Master title style</a:t>
            </a:r>
            <a:endParaRPr lang="lt-LT"/>
          </a:p>
        </p:txBody>
      </p:sp>
      <p:sp>
        <p:nvSpPr>
          <p:cNvPr id="3" name="Text Placeholder 2"/>
          <p:cNvSpPr>
            <a:spLocks noGrp="1"/>
          </p:cNvSpPr>
          <p:nvPr>
            <p:ph type="body" sz="half" idx="1"/>
          </p:nvPr>
        </p:nvSpPr>
        <p:spPr>
          <a:xfrm>
            <a:off x="457200" y="1200157"/>
            <a:ext cx="4038600" cy="3394472"/>
          </a:xfrm>
          <a:prstGeom prst="rect">
            <a:avLst/>
          </a:prstGeom>
        </p:spPr>
        <p:txBody>
          <a:bodyPr lIns="81556" tIns="40777" rIns="81556" bIns="40777"/>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4648200" y="1200157"/>
            <a:ext cx="4038600" cy="3394472"/>
          </a:xfrm>
          <a:prstGeom prst="rect">
            <a:avLst/>
          </a:prstGeom>
        </p:spPr>
        <p:txBody>
          <a:bodyPr lIns="81556" tIns="40777" rIns="81556" bIns="40777"/>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322279245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05979"/>
            <a:ext cx="8229600" cy="4388644"/>
          </a:xfrm>
          <a:prstGeom prst="rect">
            <a:avLst/>
          </a:prstGeom>
        </p:spPr>
        <p:txBody>
          <a:bodyPr lIns="81556" tIns="40777" rIns="81556" bIns="40777"/>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163117064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56" tIns="40777" rIns="81556" bIns="40777"/>
          <a:lstStyle/>
          <a:p>
            <a:r>
              <a:rPr lang="en-US" smtClean="0"/>
              <a:t>Click to edit Master title style</a:t>
            </a:r>
            <a:endParaRPr lang="lt-LT"/>
          </a:p>
        </p:txBody>
      </p:sp>
      <p:sp>
        <p:nvSpPr>
          <p:cNvPr id="3" name="Chart Placeholder 2"/>
          <p:cNvSpPr>
            <a:spLocks noGrp="1"/>
          </p:cNvSpPr>
          <p:nvPr>
            <p:ph type="chart" idx="1"/>
          </p:nvPr>
        </p:nvSpPr>
        <p:spPr>
          <a:xfrm>
            <a:off x="457200" y="1200157"/>
            <a:ext cx="8229600" cy="3394472"/>
          </a:xfrm>
          <a:prstGeom prst="rect">
            <a:avLst/>
          </a:prstGeom>
        </p:spPr>
        <p:txBody>
          <a:bodyPr lIns="81556" tIns="40777" rIns="81556" bIns="40777"/>
          <a:lstStyle/>
          <a:p>
            <a:pPr lvl="0"/>
            <a:endParaRPr lang="lt-LT" noProof="0" smtClean="0"/>
          </a:p>
        </p:txBody>
      </p:sp>
    </p:spTree>
    <p:extLst>
      <p:ext uri="{BB962C8B-B14F-4D97-AF65-F5344CB8AC3E}">
        <p14:creationId xmlns:p14="http://schemas.microsoft.com/office/powerpoint/2010/main" val="4069577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95301" y="1200158"/>
            <a:ext cx="4381500" cy="3394472"/>
          </a:xfrm>
        </p:spPr>
        <p:txBody>
          <a:bodyPr/>
          <a:lstStyle>
            <a:lvl1pPr>
              <a:defRPr sz="23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200158"/>
            <a:ext cx="4381500" cy="3394472"/>
          </a:xfrm>
        </p:spPr>
        <p:txBody>
          <a:bodyPr/>
          <a:lstStyle>
            <a:lvl1pPr>
              <a:defRPr sz="23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74B86FE-DDF4-411A-9054-8D7E44563222}" type="datetimeFigureOut">
              <a:rPr lang="en-US"/>
              <a:pPr>
                <a:defRPr/>
              </a:pPr>
              <a:t>2/22/2017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492164C-F484-40B2-B3A4-4166A56C09AB}" type="slidenum">
              <a:rPr lang="en-US"/>
              <a:pPr>
                <a:defRPr/>
              </a:pPr>
              <a:t>‹#›</a:t>
            </a:fld>
            <a:endParaRPr lang="en-US"/>
          </a:p>
        </p:txBody>
      </p:sp>
    </p:spTree>
    <p:extLst>
      <p:ext uri="{BB962C8B-B14F-4D97-AF65-F5344CB8AC3E}">
        <p14:creationId xmlns:p14="http://schemas.microsoft.com/office/powerpoint/2010/main" val="395037903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4"/>
            <a:ext cx="7772400" cy="1102519"/>
          </a:xfrm>
          <a:prstGeom prst="rect">
            <a:avLst/>
          </a:prstGeom>
        </p:spPr>
        <p:txBody>
          <a:bodyPr lIns="81576" tIns="40788" rIns="81576" bIns="40788"/>
          <a:lstStyle/>
          <a:p>
            <a:r>
              <a:rPr lang="en-US" smtClean="0"/>
              <a:t>Click to edit Master title style</a:t>
            </a:r>
            <a:endParaRPr lang="lt-LT"/>
          </a:p>
        </p:txBody>
      </p:sp>
      <p:sp>
        <p:nvSpPr>
          <p:cNvPr id="3" name="Subtitle 2"/>
          <p:cNvSpPr>
            <a:spLocks noGrp="1"/>
          </p:cNvSpPr>
          <p:nvPr>
            <p:ph type="subTitle" idx="1"/>
          </p:nvPr>
        </p:nvSpPr>
        <p:spPr>
          <a:xfrm>
            <a:off x="1371603" y="2914650"/>
            <a:ext cx="6400800" cy="1314450"/>
          </a:xfrm>
          <a:prstGeom prst="rect">
            <a:avLst/>
          </a:prstGeom>
        </p:spPr>
        <p:txBody>
          <a:bodyPr lIns="81576" tIns="40788" rIns="81576" bIns="40788"/>
          <a:lstStyle>
            <a:lvl1pPr marL="0" indent="0" algn="ctr">
              <a:buNone/>
              <a:defRPr/>
            </a:lvl1pPr>
            <a:lvl2pPr marL="407879" indent="0" algn="ctr">
              <a:buNone/>
              <a:defRPr/>
            </a:lvl2pPr>
            <a:lvl3pPr marL="815756" indent="0" algn="ctr">
              <a:buNone/>
              <a:defRPr/>
            </a:lvl3pPr>
            <a:lvl4pPr marL="1223633" indent="0" algn="ctr">
              <a:buNone/>
              <a:defRPr/>
            </a:lvl4pPr>
            <a:lvl5pPr marL="1631512" indent="0" algn="ctr">
              <a:buNone/>
              <a:defRPr/>
            </a:lvl5pPr>
            <a:lvl6pPr marL="2039388" indent="0" algn="ctr">
              <a:buNone/>
              <a:defRPr/>
            </a:lvl6pPr>
            <a:lvl7pPr marL="2447268" indent="0" algn="ctr">
              <a:buNone/>
              <a:defRPr/>
            </a:lvl7pPr>
            <a:lvl8pPr marL="2855145" indent="0" algn="ctr">
              <a:buNone/>
              <a:defRPr/>
            </a:lvl8pPr>
            <a:lvl9pPr marL="3263024" indent="0" algn="ctr">
              <a:buNone/>
              <a:defRPr/>
            </a:lvl9pPr>
          </a:lstStyle>
          <a:p>
            <a:r>
              <a:rPr lang="en-US" smtClean="0"/>
              <a:t>Click to edit Master subtitle style</a:t>
            </a:r>
            <a:endParaRPr lang="lt-LT"/>
          </a:p>
        </p:txBody>
      </p:sp>
    </p:spTree>
    <p:extLst>
      <p:ext uri="{BB962C8B-B14F-4D97-AF65-F5344CB8AC3E}">
        <p14:creationId xmlns:p14="http://schemas.microsoft.com/office/powerpoint/2010/main" val="322992141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76" tIns="40788" rIns="81576" bIns="40788"/>
          <a:lstStyle/>
          <a:p>
            <a:r>
              <a:rPr lang="en-US" smtClean="0"/>
              <a:t>Click to edit Master title style</a:t>
            </a:r>
            <a:endParaRPr lang="lt-LT"/>
          </a:p>
        </p:txBody>
      </p:sp>
      <p:sp>
        <p:nvSpPr>
          <p:cNvPr id="3" name="Content Placeholder 2"/>
          <p:cNvSpPr>
            <a:spLocks noGrp="1"/>
          </p:cNvSpPr>
          <p:nvPr>
            <p:ph idx="1"/>
          </p:nvPr>
        </p:nvSpPr>
        <p:spPr>
          <a:xfrm>
            <a:off x="457200" y="1200155"/>
            <a:ext cx="8229600" cy="3394472"/>
          </a:xfrm>
          <a:prstGeom prst="rect">
            <a:avLst/>
          </a:prstGeom>
        </p:spPr>
        <p:txBody>
          <a:bodyPr lIns="81576" tIns="40788" rIns="81576" bIns="4078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10040514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lIns="81576" tIns="40788" rIns="81576" bIns="40788" anchor="t"/>
          <a:lstStyle>
            <a:lvl1pPr algn="l">
              <a:defRPr sz="3600" b="1" cap="all"/>
            </a:lvl1pPr>
          </a:lstStyle>
          <a:p>
            <a:r>
              <a:rPr lang="en-US" smtClean="0"/>
              <a:t>Click to edit Master title style</a:t>
            </a:r>
            <a:endParaRPr lang="lt-LT"/>
          </a:p>
        </p:txBody>
      </p:sp>
      <p:sp>
        <p:nvSpPr>
          <p:cNvPr id="3" name="Text Placeholder 2"/>
          <p:cNvSpPr>
            <a:spLocks noGrp="1"/>
          </p:cNvSpPr>
          <p:nvPr>
            <p:ph type="body" idx="1"/>
          </p:nvPr>
        </p:nvSpPr>
        <p:spPr>
          <a:xfrm>
            <a:off x="722313" y="2180040"/>
            <a:ext cx="7772400" cy="1125140"/>
          </a:xfrm>
          <a:prstGeom prst="rect">
            <a:avLst/>
          </a:prstGeom>
        </p:spPr>
        <p:txBody>
          <a:bodyPr lIns="81576" tIns="40788" rIns="81576" bIns="40788" anchor="b"/>
          <a:lstStyle>
            <a:lvl1pPr marL="0" indent="0">
              <a:buNone/>
              <a:defRPr sz="1800"/>
            </a:lvl1pPr>
            <a:lvl2pPr marL="407879" indent="0">
              <a:buNone/>
              <a:defRPr sz="1600"/>
            </a:lvl2pPr>
            <a:lvl3pPr marL="815756" indent="0">
              <a:buNone/>
              <a:defRPr sz="1400"/>
            </a:lvl3pPr>
            <a:lvl4pPr marL="1223633" indent="0">
              <a:buNone/>
              <a:defRPr sz="1300"/>
            </a:lvl4pPr>
            <a:lvl5pPr marL="1631512" indent="0">
              <a:buNone/>
              <a:defRPr sz="1300"/>
            </a:lvl5pPr>
            <a:lvl6pPr marL="2039388" indent="0">
              <a:buNone/>
              <a:defRPr sz="1300"/>
            </a:lvl6pPr>
            <a:lvl7pPr marL="2447268" indent="0">
              <a:buNone/>
              <a:defRPr sz="1300"/>
            </a:lvl7pPr>
            <a:lvl8pPr marL="2855145" indent="0">
              <a:buNone/>
              <a:defRPr sz="1300"/>
            </a:lvl8pPr>
            <a:lvl9pPr marL="3263024" indent="0">
              <a:buNone/>
              <a:defRPr sz="1300"/>
            </a:lvl9pPr>
          </a:lstStyle>
          <a:p>
            <a:pPr lvl="0"/>
            <a:r>
              <a:rPr lang="en-US" smtClean="0"/>
              <a:t>Click to edit Master text styles</a:t>
            </a:r>
          </a:p>
        </p:txBody>
      </p:sp>
    </p:spTree>
    <p:extLst>
      <p:ext uri="{BB962C8B-B14F-4D97-AF65-F5344CB8AC3E}">
        <p14:creationId xmlns:p14="http://schemas.microsoft.com/office/powerpoint/2010/main" val="358719501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76" tIns="40788" rIns="81576" bIns="40788"/>
          <a:lstStyle/>
          <a:p>
            <a:r>
              <a:rPr lang="en-US" smtClean="0"/>
              <a:t>Click to edit Master title style</a:t>
            </a:r>
            <a:endParaRPr lang="lt-LT"/>
          </a:p>
        </p:txBody>
      </p:sp>
      <p:sp>
        <p:nvSpPr>
          <p:cNvPr id="3" name="Content Placeholder 2"/>
          <p:cNvSpPr>
            <a:spLocks noGrp="1"/>
          </p:cNvSpPr>
          <p:nvPr>
            <p:ph sz="half" idx="1"/>
          </p:nvPr>
        </p:nvSpPr>
        <p:spPr>
          <a:xfrm>
            <a:off x="457200" y="1200155"/>
            <a:ext cx="4038600" cy="3394472"/>
          </a:xfrm>
          <a:prstGeom prst="rect">
            <a:avLst/>
          </a:prstGeom>
        </p:spPr>
        <p:txBody>
          <a:bodyPr lIns="81576" tIns="40788" rIns="81576" bIns="40788"/>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4648200" y="1200155"/>
            <a:ext cx="4038600" cy="3394472"/>
          </a:xfrm>
          <a:prstGeom prst="rect">
            <a:avLst/>
          </a:prstGeom>
        </p:spPr>
        <p:txBody>
          <a:bodyPr lIns="81576" tIns="40788" rIns="81576" bIns="40788"/>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155175651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76" tIns="40788" rIns="81576" bIns="40788"/>
          <a:lstStyle>
            <a:lvl1pPr>
              <a:defRPr/>
            </a:lvl1pPr>
          </a:lstStyle>
          <a:p>
            <a:r>
              <a:rPr lang="en-US" smtClean="0"/>
              <a:t>Click to edit Master title style</a:t>
            </a:r>
            <a:endParaRPr lang="lt-LT"/>
          </a:p>
        </p:txBody>
      </p:sp>
      <p:sp>
        <p:nvSpPr>
          <p:cNvPr id="3" name="Text Placeholder 2"/>
          <p:cNvSpPr>
            <a:spLocks noGrp="1"/>
          </p:cNvSpPr>
          <p:nvPr>
            <p:ph type="body" idx="1"/>
          </p:nvPr>
        </p:nvSpPr>
        <p:spPr>
          <a:xfrm>
            <a:off x="457200" y="1151338"/>
            <a:ext cx="4040188" cy="479821"/>
          </a:xfrm>
          <a:prstGeom prst="rect">
            <a:avLst/>
          </a:prstGeom>
        </p:spPr>
        <p:txBody>
          <a:bodyPr lIns="81576" tIns="40788" rIns="81576" bIns="40788" anchor="b"/>
          <a:lstStyle>
            <a:lvl1pPr marL="0" indent="0">
              <a:buNone/>
              <a:defRPr sz="2100" b="1"/>
            </a:lvl1pPr>
            <a:lvl2pPr marL="407879" indent="0">
              <a:buNone/>
              <a:defRPr sz="1800" b="1"/>
            </a:lvl2pPr>
            <a:lvl3pPr marL="815756" indent="0">
              <a:buNone/>
              <a:defRPr sz="1600" b="1"/>
            </a:lvl3pPr>
            <a:lvl4pPr marL="1223633" indent="0">
              <a:buNone/>
              <a:defRPr sz="1400" b="1"/>
            </a:lvl4pPr>
            <a:lvl5pPr marL="1631512" indent="0">
              <a:buNone/>
              <a:defRPr sz="1400" b="1"/>
            </a:lvl5pPr>
            <a:lvl6pPr marL="2039388" indent="0">
              <a:buNone/>
              <a:defRPr sz="1400" b="1"/>
            </a:lvl6pPr>
            <a:lvl7pPr marL="2447268" indent="0">
              <a:buNone/>
              <a:defRPr sz="1400" b="1"/>
            </a:lvl7pPr>
            <a:lvl8pPr marL="2855145" indent="0">
              <a:buNone/>
              <a:defRPr sz="1400" b="1"/>
            </a:lvl8pPr>
            <a:lvl9pPr marL="3263024"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457200" y="1631160"/>
            <a:ext cx="4040188" cy="2963466"/>
          </a:xfrm>
          <a:prstGeom prst="rect">
            <a:avLst/>
          </a:prstGeom>
        </p:spPr>
        <p:txBody>
          <a:bodyPr lIns="81576" tIns="40788" rIns="81576" bIns="40788"/>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Text Placeholder 4"/>
          <p:cNvSpPr>
            <a:spLocks noGrp="1"/>
          </p:cNvSpPr>
          <p:nvPr>
            <p:ph type="body" sz="quarter" idx="3"/>
          </p:nvPr>
        </p:nvSpPr>
        <p:spPr>
          <a:xfrm>
            <a:off x="4645025" y="1151338"/>
            <a:ext cx="4041775" cy="479821"/>
          </a:xfrm>
          <a:prstGeom prst="rect">
            <a:avLst/>
          </a:prstGeom>
        </p:spPr>
        <p:txBody>
          <a:bodyPr lIns="81576" tIns="40788" rIns="81576" bIns="40788" anchor="b"/>
          <a:lstStyle>
            <a:lvl1pPr marL="0" indent="0">
              <a:buNone/>
              <a:defRPr sz="2100" b="1"/>
            </a:lvl1pPr>
            <a:lvl2pPr marL="407879" indent="0">
              <a:buNone/>
              <a:defRPr sz="1800" b="1"/>
            </a:lvl2pPr>
            <a:lvl3pPr marL="815756" indent="0">
              <a:buNone/>
              <a:defRPr sz="1600" b="1"/>
            </a:lvl3pPr>
            <a:lvl4pPr marL="1223633" indent="0">
              <a:buNone/>
              <a:defRPr sz="1400" b="1"/>
            </a:lvl4pPr>
            <a:lvl5pPr marL="1631512" indent="0">
              <a:buNone/>
              <a:defRPr sz="1400" b="1"/>
            </a:lvl5pPr>
            <a:lvl6pPr marL="2039388" indent="0">
              <a:buNone/>
              <a:defRPr sz="1400" b="1"/>
            </a:lvl6pPr>
            <a:lvl7pPr marL="2447268" indent="0">
              <a:buNone/>
              <a:defRPr sz="1400" b="1"/>
            </a:lvl7pPr>
            <a:lvl8pPr marL="2855145" indent="0">
              <a:buNone/>
              <a:defRPr sz="1400" b="1"/>
            </a:lvl8pPr>
            <a:lvl9pPr marL="3263024"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4645025" y="1631160"/>
            <a:ext cx="4041775" cy="2963466"/>
          </a:xfrm>
          <a:prstGeom prst="rect">
            <a:avLst/>
          </a:prstGeom>
        </p:spPr>
        <p:txBody>
          <a:bodyPr lIns="81576" tIns="40788" rIns="81576" bIns="40788"/>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281323792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76" tIns="40788" rIns="81576" bIns="40788"/>
          <a:lstStyle/>
          <a:p>
            <a:r>
              <a:rPr lang="en-US" smtClean="0"/>
              <a:t>Click to edit Master title style</a:t>
            </a:r>
            <a:endParaRPr lang="lt-LT"/>
          </a:p>
        </p:txBody>
      </p:sp>
    </p:spTree>
    <p:extLst>
      <p:ext uri="{BB962C8B-B14F-4D97-AF65-F5344CB8AC3E}">
        <p14:creationId xmlns:p14="http://schemas.microsoft.com/office/powerpoint/2010/main" val="271081471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019596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a:prstGeom prst="rect">
            <a:avLst/>
          </a:prstGeom>
        </p:spPr>
        <p:txBody>
          <a:bodyPr lIns="81576" tIns="40788" rIns="81576" bIns="40788" anchor="b"/>
          <a:lstStyle>
            <a:lvl1pPr algn="l">
              <a:defRPr sz="1800" b="1"/>
            </a:lvl1pPr>
          </a:lstStyle>
          <a:p>
            <a:r>
              <a:rPr lang="en-US" smtClean="0"/>
              <a:t>Click to edit Master title style</a:t>
            </a:r>
            <a:endParaRPr lang="lt-LT"/>
          </a:p>
        </p:txBody>
      </p:sp>
      <p:sp>
        <p:nvSpPr>
          <p:cNvPr id="3" name="Content Placeholder 2"/>
          <p:cNvSpPr>
            <a:spLocks noGrp="1"/>
          </p:cNvSpPr>
          <p:nvPr>
            <p:ph idx="1"/>
          </p:nvPr>
        </p:nvSpPr>
        <p:spPr>
          <a:xfrm>
            <a:off x="3575050" y="204793"/>
            <a:ext cx="5111750" cy="4389835"/>
          </a:xfrm>
          <a:prstGeom prst="rect">
            <a:avLst/>
          </a:prstGeom>
        </p:spPr>
        <p:txBody>
          <a:bodyPr lIns="81576" tIns="40788" rIns="81576" bIns="40788"/>
          <a:lstStyle>
            <a:lvl1pPr>
              <a:defRPr sz="2800"/>
            </a:lvl1pPr>
            <a:lvl2pPr>
              <a:defRPr sz="25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Text Placeholder 3"/>
          <p:cNvSpPr>
            <a:spLocks noGrp="1"/>
          </p:cNvSpPr>
          <p:nvPr>
            <p:ph type="body" sz="half" idx="2"/>
          </p:nvPr>
        </p:nvSpPr>
        <p:spPr>
          <a:xfrm>
            <a:off x="457203" y="1076326"/>
            <a:ext cx="3008313" cy="3518297"/>
          </a:xfrm>
          <a:prstGeom prst="rect">
            <a:avLst/>
          </a:prstGeom>
        </p:spPr>
        <p:txBody>
          <a:bodyPr lIns="81576" tIns="40788" rIns="81576" bIns="40788"/>
          <a:lstStyle>
            <a:lvl1pPr marL="0" indent="0">
              <a:buNone/>
              <a:defRPr sz="1300"/>
            </a:lvl1pPr>
            <a:lvl2pPr marL="407879" indent="0">
              <a:buNone/>
              <a:defRPr sz="1100"/>
            </a:lvl2pPr>
            <a:lvl3pPr marL="815756" indent="0">
              <a:buNone/>
              <a:defRPr sz="900"/>
            </a:lvl3pPr>
            <a:lvl4pPr marL="1223633" indent="0">
              <a:buNone/>
              <a:defRPr sz="800"/>
            </a:lvl4pPr>
            <a:lvl5pPr marL="1631512" indent="0">
              <a:buNone/>
              <a:defRPr sz="800"/>
            </a:lvl5pPr>
            <a:lvl6pPr marL="2039388" indent="0">
              <a:buNone/>
              <a:defRPr sz="800"/>
            </a:lvl6pPr>
            <a:lvl7pPr marL="2447268" indent="0">
              <a:buNone/>
              <a:defRPr sz="800"/>
            </a:lvl7pPr>
            <a:lvl8pPr marL="2855145" indent="0">
              <a:buNone/>
              <a:defRPr sz="800"/>
            </a:lvl8pPr>
            <a:lvl9pPr marL="3263024" indent="0">
              <a:buNone/>
              <a:defRPr sz="800"/>
            </a:lvl9pPr>
          </a:lstStyle>
          <a:p>
            <a:pPr lvl="0"/>
            <a:r>
              <a:rPr lang="en-US" smtClean="0"/>
              <a:t>Click to edit Master text styles</a:t>
            </a:r>
          </a:p>
        </p:txBody>
      </p:sp>
    </p:spTree>
    <p:extLst>
      <p:ext uri="{BB962C8B-B14F-4D97-AF65-F5344CB8AC3E}">
        <p14:creationId xmlns:p14="http://schemas.microsoft.com/office/powerpoint/2010/main" val="43505820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3600450"/>
            <a:ext cx="5486400" cy="425053"/>
          </a:xfrm>
          <a:prstGeom prst="rect">
            <a:avLst/>
          </a:prstGeom>
        </p:spPr>
        <p:txBody>
          <a:bodyPr lIns="81576" tIns="40788" rIns="81576" bIns="40788" anchor="b"/>
          <a:lstStyle>
            <a:lvl1pPr algn="l">
              <a:defRPr sz="1800" b="1"/>
            </a:lvl1pPr>
          </a:lstStyle>
          <a:p>
            <a:r>
              <a:rPr lang="en-US" smtClean="0"/>
              <a:t>Click to edit Master title style</a:t>
            </a:r>
            <a:endParaRPr lang="lt-LT"/>
          </a:p>
        </p:txBody>
      </p:sp>
      <p:sp>
        <p:nvSpPr>
          <p:cNvPr id="3" name="Picture Placeholder 2"/>
          <p:cNvSpPr>
            <a:spLocks noGrp="1"/>
          </p:cNvSpPr>
          <p:nvPr>
            <p:ph type="pic" idx="1"/>
          </p:nvPr>
        </p:nvSpPr>
        <p:spPr>
          <a:xfrm>
            <a:off x="1792289" y="459581"/>
            <a:ext cx="5486400" cy="3086100"/>
          </a:xfrm>
          <a:prstGeom prst="rect">
            <a:avLst/>
          </a:prstGeom>
        </p:spPr>
        <p:txBody>
          <a:bodyPr lIns="81576" tIns="40788" rIns="81576" bIns="40788"/>
          <a:lstStyle>
            <a:lvl1pPr marL="0" indent="0">
              <a:buNone/>
              <a:defRPr sz="2800"/>
            </a:lvl1pPr>
            <a:lvl2pPr marL="407879" indent="0">
              <a:buNone/>
              <a:defRPr sz="2500"/>
            </a:lvl2pPr>
            <a:lvl3pPr marL="815756" indent="0">
              <a:buNone/>
              <a:defRPr sz="2100"/>
            </a:lvl3pPr>
            <a:lvl4pPr marL="1223633" indent="0">
              <a:buNone/>
              <a:defRPr sz="1800"/>
            </a:lvl4pPr>
            <a:lvl5pPr marL="1631512" indent="0">
              <a:buNone/>
              <a:defRPr sz="1800"/>
            </a:lvl5pPr>
            <a:lvl6pPr marL="2039388" indent="0">
              <a:buNone/>
              <a:defRPr sz="1800"/>
            </a:lvl6pPr>
            <a:lvl7pPr marL="2447268" indent="0">
              <a:buNone/>
              <a:defRPr sz="1800"/>
            </a:lvl7pPr>
            <a:lvl8pPr marL="2855145" indent="0">
              <a:buNone/>
              <a:defRPr sz="1800"/>
            </a:lvl8pPr>
            <a:lvl9pPr marL="3263024" indent="0">
              <a:buNone/>
              <a:defRPr sz="1800"/>
            </a:lvl9pPr>
          </a:lstStyle>
          <a:p>
            <a:pPr lvl="0"/>
            <a:endParaRPr lang="lt-LT" noProof="0" smtClean="0"/>
          </a:p>
        </p:txBody>
      </p:sp>
      <p:sp>
        <p:nvSpPr>
          <p:cNvPr id="4" name="Text Placeholder 3"/>
          <p:cNvSpPr>
            <a:spLocks noGrp="1"/>
          </p:cNvSpPr>
          <p:nvPr>
            <p:ph type="body" sz="half" idx="2"/>
          </p:nvPr>
        </p:nvSpPr>
        <p:spPr>
          <a:xfrm>
            <a:off x="1792289" y="4025503"/>
            <a:ext cx="5486400" cy="603647"/>
          </a:xfrm>
          <a:prstGeom prst="rect">
            <a:avLst/>
          </a:prstGeom>
        </p:spPr>
        <p:txBody>
          <a:bodyPr lIns="81576" tIns="40788" rIns="81576" bIns="40788"/>
          <a:lstStyle>
            <a:lvl1pPr marL="0" indent="0">
              <a:buNone/>
              <a:defRPr sz="1300"/>
            </a:lvl1pPr>
            <a:lvl2pPr marL="407879" indent="0">
              <a:buNone/>
              <a:defRPr sz="1100"/>
            </a:lvl2pPr>
            <a:lvl3pPr marL="815756" indent="0">
              <a:buNone/>
              <a:defRPr sz="900"/>
            </a:lvl3pPr>
            <a:lvl4pPr marL="1223633" indent="0">
              <a:buNone/>
              <a:defRPr sz="800"/>
            </a:lvl4pPr>
            <a:lvl5pPr marL="1631512" indent="0">
              <a:buNone/>
              <a:defRPr sz="800"/>
            </a:lvl5pPr>
            <a:lvl6pPr marL="2039388" indent="0">
              <a:buNone/>
              <a:defRPr sz="800"/>
            </a:lvl6pPr>
            <a:lvl7pPr marL="2447268" indent="0">
              <a:buNone/>
              <a:defRPr sz="800"/>
            </a:lvl7pPr>
            <a:lvl8pPr marL="2855145" indent="0">
              <a:buNone/>
              <a:defRPr sz="800"/>
            </a:lvl8pPr>
            <a:lvl9pPr marL="3263024" indent="0">
              <a:buNone/>
              <a:defRPr sz="800"/>
            </a:lvl9pPr>
          </a:lstStyle>
          <a:p>
            <a:pPr lvl="0"/>
            <a:r>
              <a:rPr lang="en-US" smtClean="0"/>
              <a:t>Click to edit Master text styles</a:t>
            </a:r>
          </a:p>
        </p:txBody>
      </p:sp>
    </p:spTree>
    <p:extLst>
      <p:ext uri="{BB962C8B-B14F-4D97-AF65-F5344CB8AC3E}">
        <p14:creationId xmlns:p14="http://schemas.microsoft.com/office/powerpoint/2010/main" val="205624425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76" tIns="40788" rIns="81576" bIns="40788"/>
          <a:lstStyle/>
          <a:p>
            <a:r>
              <a:rPr lang="en-US" smtClean="0"/>
              <a:t>Click to edit Master title style</a:t>
            </a:r>
            <a:endParaRPr lang="lt-LT"/>
          </a:p>
        </p:txBody>
      </p:sp>
      <p:sp>
        <p:nvSpPr>
          <p:cNvPr id="3" name="Vertical Text Placeholder 2"/>
          <p:cNvSpPr>
            <a:spLocks noGrp="1"/>
          </p:cNvSpPr>
          <p:nvPr>
            <p:ph type="body" orient="vert" idx="1"/>
          </p:nvPr>
        </p:nvSpPr>
        <p:spPr>
          <a:xfrm>
            <a:off x="457200" y="1200155"/>
            <a:ext cx="8229600" cy="3394472"/>
          </a:xfrm>
          <a:prstGeom prst="rect">
            <a:avLst/>
          </a:prstGeom>
        </p:spPr>
        <p:txBody>
          <a:bodyPr vert="eaVert" lIns="81576" tIns="40788" rIns="81576" bIns="4078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3415870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8"/>
            <a:ext cx="4040188" cy="479821"/>
          </a:xfrm>
        </p:spPr>
        <p:txBody>
          <a:bodyPr anchor="b"/>
          <a:lstStyle>
            <a:lvl1pPr marL="0" indent="0">
              <a:buNone/>
              <a:defRPr sz="2000" b="1"/>
            </a:lvl1pPr>
            <a:lvl2pPr marL="389256" indent="0">
              <a:buNone/>
              <a:defRPr sz="1700" b="1"/>
            </a:lvl2pPr>
            <a:lvl3pPr marL="778512" indent="0">
              <a:buNone/>
              <a:defRPr sz="1600" b="1"/>
            </a:lvl3pPr>
            <a:lvl4pPr marL="1167769" indent="0">
              <a:buNone/>
              <a:defRPr sz="1300" b="1"/>
            </a:lvl4pPr>
            <a:lvl5pPr marL="1557027" indent="0">
              <a:buNone/>
              <a:defRPr sz="1300" b="1"/>
            </a:lvl5pPr>
            <a:lvl6pPr marL="1946281" indent="0">
              <a:buNone/>
              <a:defRPr sz="1300" b="1"/>
            </a:lvl6pPr>
            <a:lvl7pPr marL="2335538" indent="0">
              <a:buNone/>
              <a:defRPr sz="1300" b="1"/>
            </a:lvl7pPr>
            <a:lvl8pPr marL="2724794" indent="0">
              <a:buNone/>
              <a:defRPr sz="1300" b="1"/>
            </a:lvl8pPr>
            <a:lvl9pPr marL="3114049" indent="0">
              <a:buNone/>
              <a:defRPr sz="1300" b="1"/>
            </a:lvl9pPr>
          </a:lstStyle>
          <a:p>
            <a:pPr lvl="0"/>
            <a:r>
              <a:rPr lang="en-US" smtClean="0"/>
              <a:t>Click to edit Master text styles</a:t>
            </a:r>
          </a:p>
        </p:txBody>
      </p:sp>
      <p:sp>
        <p:nvSpPr>
          <p:cNvPr id="4" name="Content Placeholder 3"/>
          <p:cNvSpPr>
            <a:spLocks noGrp="1"/>
          </p:cNvSpPr>
          <p:nvPr>
            <p:ph sz="half" idx="2"/>
          </p:nvPr>
        </p:nvSpPr>
        <p:spPr>
          <a:xfrm>
            <a:off x="457200" y="1631160"/>
            <a:ext cx="4040188" cy="296346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9" y="1151338"/>
            <a:ext cx="4041775" cy="479821"/>
          </a:xfrm>
        </p:spPr>
        <p:txBody>
          <a:bodyPr anchor="b"/>
          <a:lstStyle>
            <a:lvl1pPr marL="0" indent="0">
              <a:buNone/>
              <a:defRPr sz="2000" b="1"/>
            </a:lvl1pPr>
            <a:lvl2pPr marL="389256" indent="0">
              <a:buNone/>
              <a:defRPr sz="1700" b="1"/>
            </a:lvl2pPr>
            <a:lvl3pPr marL="778512" indent="0">
              <a:buNone/>
              <a:defRPr sz="1600" b="1"/>
            </a:lvl3pPr>
            <a:lvl4pPr marL="1167769" indent="0">
              <a:buNone/>
              <a:defRPr sz="1300" b="1"/>
            </a:lvl4pPr>
            <a:lvl5pPr marL="1557027" indent="0">
              <a:buNone/>
              <a:defRPr sz="1300" b="1"/>
            </a:lvl5pPr>
            <a:lvl6pPr marL="1946281" indent="0">
              <a:buNone/>
              <a:defRPr sz="1300" b="1"/>
            </a:lvl6pPr>
            <a:lvl7pPr marL="2335538" indent="0">
              <a:buNone/>
              <a:defRPr sz="1300" b="1"/>
            </a:lvl7pPr>
            <a:lvl8pPr marL="2724794" indent="0">
              <a:buNone/>
              <a:defRPr sz="1300" b="1"/>
            </a:lvl8pPr>
            <a:lvl9pPr marL="3114049" indent="0">
              <a:buNone/>
              <a:defRPr sz="1300" b="1"/>
            </a:lvl9pPr>
          </a:lstStyle>
          <a:p>
            <a:pPr lvl="0"/>
            <a:r>
              <a:rPr lang="en-US" smtClean="0"/>
              <a:t>Click to edit Master text styles</a:t>
            </a:r>
          </a:p>
        </p:txBody>
      </p:sp>
      <p:sp>
        <p:nvSpPr>
          <p:cNvPr id="6" name="Content Placeholder 5"/>
          <p:cNvSpPr>
            <a:spLocks noGrp="1"/>
          </p:cNvSpPr>
          <p:nvPr>
            <p:ph sz="quarter" idx="4"/>
          </p:nvPr>
        </p:nvSpPr>
        <p:spPr>
          <a:xfrm>
            <a:off x="4645029" y="1631160"/>
            <a:ext cx="4041775" cy="296346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93FA915-E662-450E-8627-D5BD56C81264}" type="datetimeFigureOut">
              <a:rPr lang="en-US"/>
              <a:pPr>
                <a:defRPr/>
              </a:pPr>
              <a:t>2/22/2017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5873056-101C-4060-B187-30E877D74B94}" type="slidenum">
              <a:rPr lang="en-US"/>
              <a:pPr>
                <a:defRPr/>
              </a:pPr>
              <a:t>‹#›</a:t>
            </a:fld>
            <a:endParaRPr lang="en-US"/>
          </a:p>
        </p:txBody>
      </p:sp>
    </p:spTree>
    <p:extLst>
      <p:ext uri="{BB962C8B-B14F-4D97-AF65-F5344CB8AC3E}">
        <p14:creationId xmlns:p14="http://schemas.microsoft.com/office/powerpoint/2010/main" val="388772397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a:prstGeom prst="rect">
            <a:avLst/>
          </a:prstGeom>
        </p:spPr>
        <p:txBody>
          <a:bodyPr vert="eaVert" lIns="81576" tIns="40788" rIns="81576" bIns="40788"/>
          <a:lstStyle/>
          <a:p>
            <a:r>
              <a:rPr lang="en-US" smtClean="0"/>
              <a:t>Click to edit Master title style</a:t>
            </a:r>
            <a:endParaRPr lang="lt-LT"/>
          </a:p>
        </p:txBody>
      </p:sp>
      <p:sp>
        <p:nvSpPr>
          <p:cNvPr id="3" name="Vertical Text Placeholder 2"/>
          <p:cNvSpPr>
            <a:spLocks noGrp="1"/>
          </p:cNvSpPr>
          <p:nvPr>
            <p:ph type="body" orient="vert" idx="1"/>
          </p:nvPr>
        </p:nvSpPr>
        <p:spPr>
          <a:xfrm>
            <a:off x="457202" y="205979"/>
            <a:ext cx="6019800" cy="4388644"/>
          </a:xfrm>
          <a:prstGeom prst="rect">
            <a:avLst/>
          </a:prstGeom>
        </p:spPr>
        <p:txBody>
          <a:bodyPr vert="eaVert" lIns="81576" tIns="40788" rIns="81576" bIns="4078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99732417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76" tIns="40788" rIns="81576" bIns="40788"/>
          <a:lstStyle/>
          <a:p>
            <a:r>
              <a:rPr lang="en-US" smtClean="0"/>
              <a:t>Click to edit Master title style</a:t>
            </a:r>
            <a:endParaRPr lang="lt-LT"/>
          </a:p>
        </p:txBody>
      </p:sp>
      <p:sp>
        <p:nvSpPr>
          <p:cNvPr id="3" name="Table Placeholder 2"/>
          <p:cNvSpPr>
            <a:spLocks noGrp="1"/>
          </p:cNvSpPr>
          <p:nvPr>
            <p:ph type="tbl" idx="1"/>
          </p:nvPr>
        </p:nvSpPr>
        <p:spPr>
          <a:xfrm>
            <a:off x="457200" y="1200155"/>
            <a:ext cx="8229600" cy="3394472"/>
          </a:xfrm>
          <a:prstGeom prst="rect">
            <a:avLst/>
          </a:prstGeom>
        </p:spPr>
        <p:txBody>
          <a:bodyPr lIns="81576" tIns="40788" rIns="81576" bIns="40788"/>
          <a:lstStyle/>
          <a:p>
            <a:pPr lvl="0"/>
            <a:endParaRPr lang="lt-LT" noProof="0" smtClean="0"/>
          </a:p>
        </p:txBody>
      </p:sp>
    </p:spTree>
    <p:extLst>
      <p:ext uri="{BB962C8B-B14F-4D97-AF65-F5344CB8AC3E}">
        <p14:creationId xmlns:p14="http://schemas.microsoft.com/office/powerpoint/2010/main" val="191969820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76" tIns="40788" rIns="81576" bIns="40788"/>
          <a:lstStyle/>
          <a:p>
            <a:r>
              <a:rPr lang="en-US" smtClean="0"/>
              <a:t>Click to edit Master title style</a:t>
            </a:r>
            <a:endParaRPr lang="lt-LT"/>
          </a:p>
        </p:txBody>
      </p:sp>
      <p:sp>
        <p:nvSpPr>
          <p:cNvPr id="3" name="Text Placeholder 2"/>
          <p:cNvSpPr>
            <a:spLocks noGrp="1"/>
          </p:cNvSpPr>
          <p:nvPr>
            <p:ph type="body" sz="half" idx="1"/>
          </p:nvPr>
        </p:nvSpPr>
        <p:spPr>
          <a:xfrm>
            <a:off x="457200" y="1200155"/>
            <a:ext cx="4038600" cy="3394472"/>
          </a:xfrm>
          <a:prstGeom prst="rect">
            <a:avLst/>
          </a:prstGeom>
        </p:spPr>
        <p:txBody>
          <a:bodyPr lIns="81576" tIns="40788" rIns="81576" bIns="4078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hart Placeholder 3"/>
          <p:cNvSpPr>
            <a:spLocks noGrp="1"/>
          </p:cNvSpPr>
          <p:nvPr>
            <p:ph type="chart" sz="half" idx="2"/>
          </p:nvPr>
        </p:nvSpPr>
        <p:spPr>
          <a:xfrm>
            <a:off x="4648200" y="1200155"/>
            <a:ext cx="4038600" cy="3394472"/>
          </a:xfrm>
          <a:prstGeom prst="rect">
            <a:avLst/>
          </a:prstGeom>
        </p:spPr>
        <p:txBody>
          <a:bodyPr lIns="81576" tIns="40788" rIns="81576" bIns="40788"/>
          <a:lstStyle/>
          <a:p>
            <a:pPr lvl="0"/>
            <a:endParaRPr lang="lt-LT" noProof="0" smtClean="0"/>
          </a:p>
        </p:txBody>
      </p:sp>
    </p:spTree>
    <p:extLst>
      <p:ext uri="{BB962C8B-B14F-4D97-AF65-F5344CB8AC3E}">
        <p14:creationId xmlns:p14="http://schemas.microsoft.com/office/powerpoint/2010/main" val="335943190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76" tIns="40788" rIns="81576" bIns="40788"/>
          <a:lstStyle/>
          <a:p>
            <a:r>
              <a:rPr lang="en-US" smtClean="0"/>
              <a:t>Click to edit Master title style</a:t>
            </a:r>
            <a:endParaRPr lang="lt-LT"/>
          </a:p>
        </p:txBody>
      </p:sp>
      <p:sp>
        <p:nvSpPr>
          <p:cNvPr id="3" name="Text Placeholder 2"/>
          <p:cNvSpPr>
            <a:spLocks noGrp="1"/>
          </p:cNvSpPr>
          <p:nvPr>
            <p:ph type="body" sz="half" idx="1"/>
          </p:nvPr>
        </p:nvSpPr>
        <p:spPr>
          <a:xfrm>
            <a:off x="457200" y="1200155"/>
            <a:ext cx="4038600" cy="3394472"/>
          </a:xfrm>
          <a:prstGeom prst="rect">
            <a:avLst/>
          </a:prstGeom>
        </p:spPr>
        <p:txBody>
          <a:bodyPr lIns="81576" tIns="40788" rIns="81576" bIns="4078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4648200" y="1200155"/>
            <a:ext cx="4038600" cy="3394472"/>
          </a:xfrm>
          <a:prstGeom prst="rect">
            <a:avLst/>
          </a:prstGeom>
        </p:spPr>
        <p:txBody>
          <a:bodyPr lIns="81576" tIns="40788" rIns="81576" bIns="4078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Date Placeholder 4"/>
          <p:cNvSpPr>
            <a:spLocks noGrp="1"/>
          </p:cNvSpPr>
          <p:nvPr>
            <p:ph type="dt" sz="half" idx="10"/>
          </p:nvPr>
        </p:nvSpPr>
        <p:spPr>
          <a:xfrm>
            <a:off x="457200" y="4683918"/>
            <a:ext cx="2133600" cy="357188"/>
          </a:xfrm>
          <a:prstGeom prst="rect">
            <a:avLst/>
          </a:prstGeom>
        </p:spPr>
        <p:txBody>
          <a:bodyPr vert="horz" wrap="square" lIns="81576" tIns="40788" rIns="81576" bIns="40788" numCol="1" anchor="t" anchorCtr="0" compatLnSpc="1">
            <a:prstTxWarp prst="textNoShape">
              <a:avLst/>
            </a:prstTxWarp>
          </a:bodyPr>
          <a:lstStyle>
            <a:lvl1pPr>
              <a:defRPr/>
            </a:lvl1pPr>
          </a:lstStyle>
          <a:p>
            <a:pPr algn="ctr" defTabSz="715261">
              <a:spcBef>
                <a:spcPct val="50000"/>
              </a:spcBef>
              <a:buClr>
                <a:srgbClr val="CA0026"/>
              </a:buClr>
              <a:buSzPct val="160000"/>
              <a:defRPr/>
            </a:pPr>
            <a:endParaRPr lang="lt-LT" altLang="lt-LT" sz="2000" b="1">
              <a:solidFill>
                <a:srgbClr val="CC0000"/>
              </a:solidFill>
              <a:latin typeface="Times New Roman" pitchFamily="18" charset="0"/>
              <a:ea typeface="+mn-ea"/>
            </a:endParaRPr>
          </a:p>
        </p:txBody>
      </p:sp>
      <p:sp>
        <p:nvSpPr>
          <p:cNvPr id="6" name="Footer Placeholder 5"/>
          <p:cNvSpPr>
            <a:spLocks noGrp="1"/>
          </p:cNvSpPr>
          <p:nvPr>
            <p:ph type="ftr" sz="quarter" idx="11"/>
          </p:nvPr>
        </p:nvSpPr>
        <p:spPr>
          <a:xfrm>
            <a:off x="3124203" y="4683918"/>
            <a:ext cx="2895600" cy="357188"/>
          </a:xfrm>
          <a:prstGeom prst="rect">
            <a:avLst/>
          </a:prstGeom>
        </p:spPr>
        <p:txBody>
          <a:bodyPr vert="horz" wrap="square" lIns="81576" tIns="40788" rIns="81576" bIns="40788" numCol="1" anchor="t" anchorCtr="0" compatLnSpc="1">
            <a:prstTxWarp prst="textNoShape">
              <a:avLst/>
            </a:prstTxWarp>
          </a:bodyPr>
          <a:lstStyle>
            <a:lvl1pPr>
              <a:defRPr/>
            </a:lvl1pPr>
          </a:lstStyle>
          <a:p>
            <a:pPr algn="ctr" defTabSz="715261">
              <a:spcBef>
                <a:spcPct val="50000"/>
              </a:spcBef>
              <a:buClr>
                <a:srgbClr val="CA0026"/>
              </a:buClr>
              <a:buSzPct val="160000"/>
              <a:defRPr/>
            </a:pPr>
            <a:endParaRPr lang="lt-LT" altLang="lt-LT" sz="2000" b="1">
              <a:solidFill>
                <a:srgbClr val="CC0000"/>
              </a:solidFill>
              <a:latin typeface="Times New Roman" pitchFamily="18" charset="0"/>
              <a:ea typeface="+mn-ea"/>
            </a:endParaRPr>
          </a:p>
        </p:txBody>
      </p:sp>
      <p:sp>
        <p:nvSpPr>
          <p:cNvPr id="7" name="Slide Number Placeholder 6"/>
          <p:cNvSpPr>
            <a:spLocks noGrp="1"/>
          </p:cNvSpPr>
          <p:nvPr>
            <p:ph type="sldNum" sz="quarter" idx="12"/>
          </p:nvPr>
        </p:nvSpPr>
        <p:spPr>
          <a:xfrm>
            <a:off x="6553200" y="4683918"/>
            <a:ext cx="2133600" cy="357188"/>
          </a:xfrm>
          <a:prstGeom prst="rect">
            <a:avLst/>
          </a:prstGeom>
        </p:spPr>
        <p:txBody>
          <a:bodyPr vert="horz" wrap="square" lIns="81576" tIns="40788" rIns="81576" bIns="40788" numCol="1" anchor="t" anchorCtr="0" compatLnSpc="1">
            <a:prstTxWarp prst="textNoShape">
              <a:avLst/>
            </a:prstTxWarp>
          </a:bodyPr>
          <a:lstStyle>
            <a:lvl1pPr>
              <a:defRPr/>
            </a:lvl1pPr>
          </a:lstStyle>
          <a:p>
            <a:pPr algn="ctr" defTabSz="715261">
              <a:spcBef>
                <a:spcPct val="50000"/>
              </a:spcBef>
              <a:buClr>
                <a:srgbClr val="CA0026"/>
              </a:buClr>
              <a:buSzPct val="160000"/>
              <a:defRPr/>
            </a:pPr>
            <a:fld id="{450EF90A-6F25-4807-8CBD-5CC3CDBB6E1E}" type="slidenum">
              <a:rPr lang="lt-LT" altLang="lt-LT" sz="2000" b="1" smtClean="0">
                <a:solidFill>
                  <a:srgbClr val="CC0000"/>
                </a:solidFill>
                <a:latin typeface="Times New Roman" pitchFamily="18" charset="0"/>
                <a:ea typeface="+mn-ea"/>
              </a:rPr>
              <a:pPr algn="ctr" defTabSz="715261">
                <a:spcBef>
                  <a:spcPct val="50000"/>
                </a:spcBef>
                <a:buClr>
                  <a:srgbClr val="CA0026"/>
                </a:buClr>
                <a:buSzPct val="160000"/>
                <a:defRPr/>
              </a:pPr>
              <a:t>‹#›</a:t>
            </a:fld>
            <a:endParaRPr lang="lt-LT" altLang="lt-LT" sz="2000" b="1">
              <a:solidFill>
                <a:srgbClr val="CC0000"/>
              </a:solidFill>
              <a:latin typeface="Times New Roman" pitchFamily="18" charset="0"/>
              <a:ea typeface="+mn-ea"/>
            </a:endParaRPr>
          </a:p>
        </p:txBody>
      </p:sp>
    </p:spTree>
    <p:extLst>
      <p:ext uri="{BB962C8B-B14F-4D97-AF65-F5344CB8AC3E}">
        <p14:creationId xmlns:p14="http://schemas.microsoft.com/office/powerpoint/2010/main" val="198780896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xAndObj" preserve="1">
  <p:cSld name="1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76" tIns="40788" rIns="81576" bIns="40788"/>
          <a:lstStyle/>
          <a:p>
            <a:r>
              <a:rPr lang="en-US" smtClean="0"/>
              <a:t>Click to edit Master title style</a:t>
            </a:r>
            <a:endParaRPr lang="lt-LT"/>
          </a:p>
        </p:txBody>
      </p:sp>
      <p:sp>
        <p:nvSpPr>
          <p:cNvPr id="3" name="Text Placeholder 2"/>
          <p:cNvSpPr>
            <a:spLocks noGrp="1"/>
          </p:cNvSpPr>
          <p:nvPr>
            <p:ph type="body" sz="half" idx="1"/>
          </p:nvPr>
        </p:nvSpPr>
        <p:spPr>
          <a:xfrm>
            <a:off x="457200" y="1200155"/>
            <a:ext cx="4038600" cy="3394472"/>
          </a:xfrm>
          <a:prstGeom prst="rect">
            <a:avLst/>
          </a:prstGeom>
        </p:spPr>
        <p:txBody>
          <a:bodyPr lIns="81576" tIns="40788" rIns="81576" bIns="4078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4648200" y="1200155"/>
            <a:ext cx="4038600" cy="3394472"/>
          </a:xfrm>
          <a:prstGeom prst="rect">
            <a:avLst/>
          </a:prstGeom>
        </p:spPr>
        <p:txBody>
          <a:bodyPr lIns="81576" tIns="40788" rIns="81576" bIns="4078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5775511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05979"/>
            <a:ext cx="8229600" cy="4388644"/>
          </a:xfrm>
          <a:prstGeom prst="rect">
            <a:avLst/>
          </a:prstGeom>
        </p:spPr>
        <p:txBody>
          <a:bodyPr lIns="81576" tIns="40788" rIns="81576" bIns="4078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421973411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576" tIns="40788" rIns="81576" bIns="40788"/>
          <a:lstStyle/>
          <a:p>
            <a:r>
              <a:rPr lang="en-US" smtClean="0"/>
              <a:t>Click to edit Master title style</a:t>
            </a:r>
            <a:endParaRPr lang="lt-LT"/>
          </a:p>
        </p:txBody>
      </p:sp>
      <p:sp>
        <p:nvSpPr>
          <p:cNvPr id="3" name="Chart Placeholder 2"/>
          <p:cNvSpPr>
            <a:spLocks noGrp="1"/>
          </p:cNvSpPr>
          <p:nvPr>
            <p:ph type="chart" idx="1"/>
          </p:nvPr>
        </p:nvSpPr>
        <p:spPr>
          <a:xfrm>
            <a:off x="457200" y="1200155"/>
            <a:ext cx="8229600" cy="3394472"/>
          </a:xfrm>
          <a:prstGeom prst="rect">
            <a:avLst/>
          </a:prstGeom>
        </p:spPr>
        <p:txBody>
          <a:bodyPr lIns="81576" tIns="40788" rIns="81576" bIns="40788"/>
          <a:lstStyle/>
          <a:p>
            <a:pPr lvl="0"/>
            <a:endParaRPr lang="lt-LT" noProof="0" smtClean="0"/>
          </a:p>
        </p:txBody>
      </p:sp>
    </p:spTree>
    <p:extLst>
      <p:ext uri="{BB962C8B-B14F-4D97-AF65-F5344CB8AC3E}">
        <p14:creationId xmlns:p14="http://schemas.microsoft.com/office/powerpoint/2010/main" val="40030919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a:prstGeom prst="rect">
            <a:avLst/>
          </a:prstGeom>
        </p:spPr>
        <p:txBody>
          <a:bodyPr lIns="81606" tIns="40803" rIns="81606" bIns="40803"/>
          <a:lstStyle/>
          <a:p>
            <a:r>
              <a:rPr lang="en-US" smtClean="0"/>
              <a:t>Click to edit Master title style</a:t>
            </a:r>
            <a:endParaRPr lang="lt-LT"/>
          </a:p>
        </p:txBody>
      </p:sp>
      <p:sp>
        <p:nvSpPr>
          <p:cNvPr id="3" name="Subtitle 2"/>
          <p:cNvSpPr>
            <a:spLocks noGrp="1"/>
          </p:cNvSpPr>
          <p:nvPr>
            <p:ph type="subTitle" idx="1"/>
          </p:nvPr>
        </p:nvSpPr>
        <p:spPr>
          <a:xfrm>
            <a:off x="1371603" y="2914650"/>
            <a:ext cx="6400800" cy="1314450"/>
          </a:xfrm>
          <a:prstGeom prst="rect">
            <a:avLst/>
          </a:prstGeom>
        </p:spPr>
        <p:txBody>
          <a:bodyPr lIns="81606" tIns="40803" rIns="81606" bIns="40803"/>
          <a:lstStyle>
            <a:lvl1pPr marL="0" indent="0" algn="ctr">
              <a:buNone/>
              <a:defRPr/>
            </a:lvl1pPr>
            <a:lvl2pPr marL="408031" indent="0" algn="ctr">
              <a:buNone/>
              <a:defRPr/>
            </a:lvl2pPr>
            <a:lvl3pPr marL="816059" indent="0" algn="ctr">
              <a:buNone/>
              <a:defRPr/>
            </a:lvl3pPr>
            <a:lvl4pPr marL="1224087" indent="0" algn="ctr">
              <a:buNone/>
              <a:defRPr/>
            </a:lvl4pPr>
            <a:lvl5pPr marL="1632117" indent="0" algn="ctr">
              <a:buNone/>
              <a:defRPr/>
            </a:lvl5pPr>
            <a:lvl6pPr marL="2040145" indent="0" algn="ctr">
              <a:buNone/>
              <a:defRPr/>
            </a:lvl6pPr>
            <a:lvl7pPr marL="2448176" indent="0" algn="ctr">
              <a:buNone/>
              <a:defRPr/>
            </a:lvl7pPr>
            <a:lvl8pPr marL="2856204" indent="0" algn="ctr">
              <a:buNone/>
              <a:defRPr/>
            </a:lvl8pPr>
            <a:lvl9pPr marL="3264234" indent="0" algn="ctr">
              <a:buNone/>
              <a:defRPr/>
            </a:lvl9pPr>
          </a:lstStyle>
          <a:p>
            <a:r>
              <a:rPr lang="en-US" smtClean="0"/>
              <a:t>Click to edit Master subtitle style</a:t>
            </a:r>
            <a:endParaRPr lang="lt-LT"/>
          </a:p>
        </p:txBody>
      </p:sp>
    </p:spTree>
    <p:extLst>
      <p:ext uri="{BB962C8B-B14F-4D97-AF65-F5344CB8AC3E}">
        <p14:creationId xmlns:p14="http://schemas.microsoft.com/office/powerpoint/2010/main" val="70736499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606" tIns="40803" rIns="81606" bIns="40803"/>
          <a:lstStyle/>
          <a:p>
            <a:r>
              <a:rPr lang="en-US" smtClean="0"/>
              <a:t>Click to edit Master title style</a:t>
            </a:r>
            <a:endParaRPr lang="lt-LT"/>
          </a:p>
        </p:txBody>
      </p:sp>
      <p:sp>
        <p:nvSpPr>
          <p:cNvPr id="3" name="Content Placeholder 2"/>
          <p:cNvSpPr>
            <a:spLocks noGrp="1"/>
          </p:cNvSpPr>
          <p:nvPr>
            <p:ph idx="1"/>
          </p:nvPr>
        </p:nvSpPr>
        <p:spPr>
          <a:xfrm>
            <a:off x="457200" y="1200153"/>
            <a:ext cx="8229600" cy="3394472"/>
          </a:xfrm>
          <a:prstGeom prst="rect">
            <a:avLst/>
          </a:prstGeom>
        </p:spPr>
        <p:txBody>
          <a:bodyPr lIns="81606" tIns="40803" rIns="81606" bIns="4080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14176911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lIns="81606" tIns="40803" rIns="81606" bIns="40803" anchor="t"/>
          <a:lstStyle>
            <a:lvl1pPr algn="l">
              <a:defRPr sz="3600" b="1" cap="all"/>
            </a:lvl1pPr>
          </a:lstStyle>
          <a:p>
            <a:r>
              <a:rPr lang="en-US" smtClean="0"/>
              <a:t>Click to edit Master title style</a:t>
            </a:r>
            <a:endParaRPr lang="lt-LT"/>
          </a:p>
        </p:txBody>
      </p:sp>
      <p:sp>
        <p:nvSpPr>
          <p:cNvPr id="3" name="Text Placeholder 2"/>
          <p:cNvSpPr>
            <a:spLocks noGrp="1"/>
          </p:cNvSpPr>
          <p:nvPr>
            <p:ph type="body" idx="1"/>
          </p:nvPr>
        </p:nvSpPr>
        <p:spPr>
          <a:xfrm>
            <a:off x="722313" y="2180038"/>
            <a:ext cx="7772400" cy="1125140"/>
          </a:xfrm>
          <a:prstGeom prst="rect">
            <a:avLst/>
          </a:prstGeom>
        </p:spPr>
        <p:txBody>
          <a:bodyPr lIns="81606" tIns="40803" rIns="81606" bIns="40803" anchor="b"/>
          <a:lstStyle>
            <a:lvl1pPr marL="0" indent="0">
              <a:buNone/>
              <a:defRPr sz="1800"/>
            </a:lvl1pPr>
            <a:lvl2pPr marL="408031" indent="0">
              <a:buNone/>
              <a:defRPr sz="1600"/>
            </a:lvl2pPr>
            <a:lvl3pPr marL="816059" indent="0">
              <a:buNone/>
              <a:defRPr sz="1400"/>
            </a:lvl3pPr>
            <a:lvl4pPr marL="1224087" indent="0">
              <a:buNone/>
              <a:defRPr sz="1300"/>
            </a:lvl4pPr>
            <a:lvl5pPr marL="1632117" indent="0">
              <a:buNone/>
              <a:defRPr sz="1300"/>
            </a:lvl5pPr>
            <a:lvl6pPr marL="2040145" indent="0">
              <a:buNone/>
              <a:defRPr sz="1300"/>
            </a:lvl6pPr>
            <a:lvl7pPr marL="2448176" indent="0">
              <a:buNone/>
              <a:defRPr sz="1300"/>
            </a:lvl7pPr>
            <a:lvl8pPr marL="2856204" indent="0">
              <a:buNone/>
              <a:defRPr sz="1300"/>
            </a:lvl8pPr>
            <a:lvl9pPr marL="3264234" indent="0">
              <a:buNone/>
              <a:defRPr sz="1300"/>
            </a:lvl9pPr>
          </a:lstStyle>
          <a:p>
            <a:pPr lvl="0"/>
            <a:r>
              <a:rPr lang="en-US" smtClean="0"/>
              <a:t>Click to edit Master text styles</a:t>
            </a:r>
          </a:p>
        </p:txBody>
      </p:sp>
    </p:spTree>
    <p:extLst>
      <p:ext uri="{BB962C8B-B14F-4D97-AF65-F5344CB8AC3E}">
        <p14:creationId xmlns:p14="http://schemas.microsoft.com/office/powerpoint/2010/main" val="3192387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D7868B7-212E-4013-A26F-FAA41E8E6227}" type="datetimeFigureOut">
              <a:rPr lang="en-US"/>
              <a:pPr>
                <a:defRPr/>
              </a:pPr>
              <a:t>2/22/2017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A6A5EAD-83ED-474B-BC8C-BA029A0ACFD7}" type="slidenum">
              <a:rPr lang="en-US"/>
              <a:pPr>
                <a:defRPr/>
              </a:pPr>
              <a:t>‹#›</a:t>
            </a:fld>
            <a:endParaRPr lang="en-US"/>
          </a:p>
        </p:txBody>
      </p:sp>
    </p:spTree>
    <p:extLst>
      <p:ext uri="{BB962C8B-B14F-4D97-AF65-F5344CB8AC3E}">
        <p14:creationId xmlns:p14="http://schemas.microsoft.com/office/powerpoint/2010/main" val="124292102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606" tIns="40803" rIns="81606" bIns="40803"/>
          <a:lstStyle/>
          <a:p>
            <a:r>
              <a:rPr lang="en-US" smtClean="0"/>
              <a:t>Click to edit Master title style</a:t>
            </a:r>
            <a:endParaRPr lang="lt-LT"/>
          </a:p>
        </p:txBody>
      </p:sp>
      <p:sp>
        <p:nvSpPr>
          <p:cNvPr id="3" name="Content Placeholder 2"/>
          <p:cNvSpPr>
            <a:spLocks noGrp="1"/>
          </p:cNvSpPr>
          <p:nvPr>
            <p:ph sz="half" idx="1"/>
          </p:nvPr>
        </p:nvSpPr>
        <p:spPr>
          <a:xfrm>
            <a:off x="457200" y="1200153"/>
            <a:ext cx="4038600" cy="3394472"/>
          </a:xfrm>
          <a:prstGeom prst="rect">
            <a:avLst/>
          </a:prstGeom>
        </p:spPr>
        <p:txBody>
          <a:bodyPr lIns="81606" tIns="40803" rIns="81606" bIns="40803"/>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4648200" y="1200153"/>
            <a:ext cx="4038600" cy="3394472"/>
          </a:xfrm>
          <a:prstGeom prst="rect">
            <a:avLst/>
          </a:prstGeom>
        </p:spPr>
        <p:txBody>
          <a:bodyPr lIns="81606" tIns="40803" rIns="81606" bIns="40803"/>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117978572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606" tIns="40803" rIns="81606" bIns="40803"/>
          <a:lstStyle>
            <a:lvl1pPr>
              <a:defRPr/>
            </a:lvl1pPr>
          </a:lstStyle>
          <a:p>
            <a:r>
              <a:rPr lang="en-US" smtClean="0"/>
              <a:t>Click to edit Master title style</a:t>
            </a:r>
            <a:endParaRPr lang="lt-LT"/>
          </a:p>
        </p:txBody>
      </p:sp>
      <p:sp>
        <p:nvSpPr>
          <p:cNvPr id="3" name="Text Placeholder 2"/>
          <p:cNvSpPr>
            <a:spLocks noGrp="1"/>
          </p:cNvSpPr>
          <p:nvPr>
            <p:ph type="body" idx="1"/>
          </p:nvPr>
        </p:nvSpPr>
        <p:spPr>
          <a:xfrm>
            <a:off x="457200" y="1151338"/>
            <a:ext cx="4040188" cy="479821"/>
          </a:xfrm>
          <a:prstGeom prst="rect">
            <a:avLst/>
          </a:prstGeom>
        </p:spPr>
        <p:txBody>
          <a:bodyPr lIns="81606" tIns="40803" rIns="81606" bIns="40803" anchor="b"/>
          <a:lstStyle>
            <a:lvl1pPr marL="0" indent="0">
              <a:buNone/>
              <a:defRPr sz="2100" b="1"/>
            </a:lvl1pPr>
            <a:lvl2pPr marL="408031" indent="0">
              <a:buNone/>
              <a:defRPr sz="1800" b="1"/>
            </a:lvl2pPr>
            <a:lvl3pPr marL="816059" indent="0">
              <a:buNone/>
              <a:defRPr sz="1600" b="1"/>
            </a:lvl3pPr>
            <a:lvl4pPr marL="1224087" indent="0">
              <a:buNone/>
              <a:defRPr sz="1400" b="1"/>
            </a:lvl4pPr>
            <a:lvl5pPr marL="1632117" indent="0">
              <a:buNone/>
              <a:defRPr sz="1400" b="1"/>
            </a:lvl5pPr>
            <a:lvl6pPr marL="2040145" indent="0">
              <a:buNone/>
              <a:defRPr sz="1400" b="1"/>
            </a:lvl6pPr>
            <a:lvl7pPr marL="2448176" indent="0">
              <a:buNone/>
              <a:defRPr sz="1400" b="1"/>
            </a:lvl7pPr>
            <a:lvl8pPr marL="2856204" indent="0">
              <a:buNone/>
              <a:defRPr sz="1400" b="1"/>
            </a:lvl8pPr>
            <a:lvl9pPr marL="3264234"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457200" y="1631159"/>
            <a:ext cx="4040188" cy="2963466"/>
          </a:xfrm>
          <a:prstGeom prst="rect">
            <a:avLst/>
          </a:prstGeom>
        </p:spPr>
        <p:txBody>
          <a:bodyPr lIns="81606" tIns="40803" rIns="81606" bIns="40803"/>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Text Placeholder 4"/>
          <p:cNvSpPr>
            <a:spLocks noGrp="1"/>
          </p:cNvSpPr>
          <p:nvPr>
            <p:ph type="body" sz="quarter" idx="3"/>
          </p:nvPr>
        </p:nvSpPr>
        <p:spPr>
          <a:xfrm>
            <a:off x="4645025" y="1151338"/>
            <a:ext cx="4041775" cy="479821"/>
          </a:xfrm>
          <a:prstGeom prst="rect">
            <a:avLst/>
          </a:prstGeom>
        </p:spPr>
        <p:txBody>
          <a:bodyPr lIns="81606" tIns="40803" rIns="81606" bIns="40803" anchor="b"/>
          <a:lstStyle>
            <a:lvl1pPr marL="0" indent="0">
              <a:buNone/>
              <a:defRPr sz="2100" b="1"/>
            </a:lvl1pPr>
            <a:lvl2pPr marL="408031" indent="0">
              <a:buNone/>
              <a:defRPr sz="1800" b="1"/>
            </a:lvl2pPr>
            <a:lvl3pPr marL="816059" indent="0">
              <a:buNone/>
              <a:defRPr sz="1600" b="1"/>
            </a:lvl3pPr>
            <a:lvl4pPr marL="1224087" indent="0">
              <a:buNone/>
              <a:defRPr sz="1400" b="1"/>
            </a:lvl4pPr>
            <a:lvl5pPr marL="1632117" indent="0">
              <a:buNone/>
              <a:defRPr sz="1400" b="1"/>
            </a:lvl5pPr>
            <a:lvl6pPr marL="2040145" indent="0">
              <a:buNone/>
              <a:defRPr sz="1400" b="1"/>
            </a:lvl6pPr>
            <a:lvl7pPr marL="2448176" indent="0">
              <a:buNone/>
              <a:defRPr sz="1400" b="1"/>
            </a:lvl7pPr>
            <a:lvl8pPr marL="2856204" indent="0">
              <a:buNone/>
              <a:defRPr sz="1400" b="1"/>
            </a:lvl8pPr>
            <a:lvl9pPr marL="3264234"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4645025" y="1631159"/>
            <a:ext cx="4041775" cy="2963466"/>
          </a:xfrm>
          <a:prstGeom prst="rect">
            <a:avLst/>
          </a:prstGeom>
        </p:spPr>
        <p:txBody>
          <a:bodyPr lIns="81606" tIns="40803" rIns="81606" bIns="40803"/>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192105885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606" tIns="40803" rIns="81606" bIns="40803"/>
          <a:lstStyle/>
          <a:p>
            <a:r>
              <a:rPr lang="en-US" smtClean="0"/>
              <a:t>Click to edit Master title style</a:t>
            </a:r>
            <a:endParaRPr lang="lt-LT"/>
          </a:p>
        </p:txBody>
      </p:sp>
    </p:spTree>
    <p:extLst>
      <p:ext uri="{BB962C8B-B14F-4D97-AF65-F5344CB8AC3E}">
        <p14:creationId xmlns:p14="http://schemas.microsoft.com/office/powerpoint/2010/main" val="164821506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70735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a:prstGeom prst="rect">
            <a:avLst/>
          </a:prstGeom>
        </p:spPr>
        <p:txBody>
          <a:bodyPr lIns="81606" tIns="40803" rIns="81606" bIns="40803" anchor="b"/>
          <a:lstStyle>
            <a:lvl1pPr algn="l">
              <a:defRPr sz="1800" b="1"/>
            </a:lvl1pPr>
          </a:lstStyle>
          <a:p>
            <a:r>
              <a:rPr lang="en-US" smtClean="0"/>
              <a:t>Click to edit Master title style</a:t>
            </a:r>
            <a:endParaRPr lang="lt-LT"/>
          </a:p>
        </p:txBody>
      </p:sp>
      <p:sp>
        <p:nvSpPr>
          <p:cNvPr id="3" name="Content Placeholder 2"/>
          <p:cNvSpPr>
            <a:spLocks noGrp="1"/>
          </p:cNvSpPr>
          <p:nvPr>
            <p:ph idx="1"/>
          </p:nvPr>
        </p:nvSpPr>
        <p:spPr>
          <a:xfrm>
            <a:off x="3575050" y="204790"/>
            <a:ext cx="5111750" cy="4389835"/>
          </a:xfrm>
          <a:prstGeom prst="rect">
            <a:avLst/>
          </a:prstGeom>
        </p:spPr>
        <p:txBody>
          <a:bodyPr lIns="81606" tIns="40803" rIns="81606" bIns="40803"/>
          <a:lstStyle>
            <a:lvl1pPr>
              <a:defRPr sz="2800"/>
            </a:lvl1pPr>
            <a:lvl2pPr>
              <a:defRPr sz="25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Text Placeholder 3"/>
          <p:cNvSpPr>
            <a:spLocks noGrp="1"/>
          </p:cNvSpPr>
          <p:nvPr>
            <p:ph type="body" sz="half" idx="2"/>
          </p:nvPr>
        </p:nvSpPr>
        <p:spPr>
          <a:xfrm>
            <a:off x="457203" y="1076326"/>
            <a:ext cx="3008313" cy="3518297"/>
          </a:xfrm>
          <a:prstGeom prst="rect">
            <a:avLst/>
          </a:prstGeom>
        </p:spPr>
        <p:txBody>
          <a:bodyPr lIns="81606" tIns="40803" rIns="81606" bIns="40803"/>
          <a:lstStyle>
            <a:lvl1pPr marL="0" indent="0">
              <a:buNone/>
              <a:defRPr sz="1300"/>
            </a:lvl1pPr>
            <a:lvl2pPr marL="408031" indent="0">
              <a:buNone/>
              <a:defRPr sz="1100"/>
            </a:lvl2pPr>
            <a:lvl3pPr marL="816059" indent="0">
              <a:buNone/>
              <a:defRPr sz="900"/>
            </a:lvl3pPr>
            <a:lvl4pPr marL="1224087" indent="0">
              <a:buNone/>
              <a:defRPr sz="800"/>
            </a:lvl4pPr>
            <a:lvl5pPr marL="1632117" indent="0">
              <a:buNone/>
              <a:defRPr sz="800"/>
            </a:lvl5pPr>
            <a:lvl6pPr marL="2040145" indent="0">
              <a:buNone/>
              <a:defRPr sz="800"/>
            </a:lvl6pPr>
            <a:lvl7pPr marL="2448176" indent="0">
              <a:buNone/>
              <a:defRPr sz="800"/>
            </a:lvl7pPr>
            <a:lvl8pPr marL="2856204" indent="0">
              <a:buNone/>
              <a:defRPr sz="800"/>
            </a:lvl8pPr>
            <a:lvl9pPr marL="3264234" indent="0">
              <a:buNone/>
              <a:defRPr sz="800"/>
            </a:lvl9pPr>
          </a:lstStyle>
          <a:p>
            <a:pPr lvl="0"/>
            <a:r>
              <a:rPr lang="en-US" smtClean="0"/>
              <a:t>Click to edit Master text styles</a:t>
            </a:r>
          </a:p>
        </p:txBody>
      </p:sp>
    </p:spTree>
    <p:extLst>
      <p:ext uri="{BB962C8B-B14F-4D97-AF65-F5344CB8AC3E}">
        <p14:creationId xmlns:p14="http://schemas.microsoft.com/office/powerpoint/2010/main" val="129099530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3600450"/>
            <a:ext cx="5486400" cy="425053"/>
          </a:xfrm>
          <a:prstGeom prst="rect">
            <a:avLst/>
          </a:prstGeom>
        </p:spPr>
        <p:txBody>
          <a:bodyPr lIns="81606" tIns="40803" rIns="81606" bIns="40803" anchor="b"/>
          <a:lstStyle>
            <a:lvl1pPr algn="l">
              <a:defRPr sz="1800" b="1"/>
            </a:lvl1pPr>
          </a:lstStyle>
          <a:p>
            <a:r>
              <a:rPr lang="en-US" smtClean="0"/>
              <a:t>Click to edit Master title style</a:t>
            </a:r>
            <a:endParaRPr lang="lt-LT"/>
          </a:p>
        </p:txBody>
      </p:sp>
      <p:sp>
        <p:nvSpPr>
          <p:cNvPr id="3" name="Picture Placeholder 2"/>
          <p:cNvSpPr>
            <a:spLocks noGrp="1"/>
          </p:cNvSpPr>
          <p:nvPr>
            <p:ph type="pic" idx="1"/>
          </p:nvPr>
        </p:nvSpPr>
        <p:spPr>
          <a:xfrm>
            <a:off x="1792289" y="459581"/>
            <a:ext cx="5486400" cy="3086100"/>
          </a:xfrm>
          <a:prstGeom prst="rect">
            <a:avLst/>
          </a:prstGeom>
        </p:spPr>
        <p:txBody>
          <a:bodyPr lIns="81606" tIns="40803" rIns="81606" bIns="40803"/>
          <a:lstStyle>
            <a:lvl1pPr marL="0" indent="0">
              <a:buNone/>
              <a:defRPr sz="2800"/>
            </a:lvl1pPr>
            <a:lvl2pPr marL="408031" indent="0">
              <a:buNone/>
              <a:defRPr sz="2500"/>
            </a:lvl2pPr>
            <a:lvl3pPr marL="816059" indent="0">
              <a:buNone/>
              <a:defRPr sz="2100"/>
            </a:lvl3pPr>
            <a:lvl4pPr marL="1224087" indent="0">
              <a:buNone/>
              <a:defRPr sz="1800"/>
            </a:lvl4pPr>
            <a:lvl5pPr marL="1632117" indent="0">
              <a:buNone/>
              <a:defRPr sz="1800"/>
            </a:lvl5pPr>
            <a:lvl6pPr marL="2040145" indent="0">
              <a:buNone/>
              <a:defRPr sz="1800"/>
            </a:lvl6pPr>
            <a:lvl7pPr marL="2448176" indent="0">
              <a:buNone/>
              <a:defRPr sz="1800"/>
            </a:lvl7pPr>
            <a:lvl8pPr marL="2856204" indent="0">
              <a:buNone/>
              <a:defRPr sz="1800"/>
            </a:lvl8pPr>
            <a:lvl9pPr marL="3264234" indent="0">
              <a:buNone/>
              <a:defRPr sz="1800"/>
            </a:lvl9pPr>
          </a:lstStyle>
          <a:p>
            <a:pPr lvl="0"/>
            <a:endParaRPr lang="lt-LT" noProof="0" smtClean="0"/>
          </a:p>
        </p:txBody>
      </p:sp>
      <p:sp>
        <p:nvSpPr>
          <p:cNvPr id="4" name="Text Placeholder 3"/>
          <p:cNvSpPr>
            <a:spLocks noGrp="1"/>
          </p:cNvSpPr>
          <p:nvPr>
            <p:ph type="body" sz="half" idx="2"/>
          </p:nvPr>
        </p:nvSpPr>
        <p:spPr>
          <a:xfrm>
            <a:off x="1792289" y="4025503"/>
            <a:ext cx="5486400" cy="603647"/>
          </a:xfrm>
          <a:prstGeom prst="rect">
            <a:avLst/>
          </a:prstGeom>
        </p:spPr>
        <p:txBody>
          <a:bodyPr lIns="81606" tIns="40803" rIns="81606" bIns="40803"/>
          <a:lstStyle>
            <a:lvl1pPr marL="0" indent="0">
              <a:buNone/>
              <a:defRPr sz="1300"/>
            </a:lvl1pPr>
            <a:lvl2pPr marL="408031" indent="0">
              <a:buNone/>
              <a:defRPr sz="1100"/>
            </a:lvl2pPr>
            <a:lvl3pPr marL="816059" indent="0">
              <a:buNone/>
              <a:defRPr sz="900"/>
            </a:lvl3pPr>
            <a:lvl4pPr marL="1224087" indent="0">
              <a:buNone/>
              <a:defRPr sz="800"/>
            </a:lvl4pPr>
            <a:lvl5pPr marL="1632117" indent="0">
              <a:buNone/>
              <a:defRPr sz="800"/>
            </a:lvl5pPr>
            <a:lvl6pPr marL="2040145" indent="0">
              <a:buNone/>
              <a:defRPr sz="800"/>
            </a:lvl6pPr>
            <a:lvl7pPr marL="2448176" indent="0">
              <a:buNone/>
              <a:defRPr sz="800"/>
            </a:lvl7pPr>
            <a:lvl8pPr marL="2856204" indent="0">
              <a:buNone/>
              <a:defRPr sz="800"/>
            </a:lvl8pPr>
            <a:lvl9pPr marL="3264234" indent="0">
              <a:buNone/>
              <a:defRPr sz="800"/>
            </a:lvl9pPr>
          </a:lstStyle>
          <a:p>
            <a:pPr lvl="0"/>
            <a:r>
              <a:rPr lang="en-US" smtClean="0"/>
              <a:t>Click to edit Master text styles</a:t>
            </a:r>
          </a:p>
        </p:txBody>
      </p:sp>
    </p:spTree>
    <p:extLst>
      <p:ext uri="{BB962C8B-B14F-4D97-AF65-F5344CB8AC3E}">
        <p14:creationId xmlns:p14="http://schemas.microsoft.com/office/powerpoint/2010/main" val="333915857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606" tIns="40803" rIns="81606" bIns="40803"/>
          <a:lstStyle/>
          <a:p>
            <a:r>
              <a:rPr lang="en-US" smtClean="0"/>
              <a:t>Click to edit Master title style</a:t>
            </a:r>
            <a:endParaRPr lang="lt-LT"/>
          </a:p>
        </p:txBody>
      </p:sp>
      <p:sp>
        <p:nvSpPr>
          <p:cNvPr id="3" name="Vertical Text Placeholder 2"/>
          <p:cNvSpPr>
            <a:spLocks noGrp="1"/>
          </p:cNvSpPr>
          <p:nvPr>
            <p:ph type="body" orient="vert" idx="1"/>
          </p:nvPr>
        </p:nvSpPr>
        <p:spPr>
          <a:xfrm>
            <a:off x="457200" y="1200153"/>
            <a:ext cx="8229600" cy="3394472"/>
          </a:xfrm>
          <a:prstGeom prst="rect">
            <a:avLst/>
          </a:prstGeom>
        </p:spPr>
        <p:txBody>
          <a:bodyPr vert="eaVert" lIns="81606" tIns="40803" rIns="81606" bIns="4080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169227666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a:prstGeom prst="rect">
            <a:avLst/>
          </a:prstGeom>
        </p:spPr>
        <p:txBody>
          <a:bodyPr vert="eaVert" lIns="81606" tIns="40803" rIns="81606" bIns="40803"/>
          <a:lstStyle/>
          <a:p>
            <a:r>
              <a:rPr lang="en-US" smtClean="0"/>
              <a:t>Click to edit Master title style</a:t>
            </a:r>
            <a:endParaRPr lang="lt-LT"/>
          </a:p>
        </p:txBody>
      </p:sp>
      <p:sp>
        <p:nvSpPr>
          <p:cNvPr id="3" name="Vertical Text Placeholder 2"/>
          <p:cNvSpPr>
            <a:spLocks noGrp="1"/>
          </p:cNvSpPr>
          <p:nvPr>
            <p:ph type="body" orient="vert" idx="1"/>
          </p:nvPr>
        </p:nvSpPr>
        <p:spPr>
          <a:xfrm>
            <a:off x="457202" y="205979"/>
            <a:ext cx="6019800" cy="4388644"/>
          </a:xfrm>
          <a:prstGeom prst="rect">
            <a:avLst/>
          </a:prstGeom>
        </p:spPr>
        <p:txBody>
          <a:bodyPr vert="eaVert" lIns="81606" tIns="40803" rIns="81606" bIns="4080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408483140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606" tIns="40803" rIns="81606" bIns="40803"/>
          <a:lstStyle/>
          <a:p>
            <a:r>
              <a:rPr lang="en-US" smtClean="0"/>
              <a:t>Click to edit Master title style</a:t>
            </a:r>
            <a:endParaRPr lang="lt-LT"/>
          </a:p>
        </p:txBody>
      </p:sp>
      <p:sp>
        <p:nvSpPr>
          <p:cNvPr id="3" name="Table Placeholder 2"/>
          <p:cNvSpPr>
            <a:spLocks noGrp="1"/>
          </p:cNvSpPr>
          <p:nvPr>
            <p:ph type="tbl" idx="1"/>
          </p:nvPr>
        </p:nvSpPr>
        <p:spPr>
          <a:xfrm>
            <a:off x="457200" y="1200153"/>
            <a:ext cx="8229600" cy="3394472"/>
          </a:xfrm>
          <a:prstGeom prst="rect">
            <a:avLst/>
          </a:prstGeom>
        </p:spPr>
        <p:txBody>
          <a:bodyPr lIns="81606" tIns="40803" rIns="81606" bIns="40803"/>
          <a:lstStyle/>
          <a:p>
            <a:pPr lvl="0"/>
            <a:endParaRPr lang="lt-LT" noProof="0" smtClean="0"/>
          </a:p>
        </p:txBody>
      </p:sp>
    </p:spTree>
    <p:extLst>
      <p:ext uri="{BB962C8B-B14F-4D97-AF65-F5344CB8AC3E}">
        <p14:creationId xmlns:p14="http://schemas.microsoft.com/office/powerpoint/2010/main" val="391993220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606" tIns="40803" rIns="81606" bIns="40803"/>
          <a:lstStyle/>
          <a:p>
            <a:r>
              <a:rPr lang="en-US" smtClean="0"/>
              <a:t>Click to edit Master title style</a:t>
            </a:r>
            <a:endParaRPr lang="lt-LT"/>
          </a:p>
        </p:txBody>
      </p:sp>
      <p:sp>
        <p:nvSpPr>
          <p:cNvPr id="3" name="Text Placeholder 2"/>
          <p:cNvSpPr>
            <a:spLocks noGrp="1"/>
          </p:cNvSpPr>
          <p:nvPr>
            <p:ph type="body" sz="half" idx="1"/>
          </p:nvPr>
        </p:nvSpPr>
        <p:spPr>
          <a:xfrm>
            <a:off x="457200" y="1200153"/>
            <a:ext cx="4038600" cy="3394472"/>
          </a:xfrm>
          <a:prstGeom prst="rect">
            <a:avLst/>
          </a:prstGeom>
        </p:spPr>
        <p:txBody>
          <a:bodyPr lIns="81606" tIns="40803" rIns="81606" bIns="4080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hart Placeholder 3"/>
          <p:cNvSpPr>
            <a:spLocks noGrp="1"/>
          </p:cNvSpPr>
          <p:nvPr>
            <p:ph type="chart" sz="half" idx="2"/>
          </p:nvPr>
        </p:nvSpPr>
        <p:spPr>
          <a:xfrm>
            <a:off x="4648200" y="1200153"/>
            <a:ext cx="4038600" cy="3394472"/>
          </a:xfrm>
          <a:prstGeom prst="rect">
            <a:avLst/>
          </a:prstGeom>
        </p:spPr>
        <p:txBody>
          <a:bodyPr lIns="81606" tIns="40803" rIns="81606" bIns="40803"/>
          <a:lstStyle/>
          <a:p>
            <a:pPr lvl="0"/>
            <a:endParaRPr lang="lt-LT" noProof="0" smtClean="0"/>
          </a:p>
        </p:txBody>
      </p:sp>
    </p:spTree>
    <p:extLst>
      <p:ext uri="{BB962C8B-B14F-4D97-AF65-F5344CB8AC3E}">
        <p14:creationId xmlns:p14="http://schemas.microsoft.com/office/powerpoint/2010/main" val="3516689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C0469E3-1987-4499-B264-0DE37DD52B70}" type="datetimeFigureOut">
              <a:rPr lang="en-US"/>
              <a:pPr>
                <a:defRPr/>
              </a:pPr>
              <a:t>2/22/2017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1D04EA9-AE12-4DBE-A9F9-4C97A9896CEF}" type="slidenum">
              <a:rPr lang="en-US"/>
              <a:pPr>
                <a:defRPr/>
              </a:pPr>
              <a:t>‹#›</a:t>
            </a:fld>
            <a:endParaRPr lang="en-US"/>
          </a:p>
        </p:txBody>
      </p:sp>
    </p:spTree>
    <p:extLst>
      <p:ext uri="{BB962C8B-B14F-4D97-AF65-F5344CB8AC3E}">
        <p14:creationId xmlns:p14="http://schemas.microsoft.com/office/powerpoint/2010/main" val="46835136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606" tIns="40803" rIns="81606" bIns="40803"/>
          <a:lstStyle/>
          <a:p>
            <a:r>
              <a:rPr lang="en-US" smtClean="0"/>
              <a:t>Click to edit Master title style</a:t>
            </a:r>
            <a:endParaRPr lang="lt-LT"/>
          </a:p>
        </p:txBody>
      </p:sp>
      <p:sp>
        <p:nvSpPr>
          <p:cNvPr id="3" name="Text Placeholder 2"/>
          <p:cNvSpPr>
            <a:spLocks noGrp="1"/>
          </p:cNvSpPr>
          <p:nvPr>
            <p:ph type="body" sz="half" idx="1"/>
          </p:nvPr>
        </p:nvSpPr>
        <p:spPr>
          <a:xfrm>
            <a:off x="457200" y="1200153"/>
            <a:ext cx="4038600" cy="3394472"/>
          </a:xfrm>
          <a:prstGeom prst="rect">
            <a:avLst/>
          </a:prstGeom>
        </p:spPr>
        <p:txBody>
          <a:bodyPr lIns="81606" tIns="40803" rIns="81606" bIns="4080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4648200" y="1200153"/>
            <a:ext cx="4038600" cy="3394472"/>
          </a:xfrm>
          <a:prstGeom prst="rect">
            <a:avLst/>
          </a:prstGeom>
        </p:spPr>
        <p:txBody>
          <a:bodyPr lIns="81606" tIns="40803" rIns="81606" bIns="4080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Date Placeholder 4"/>
          <p:cNvSpPr>
            <a:spLocks noGrp="1"/>
          </p:cNvSpPr>
          <p:nvPr>
            <p:ph type="dt" sz="half" idx="10"/>
          </p:nvPr>
        </p:nvSpPr>
        <p:spPr>
          <a:xfrm>
            <a:off x="457200" y="4683918"/>
            <a:ext cx="2133600" cy="357188"/>
          </a:xfrm>
          <a:prstGeom prst="rect">
            <a:avLst/>
          </a:prstGeom>
        </p:spPr>
        <p:txBody>
          <a:bodyPr vert="horz" wrap="square" lIns="81606" tIns="40803" rIns="81606" bIns="40803" numCol="1" anchor="t" anchorCtr="0" compatLnSpc="1">
            <a:prstTxWarp prst="textNoShape">
              <a:avLst/>
            </a:prstTxWarp>
          </a:bodyPr>
          <a:lstStyle>
            <a:lvl1pPr>
              <a:defRPr/>
            </a:lvl1pPr>
          </a:lstStyle>
          <a:p>
            <a:pPr algn="ctr" defTabSz="715525">
              <a:spcBef>
                <a:spcPct val="50000"/>
              </a:spcBef>
              <a:buClr>
                <a:srgbClr val="CA0026"/>
              </a:buClr>
              <a:buSzPct val="160000"/>
              <a:defRPr/>
            </a:pPr>
            <a:endParaRPr lang="lt-LT" altLang="lt-LT" sz="2000" b="1">
              <a:solidFill>
                <a:srgbClr val="CC0000"/>
              </a:solidFill>
              <a:latin typeface="Times New Roman" pitchFamily="18" charset="0"/>
              <a:ea typeface="+mn-ea"/>
            </a:endParaRPr>
          </a:p>
        </p:txBody>
      </p:sp>
      <p:sp>
        <p:nvSpPr>
          <p:cNvPr id="6" name="Footer Placeholder 5"/>
          <p:cNvSpPr>
            <a:spLocks noGrp="1"/>
          </p:cNvSpPr>
          <p:nvPr>
            <p:ph type="ftr" sz="quarter" idx="11"/>
          </p:nvPr>
        </p:nvSpPr>
        <p:spPr>
          <a:xfrm>
            <a:off x="3124203" y="4683918"/>
            <a:ext cx="2895600" cy="357188"/>
          </a:xfrm>
          <a:prstGeom prst="rect">
            <a:avLst/>
          </a:prstGeom>
        </p:spPr>
        <p:txBody>
          <a:bodyPr vert="horz" wrap="square" lIns="81606" tIns="40803" rIns="81606" bIns="40803" numCol="1" anchor="t" anchorCtr="0" compatLnSpc="1">
            <a:prstTxWarp prst="textNoShape">
              <a:avLst/>
            </a:prstTxWarp>
          </a:bodyPr>
          <a:lstStyle>
            <a:lvl1pPr>
              <a:defRPr/>
            </a:lvl1pPr>
          </a:lstStyle>
          <a:p>
            <a:pPr algn="ctr" defTabSz="715525">
              <a:spcBef>
                <a:spcPct val="50000"/>
              </a:spcBef>
              <a:buClr>
                <a:srgbClr val="CA0026"/>
              </a:buClr>
              <a:buSzPct val="160000"/>
              <a:defRPr/>
            </a:pPr>
            <a:endParaRPr lang="lt-LT" altLang="lt-LT" sz="2000" b="1">
              <a:solidFill>
                <a:srgbClr val="CC0000"/>
              </a:solidFill>
              <a:latin typeface="Times New Roman" pitchFamily="18" charset="0"/>
              <a:ea typeface="+mn-ea"/>
            </a:endParaRPr>
          </a:p>
        </p:txBody>
      </p:sp>
      <p:sp>
        <p:nvSpPr>
          <p:cNvPr id="7" name="Slide Number Placeholder 6"/>
          <p:cNvSpPr>
            <a:spLocks noGrp="1"/>
          </p:cNvSpPr>
          <p:nvPr>
            <p:ph type="sldNum" sz="quarter" idx="12"/>
          </p:nvPr>
        </p:nvSpPr>
        <p:spPr>
          <a:xfrm>
            <a:off x="6553200" y="4683918"/>
            <a:ext cx="2133600" cy="357188"/>
          </a:xfrm>
          <a:prstGeom prst="rect">
            <a:avLst/>
          </a:prstGeom>
        </p:spPr>
        <p:txBody>
          <a:bodyPr vert="horz" wrap="square" lIns="81606" tIns="40803" rIns="81606" bIns="40803" numCol="1" anchor="t" anchorCtr="0" compatLnSpc="1">
            <a:prstTxWarp prst="textNoShape">
              <a:avLst/>
            </a:prstTxWarp>
          </a:bodyPr>
          <a:lstStyle>
            <a:lvl1pPr>
              <a:defRPr/>
            </a:lvl1pPr>
          </a:lstStyle>
          <a:p>
            <a:pPr algn="ctr" defTabSz="715525">
              <a:spcBef>
                <a:spcPct val="50000"/>
              </a:spcBef>
              <a:buClr>
                <a:srgbClr val="CA0026"/>
              </a:buClr>
              <a:buSzPct val="160000"/>
              <a:defRPr/>
            </a:pPr>
            <a:fld id="{450EF90A-6F25-4807-8CBD-5CC3CDBB6E1E}" type="slidenum">
              <a:rPr lang="lt-LT" altLang="lt-LT" sz="2000" b="1" smtClean="0">
                <a:solidFill>
                  <a:srgbClr val="CC0000"/>
                </a:solidFill>
                <a:latin typeface="Times New Roman" pitchFamily="18" charset="0"/>
                <a:ea typeface="+mn-ea"/>
              </a:rPr>
              <a:pPr algn="ctr" defTabSz="715525">
                <a:spcBef>
                  <a:spcPct val="50000"/>
                </a:spcBef>
                <a:buClr>
                  <a:srgbClr val="CA0026"/>
                </a:buClr>
                <a:buSzPct val="160000"/>
                <a:defRPr/>
              </a:pPr>
              <a:t>‹#›</a:t>
            </a:fld>
            <a:endParaRPr lang="lt-LT" altLang="lt-LT" sz="2000" b="1">
              <a:solidFill>
                <a:srgbClr val="CC0000"/>
              </a:solidFill>
              <a:latin typeface="Times New Roman" pitchFamily="18" charset="0"/>
              <a:ea typeface="+mn-ea"/>
            </a:endParaRPr>
          </a:p>
        </p:txBody>
      </p:sp>
    </p:spTree>
    <p:extLst>
      <p:ext uri="{BB962C8B-B14F-4D97-AF65-F5344CB8AC3E}">
        <p14:creationId xmlns:p14="http://schemas.microsoft.com/office/powerpoint/2010/main" val="6806310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xAndObj" preserve="1">
  <p:cSld name="1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606" tIns="40803" rIns="81606" bIns="40803"/>
          <a:lstStyle/>
          <a:p>
            <a:r>
              <a:rPr lang="en-US" smtClean="0"/>
              <a:t>Click to edit Master title style</a:t>
            </a:r>
            <a:endParaRPr lang="lt-LT"/>
          </a:p>
        </p:txBody>
      </p:sp>
      <p:sp>
        <p:nvSpPr>
          <p:cNvPr id="3" name="Text Placeholder 2"/>
          <p:cNvSpPr>
            <a:spLocks noGrp="1"/>
          </p:cNvSpPr>
          <p:nvPr>
            <p:ph type="body" sz="half" idx="1"/>
          </p:nvPr>
        </p:nvSpPr>
        <p:spPr>
          <a:xfrm>
            <a:off x="457200" y="1200153"/>
            <a:ext cx="4038600" cy="3394472"/>
          </a:xfrm>
          <a:prstGeom prst="rect">
            <a:avLst/>
          </a:prstGeom>
        </p:spPr>
        <p:txBody>
          <a:bodyPr lIns="81606" tIns="40803" rIns="81606" bIns="4080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4648200" y="1200153"/>
            <a:ext cx="4038600" cy="3394472"/>
          </a:xfrm>
          <a:prstGeom prst="rect">
            <a:avLst/>
          </a:prstGeom>
        </p:spPr>
        <p:txBody>
          <a:bodyPr lIns="81606" tIns="40803" rIns="81606" bIns="4080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342715166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05979"/>
            <a:ext cx="8229600" cy="4388644"/>
          </a:xfrm>
          <a:prstGeom prst="rect">
            <a:avLst/>
          </a:prstGeom>
        </p:spPr>
        <p:txBody>
          <a:bodyPr lIns="81606" tIns="40803" rIns="81606" bIns="4080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261058238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81"/>
            <a:ext cx="8229600" cy="857250"/>
          </a:xfrm>
          <a:prstGeom prst="rect">
            <a:avLst/>
          </a:prstGeom>
        </p:spPr>
        <p:txBody>
          <a:bodyPr lIns="81606" tIns="40803" rIns="81606" bIns="40803"/>
          <a:lstStyle/>
          <a:p>
            <a:r>
              <a:rPr lang="en-US" smtClean="0"/>
              <a:t>Click to edit Master title style</a:t>
            </a:r>
            <a:endParaRPr lang="lt-LT"/>
          </a:p>
        </p:txBody>
      </p:sp>
      <p:sp>
        <p:nvSpPr>
          <p:cNvPr id="3" name="Chart Placeholder 2"/>
          <p:cNvSpPr>
            <a:spLocks noGrp="1"/>
          </p:cNvSpPr>
          <p:nvPr>
            <p:ph type="chart" idx="1"/>
          </p:nvPr>
        </p:nvSpPr>
        <p:spPr>
          <a:xfrm>
            <a:off x="457200" y="1200153"/>
            <a:ext cx="8229600" cy="3394472"/>
          </a:xfrm>
          <a:prstGeom prst="rect">
            <a:avLst/>
          </a:prstGeom>
        </p:spPr>
        <p:txBody>
          <a:bodyPr lIns="81606" tIns="40803" rIns="81606" bIns="40803"/>
          <a:lstStyle/>
          <a:p>
            <a:pPr lvl="0"/>
            <a:endParaRPr lang="lt-LT" noProof="0" smtClean="0"/>
          </a:p>
        </p:txBody>
      </p:sp>
    </p:spTree>
    <p:extLst>
      <p:ext uri="{BB962C8B-B14F-4D97-AF65-F5344CB8AC3E}">
        <p14:creationId xmlns:p14="http://schemas.microsoft.com/office/powerpoint/2010/main" val="275296919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lIns="81636" tIns="40818" rIns="81636" bIns="40818"/>
          <a:lstStyle/>
          <a:p>
            <a:r>
              <a:rPr lang="en-US" smtClean="0"/>
              <a:t>Click to edit Master title style</a:t>
            </a:r>
            <a:endParaRPr lang="lt-LT"/>
          </a:p>
        </p:txBody>
      </p:sp>
      <p:sp>
        <p:nvSpPr>
          <p:cNvPr id="3" name="Subtitle 2"/>
          <p:cNvSpPr>
            <a:spLocks noGrp="1"/>
          </p:cNvSpPr>
          <p:nvPr>
            <p:ph type="subTitle" idx="1"/>
          </p:nvPr>
        </p:nvSpPr>
        <p:spPr>
          <a:xfrm>
            <a:off x="1371601" y="2914650"/>
            <a:ext cx="6400800" cy="1314450"/>
          </a:xfrm>
          <a:prstGeom prst="rect">
            <a:avLst/>
          </a:prstGeom>
        </p:spPr>
        <p:txBody>
          <a:bodyPr lIns="81636" tIns="40818" rIns="81636" bIns="40818"/>
          <a:lstStyle>
            <a:lvl1pPr marL="0" indent="0" algn="ctr">
              <a:buNone/>
              <a:defRPr/>
            </a:lvl1pPr>
            <a:lvl2pPr marL="408181" indent="0" algn="ctr">
              <a:buNone/>
              <a:defRPr/>
            </a:lvl2pPr>
            <a:lvl3pPr marL="816361" indent="0" algn="ctr">
              <a:buNone/>
              <a:defRPr/>
            </a:lvl3pPr>
            <a:lvl4pPr marL="1224542" indent="0" algn="ctr">
              <a:buNone/>
              <a:defRPr/>
            </a:lvl4pPr>
            <a:lvl5pPr marL="1632722" indent="0" algn="ctr">
              <a:buNone/>
              <a:defRPr/>
            </a:lvl5pPr>
            <a:lvl6pPr marL="2040903" indent="0" algn="ctr">
              <a:buNone/>
              <a:defRPr/>
            </a:lvl6pPr>
            <a:lvl7pPr marL="2449084" indent="0" algn="ctr">
              <a:buNone/>
              <a:defRPr/>
            </a:lvl7pPr>
            <a:lvl8pPr marL="2857264" indent="0" algn="ctr">
              <a:buNone/>
              <a:defRPr/>
            </a:lvl8pPr>
            <a:lvl9pPr marL="3265445" indent="0" algn="ctr">
              <a:buNone/>
              <a:defRPr/>
            </a:lvl9pPr>
          </a:lstStyle>
          <a:p>
            <a:r>
              <a:rPr lang="en-US" smtClean="0"/>
              <a:t>Click to edit Master subtitle style</a:t>
            </a:r>
            <a:endParaRPr lang="lt-LT"/>
          </a:p>
        </p:txBody>
      </p:sp>
    </p:spTree>
    <p:extLst>
      <p:ext uri="{BB962C8B-B14F-4D97-AF65-F5344CB8AC3E}">
        <p14:creationId xmlns:p14="http://schemas.microsoft.com/office/powerpoint/2010/main" val="255800966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lIns="81636" tIns="40818" rIns="81636" bIns="40818"/>
          <a:lstStyle/>
          <a:p>
            <a:r>
              <a:rPr lang="en-US" smtClean="0"/>
              <a:t>Click to edit Master title style</a:t>
            </a:r>
            <a:endParaRPr lang="lt-LT"/>
          </a:p>
        </p:txBody>
      </p:sp>
      <p:sp>
        <p:nvSpPr>
          <p:cNvPr id="3" name="Content Placeholder 2"/>
          <p:cNvSpPr>
            <a:spLocks noGrp="1"/>
          </p:cNvSpPr>
          <p:nvPr>
            <p:ph idx="1"/>
          </p:nvPr>
        </p:nvSpPr>
        <p:spPr>
          <a:xfrm>
            <a:off x="457200" y="1200151"/>
            <a:ext cx="8229600" cy="3394472"/>
          </a:xfrm>
          <a:prstGeom prst="rect">
            <a:avLst/>
          </a:prstGeom>
        </p:spPr>
        <p:txBody>
          <a:bodyPr lIns="81636" tIns="40818" rIns="81636" bIns="4081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177644276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lIns="81636" tIns="40818" rIns="81636" bIns="40818" anchor="t"/>
          <a:lstStyle>
            <a:lvl1pPr algn="l">
              <a:defRPr sz="3600" b="1" cap="all"/>
            </a:lvl1pPr>
          </a:lstStyle>
          <a:p>
            <a:r>
              <a:rPr lang="en-US" smtClean="0"/>
              <a:t>Click to edit Master title style</a:t>
            </a:r>
            <a:endParaRPr lang="lt-LT"/>
          </a:p>
        </p:txBody>
      </p:sp>
      <p:sp>
        <p:nvSpPr>
          <p:cNvPr id="3" name="Text Placeholder 2"/>
          <p:cNvSpPr>
            <a:spLocks noGrp="1"/>
          </p:cNvSpPr>
          <p:nvPr>
            <p:ph type="body" idx="1"/>
          </p:nvPr>
        </p:nvSpPr>
        <p:spPr>
          <a:xfrm>
            <a:off x="722313" y="2180036"/>
            <a:ext cx="7772400" cy="1125140"/>
          </a:xfrm>
          <a:prstGeom prst="rect">
            <a:avLst/>
          </a:prstGeom>
        </p:spPr>
        <p:txBody>
          <a:bodyPr lIns="81636" tIns="40818" rIns="81636" bIns="40818" anchor="b"/>
          <a:lstStyle>
            <a:lvl1pPr marL="0" indent="0">
              <a:buNone/>
              <a:defRPr sz="1800"/>
            </a:lvl1pPr>
            <a:lvl2pPr marL="408181" indent="0">
              <a:buNone/>
              <a:defRPr sz="1600"/>
            </a:lvl2pPr>
            <a:lvl3pPr marL="816361" indent="0">
              <a:buNone/>
              <a:defRPr sz="1400"/>
            </a:lvl3pPr>
            <a:lvl4pPr marL="1224542" indent="0">
              <a:buNone/>
              <a:defRPr sz="1300"/>
            </a:lvl4pPr>
            <a:lvl5pPr marL="1632722" indent="0">
              <a:buNone/>
              <a:defRPr sz="1300"/>
            </a:lvl5pPr>
            <a:lvl6pPr marL="2040903" indent="0">
              <a:buNone/>
              <a:defRPr sz="1300"/>
            </a:lvl6pPr>
            <a:lvl7pPr marL="2449084" indent="0">
              <a:buNone/>
              <a:defRPr sz="1300"/>
            </a:lvl7pPr>
            <a:lvl8pPr marL="2857264" indent="0">
              <a:buNone/>
              <a:defRPr sz="1300"/>
            </a:lvl8pPr>
            <a:lvl9pPr marL="3265445" indent="0">
              <a:buNone/>
              <a:defRPr sz="1300"/>
            </a:lvl9pPr>
          </a:lstStyle>
          <a:p>
            <a:pPr lvl="0"/>
            <a:r>
              <a:rPr lang="en-US" smtClean="0"/>
              <a:t>Click to edit Master text styles</a:t>
            </a:r>
          </a:p>
        </p:txBody>
      </p:sp>
    </p:spTree>
    <p:extLst>
      <p:ext uri="{BB962C8B-B14F-4D97-AF65-F5344CB8AC3E}">
        <p14:creationId xmlns:p14="http://schemas.microsoft.com/office/powerpoint/2010/main" val="32648644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lIns="81636" tIns="40818" rIns="81636" bIns="40818"/>
          <a:lstStyle/>
          <a:p>
            <a:r>
              <a:rPr lang="en-US" smtClean="0"/>
              <a:t>Click to edit Master title style</a:t>
            </a:r>
            <a:endParaRPr lang="lt-LT"/>
          </a:p>
        </p:txBody>
      </p:sp>
      <p:sp>
        <p:nvSpPr>
          <p:cNvPr id="3" name="Content Placeholder 2"/>
          <p:cNvSpPr>
            <a:spLocks noGrp="1"/>
          </p:cNvSpPr>
          <p:nvPr>
            <p:ph sz="half" idx="1"/>
          </p:nvPr>
        </p:nvSpPr>
        <p:spPr>
          <a:xfrm>
            <a:off x="457200" y="1200151"/>
            <a:ext cx="4038600" cy="3394472"/>
          </a:xfrm>
          <a:prstGeom prst="rect">
            <a:avLst/>
          </a:prstGeom>
        </p:spPr>
        <p:txBody>
          <a:bodyPr lIns="81636" tIns="40818" rIns="81636" bIns="40818"/>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4648200" y="1200151"/>
            <a:ext cx="4038600" cy="3394472"/>
          </a:xfrm>
          <a:prstGeom prst="rect">
            <a:avLst/>
          </a:prstGeom>
        </p:spPr>
        <p:txBody>
          <a:bodyPr lIns="81636" tIns="40818" rIns="81636" bIns="40818"/>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12760046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lIns="81636" tIns="40818" rIns="81636" bIns="40818"/>
          <a:lstStyle>
            <a:lvl1pPr>
              <a:defRPr/>
            </a:lvl1pPr>
          </a:lstStyle>
          <a:p>
            <a:r>
              <a:rPr lang="en-US" smtClean="0"/>
              <a:t>Click to edit Master title style</a:t>
            </a:r>
            <a:endParaRPr lang="lt-LT"/>
          </a:p>
        </p:txBody>
      </p:sp>
      <p:sp>
        <p:nvSpPr>
          <p:cNvPr id="3" name="Text Placeholder 2"/>
          <p:cNvSpPr>
            <a:spLocks noGrp="1"/>
          </p:cNvSpPr>
          <p:nvPr>
            <p:ph type="body" idx="1"/>
          </p:nvPr>
        </p:nvSpPr>
        <p:spPr>
          <a:xfrm>
            <a:off x="457200" y="1151336"/>
            <a:ext cx="4040188" cy="479821"/>
          </a:xfrm>
          <a:prstGeom prst="rect">
            <a:avLst/>
          </a:prstGeom>
        </p:spPr>
        <p:txBody>
          <a:bodyPr lIns="81636" tIns="40818" rIns="81636" bIns="40818" anchor="b"/>
          <a:lstStyle>
            <a:lvl1pPr marL="0" indent="0">
              <a:buNone/>
              <a:defRPr sz="2100" b="1"/>
            </a:lvl1pPr>
            <a:lvl2pPr marL="408181" indent="0">
              <a:buNone/>
              <a:defRPr sz="1800" b="1"/>
            </a:lvl2pPr>
            <a:lvl3pPr marL="816361" indent="0">
              <a:buNone/>
              <a:defRPr sz="1600" b="1"/>
            </a:lvl3pPr>
            <a:lvl4pPr marL="1224542" indent="0">
              <a:buNone/>
              <a:defRPr sz="1400" b="1"/>
            </a:lvl4pPr>
            <a:lvl5pPr marL="1632722" indent="0">
              <a:buNone/>
              <a:defRPr sz="1400" b="1"/>
            </a:lvl5pPr>
            <a:lvl6pPr marL="2040903" indent="0">
              <a:buNone/>
              <a:defRPr sz="1400" b="1"/>
            </a:lvl6pPr>
            <a:lvl7pPr marL="2449084" indent="0">
              <a:buNone/>
              <a:defRPr sz="1400" b="1"/>
            </a:lvl7pPr>
            <a:lvl8pPr marL="2857264" indent="0">
              <a:buNone/>
              <a:defRPr sz="1400" b="1"/>
            </a:lvl8pPr>
            <a:lvl9pPr marL="3265445"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457200" y="1631157"/>
            <a:ext cx="4040188" cy="2963466"/>
          </a:xfrm>
          <a:prstGeom prst="rect">
            <a:avLst/>
          </a:prstGeom>
        </p:spPr>
        <p:txBody>
          <a:bodyPr lIns="81636" tIns="40818" rIns="81636" bIns="40818"/>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Text Placeholder 4"/>
          <p:cNvSpPr>
            <a:spLocks noGrp="1"/>
          </p:cNvSpPr>
          <p:nvPr>
            <p:ph type="body" sz="quarter" idx="3"/>
          </p:nvPr>
        </p:nvSpPr>
        <p:spPr>
          <a:xfrm>
            <a:off x="4645025" y="1151336"/>
            <a:ext cx="4041775" cy="479821"/>
          </a:xfrm>
          <a:prstGeom prst="rect">
            <a:avLst/>
          </a:prstGeom>
        </p:spPr>
        <p:txBody>
          <a:bodyPr lIns="81636" tIns="40818" rIns="81636" bIns="40818" anchor="b"/>
          <a:lstStyle>
            <a:lvl1pPr marL="0" indent="0">
              <a:buNone/>
              <a:defRPr sz="2100" b="1"/>
            </a:lvl1pPr>
            <a:lvl2pPr marL="408181" indent="0">
              <a:buNone/>
              <a:defRPr sz="1800" b="1"/>
            </a:lvl2pPr>
            <a:lvl3pPr marL="816361" indent="0">
              <a:buNone/>
              <a:defRPr sz="1600" b="1"/>
            </a:lvl3pPr>
            <a:lvl4pPr marL="1224542" indent="0">
              <a:buNone/>
              <a:defRPr sz="1400" b="1"/>
            </a:lvl4pPr>
            <a:lvl5pPr marL="1632722" indent="0">
              <a:buNone/>
              <a:defRPr sz="1400" b="1"/>
            </a:lvl5pPr>
            <a:lvl6pPr marL="2040903" indent="0">
              <a:buNone/>
              <a:defRPr sz="1400" b="1"/>
            </a:lvl6pPr>
            <a:lvl7pPr marL="2449084" indent="0">
              <a:buNone/>
              <a:defRPr sz="1400" b="1"/>
            </a:lvl7pPr>
            <a:lvl8pPr marL="2857264" indent="0">
              <a:buNone/>
              <a:defRPr sz="1400" b="1"/>
            </a:lvl8pPr>
            <a:lvl9pPr marL="3265445"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4645025" y="1631157"/>
            <a:ext cx="4041775" cy="2963466"/>
          </a:xfrm>
          <a:prstGeom prst="rect">
            <a:avLst/>
          </a:prstGeom>
        </p:spPr>
        <p:txBody>
          <a:bodyPr lIns="81636" tIns="40818" rIns="81636" bIns="40818"/>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230234143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lIns="81636" tIns="40818" rIns="81636" bIns="40818"/>
          <a:lstStyle/>
          <a:p>
            <a:r>
              <a:rPr lang="en-US" smtClean="0"/>
              <a:t>Click to edit Master title style</a:t>
            </a:r>
            <a:endParaRPr lang="lt-LT"/>
          </a:p>
        </p:txBody>
      </p:sp>
    </p:spTree>
    <p:extLst>
      <p:ext uri="{BB962C8B-B14F-4D97-AF65-F5344CB8AC3E}">
        <p14:creationId xmlns:p14="http://schemas.microsoft.com/office/powerpoint/2010/main" val="1901994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3008314" cy="871538"/>
          </a:xfrm>
        </p:spPr>
        <p:txBody>
          <a:bodyPr anchor="b"/>
          <a:lstStyle>
            <a:lvl1pPr algn="l">
              <a:defRPr sz="1700" b="1"/>
            </a:lvl1pPr>
          </a:lstStyle>
          <a:p>
            <a:r>
              <a:rPr lang="en-US" smtClean="0"/>
              <a:t>Click to edit Master title style</a:t>
            </a:r>
            <a:endParaRPr lang="en-US"/>
          </a:p>
        </p:txBody>
      </p:sp>
      <p:sp>
        <p:nvSpPr>
          <p:cNvPr id="3" name="Content Placeholder 2"/>
          <p:cNvSpPr>
            <a:spLocks noGrp="1"/>
          </p:cNvSpPr>
          <p:nvPr>
            <p:ph idx="1"/>
          </p:nvPr>
        </p:nvSpPr>
        <p:spPr>
          <a:xfrm>
            <a:off x="3575051" y="204795"/>
            <a:ext cx="5111750" cy="4389835"/>
          </a:xfrm>
        </p:spPr>
        <p:txBody>
          <a:bodyPr/>
          <a:lstStyle>
            <a:lvl1pPr>
              <a:defRPr sz="2700"/>
            </a:lvl1pPr>
            <a:lvl2pPr>
              <a:defRPr sz="2300"/>
            </a:lvl2pPr>
            <a:lvl3pPr>
              <a:defRPr sz="20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6"/>
            <a:ext cx="3008314" cy="3518297"/>
          </a:xfrm>
        </p:spPr>
        <p:txBody>
          <a:bodyPr/>
          <a:lstStyle>
            <a:lvl1pPr marL="0" indent="0">
              <a:buNone/>
              <a:defRPr sz="1200"/>
            </a:lvl1pPr>
            <a:lvl2pPr marL="389256" indent="0">
              <a:buNone/>
              <a:defRPr sz="1000"/>
            </a:lvl2pPr>
            <a:lvl3pPr marL="778512" indent="0">
              <a:buNone/>
              <a:defRPr sz="900"/>
            </a:lvl3pPr>
            <a:lvl4pPr marL="1167769" indent="0">
              <a:buNone/>
              <a:defRPr sz="800"/>
            </a:lvl4pPr>
            <a:lvl5pPr marL="1557027" indent="0">
              <a:buNone/>
              <a:defRPr sz="800"/>
            </a:lvl5pPr>
            <a:lvl6pPr marL="1946281" indent="0">
              <a:buNone/>
              <a:defRPr sz="800"/>
            </a:lvl6pPr>
            <a:lvl7pPr marL="2335538" indent="0">
              <a:buNone/>
              <a:defRPr sz="800"/>
            </a:lvl7pPr>
            <a:lvl8pPr marL="2724794" indent="0">
              <a:buNone/>
              <a:defRPr sz="800"/>
            </a:lvl8pPr>
            <a:lvl9pPr marL="3114049" indent="0">
              <a:buNone/>
              <a:defRPr sz="8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6D7D52A-48E5-4170-8E93-CC5B1B9B9EE5}" type="datetimeFigureOut">
              <a:rPr lang="en-US"/>
              <a:pPr>
                <a:defRPr/>
              </a:pPr>
              <a:t>2/22/2017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16CF64E-1E35-4D3D-ABCC-8E7638CD2A90}" type="slidenum">
              <a:rPr lang="en-US"/>
              <a:pPr>
                <a:defRPr/>
              </a:pPr>
              <a:t>‹#›</a:t>
            </a:fld>
            <a:endParaRPr lang="en-US"/>
          </a:p>
        </p:txBody>
      </p:sp>
    </p:spTree>
    <p:extLst>
      <p:ext uri="{BB962C8B-B14F-4D97-AF65-F5344CB8AC3E}">
        <p14:creationId xmlns:p14="http://schemas.microsoft.com/office/powerpoint/2010/main" val="134950008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3845302"/>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a:prstGeom prst="rect">
            <a:avLst/>
          </a:prstGeom>
        </p:spPr>
        <p:txBody>
          <a:bodyPr lIns="81636" tIns="40818" rIns="81636" bIns="40818" anchor="b"/>
          <a:lstStyle>
            <a:lvl1pPr algn="l">
              <a:defRPr sz="1800" b="1"/>
            </a:lvl1pPr>
          </a:lstStyle>
          <a:p>
            <a:r>
              <a:rPr lang="en-US" smtClean="0"/>
              <a:t>Click to edit Master title style</a:t>
            </a:r>
            <a:endParaRPr lang="lt-LT"/>
          </a:p>
        </p:txBody>
      </p:sp>
      <p:sp>
        <p:nvSpPr>
          <p:cNvPr id="3" name="Content Placeholder 2"/>
          <p:cNvSpPr>
            <a:spLocks noGrp="1"/>
          </p:cNvSpPr>
          <p:nvPr>
            <p:ph idx="1"/>
          </p:nvPr>
        </p:nvSpPr>
        <p:spPr>
          <a:xfrm>
            <a:off x="3575050" y="204788"/>
            <a:ext cx="5111750" cy="4389835"/>
          </a:xfrm>
          <a:prstGeom prst="rect">
            <a:avLst/>
          </a:prstGeom>
        </p:spPr>
        <p:txBody>
          <a:bodyPr lIns="81636" tIns="40818" rIns="81636" bIns="40818"/>
          <a:lstStyle>
            <a:lvl1pPr>
              <a:defRPr sz="2800"/>
            </a:lvl1pPr>
            <a:lvl2pPr>
              <a:defRPr sz="25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Text Placeholder 3"/>
          <p:cNvSpPr>
            <a:spLocks noGrp="1"/>
          </p:cNvSpPr>
          <p:nvPr>
            <p:ph type="body" sz="half" idx="2"/>
          </p:nvPr>
        </p:nvSpPr>
        <p:spPr>
          <a:xfrm>
            <a:off x="457201" y="1076326"/>
            <a:ext cx="3008313" cy="3518297"/>
          </a:xfrm>
          <a:prstGeom prst="rect">
            <a:avLst/>
          </a:prstGeom>
        </p:spPr>
        <p:txBody>
          <a:bodyPr lIns="81636" tIns="40818" rIns="81636" bIns="40818"/>
          <a:lstStyle>
            <a:lvl1pPr marL="0" indent="0">
              <a:buNone/>
              <a:defRPr sz="1300"/>
            </a:lvl1pPr>
            <a:lvl2pPr marL="408181" indent="0">
              <a:buNone/>
              <a:defRPr sz="1100"/>
            </a:lvl2pPr>
            <a:lvl3pPr marL="816361" indent="0">
              <a:buNone/>
              <a:defRPr sz="900"/>
            </a:lvl3pPr>
            <a:lvl4pPr marL="1224542" indent="0">
              <a:buNone/>
              <a:defRPr sz="800"/>
            </a:lvl4pPr>
            <a:lvl5pPr marL="1632722" indent="0">
              <a:buNone/>
              <a:defRPr sz="800"/>
            </a:lvl5pPr>
            <a:lvl6pPr marL="2040903" indent="0">
              <a:buNone/>
              <a:defRPr sz="800"/>
            </a:lvl6pPr>
            <a:lvl7pPr marL="2449084" indent="0">
              <a:buNone/>
              <a:defRPr sz="800"/>
            </a:lvl7pPr>
            <a:lvl8pPr marL="2857264" indent="0">
              <a:buNone/>
              <a:defRPr sz="800"/>
            </a:lvl8pPr>
            <a:lvl9pPr marL="3265445" indent="0">
              <a:buNone/>
              <a:defRPr sz="800"/>
            </a:lvl9pPr>
          </a:lstStyle>
          <a:p>
            <a:pPr lvl="0"/>
            <a:r>
              <a:rPr lang="en-US" smtClean="0"/>
              <a:t>Click to edit Master text styles</a:t>
            </a:r>
          </a:p>
        </p:txBody>
      </p:sp>
    </p:spTree>
    <p:extLst>
      <p:ext uri="{BB962C8B-B14F-4D97-AF65-F5344CB8AC3E}">
        <p14:creationId xmlns:p14="http://schemas.microsoft.com/office/powerpoint/2010/main" val="45888762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3600450"/>
            <a:ext cx="5486400" cy="425053"/>
          </a:xfrm>
          <a:prstGeom prst="rect">
            <a:avLst/>
          </a:prstGeom>
        </p:spPr>
        <p:txBody>
          <a:bodyPr lIns="81636" tIns="40818" rIns="81636" bIns="40818" anchor="b"/>
          <a:lstStyle>
            <a:lvl1pPr algn="l">
              <a:defRPr sz="1800" b="1"/>
            </a:lvl1pPr>
          </a:lstStyle>
          <a:p>
            <a:r>
              <a:rPr lang="en-US" smtClean="0"/>
              <a:t>Click to edit Master title style</a:t>
            </a:r>
            <a:endParaRPr lang="lt-LT"/>
          </a:p>
        </p:txBody>
      </p:sp>
      <p:sp>
        <p:nvSpPr>
          <p:cNvPr id="3" name="Picture Placeholder 2"/>
          <p:cNvSpPr>
            <a:spLocks noGrp="1"/>
          </p:cNvSpPr>
          <p:nvPr>
            <p:ph type="pic" idx="1"/>
          </p:nvPr>
        </p:nvSpPr>
        <p:spPr>
          <a:xfrm>
            <a:off x="1792289" y="459581"/>
            <a:ext cx="5486400" cy="3086100"/>
          </a:xfrm>
          <a:prstGeom prst="rect">
            <a:avLst/>
          </a:prstGeom>
        </p:spPr>
        <p:txBody>
          <a:bodyPr lIns="81636" tIns="40818" rIns="81636" bIns="40818"/>
          <a:lstStyle>
            <a:lvl1pPr marL="0" indent="0">
              <a:buNone/>
              <a:defRPr sz="2800"/>
            </a:lvl1pPr>
            <a:lvl2pPr marL="408181" indent="0">
              <a:buNone/>
              <a:defRPr sz="2500"/>
            </a:lvl2pPr>
            <a:lvl3pPr marL="816361" indent="0">
              <a:buNone/>
              <a:defRPr sz="2100"/>
            </a:lvl3pPr>
            <a:lvl4pPr marL="1224542" indent="0">
              <a:buNone/>
              <a:defRPr sz="1800"/>
            </a:lvl4pPr>
            <a:lvl5pPr marL="1632722" indent="0">
              <a:buNone/>
              <a:defRPr sz="1800"/>
            </a:lvl5pPr>
            <a:lvl6pPr marL="2040903" indent="0">
              <a:buNone/>
              <a:defRPr sz="1800"/>
            </a:lvl6pPr>
            <a:lvl7pPr marL="2449084" indent="0">
              <a:buNone/>
              <a:defRPr sz="1800"/>
            </a:lvl7pPr>
            <a:lvl8pPr marL="2857264" indent="0">
              <a:buNone/>
              <a:defRPr sz="1800"/>
            </a:lvl8pPr>
            <a:lvl9pPr marL="3265445" indent="0">
              <a:buNone/>
              <a:defRPr sz="1800"/>
            </a:lvl9pPr>
          </a:lstStyle>
          <a:p>
            <a:pPr lvl="0"/>
            <a:endParaRPr lang="lt-LT" noProof="0" smtClean="0"/>
          </a:p>
        </p:txBody>
      </p:sp>
      <p:sp>
        <p:nvSpPr>
          <p:cNvPr id="4" name="Text Placeholder 3"/>
          <p:cNvSpPr>
            <a:spLocks noGrp="1"/>
          </p:cNvSpPr>
          <p:nvPr>
            <p:ph type="body" sz="half" idx="2"/>
          </p:nvPr>
        </p:nvSpPr>
        <p:spPr>
          <a:xfrm>
            <a:off x="1792289" y="4025503"/>
            <a:ext cx="5486400" cy="603647"/>
          </a:xfrm>
          <a:prstGeom prst="rect">
            <a:avLst/>
          </a:prstGeom>
        </p:spPr>
        <p:txBody>
          <a:bodyPr lIns="81636" tIns="40818" rIns="81636" bIns="40818"/>
          <a:lstStyle>
            <a:lvl1pPr marL="0" indent="0">
              <a:buNone/>
              <a:defRPr sz="1300"/>
            </a:lvl1pPr>
            <a:lvl2pPr marL="408181" indent="0">
              <a:buNone/>
              <a:defRPr sz="1100"/>
            </a:lvl2pPr>
            <a:lvl3pPr marL="816361" indent="0">
              <a:buNone/>
              <a:defRPr sz="900"/>
            </a:lvl3pPr>
            <a:lvl4pPr marL="1224542" indent="0">
              <a:buNone/>
              <a:defRPr sz="800"/>
            </a:lvl4pPr>
            <a:lvl5pPr marL="1632722" indent="0">
              <a:buNone/>
              <a:defRPr sz="800"/>
            </a:lvl5pPr>
            <a:lvl6pPr marL="2040903" indent="0">
              <a:buNone/>
              <a:defRPr sz="800"/>
            </a:lvl6pPr>
            <a:lvl7pPr marL="2449084" indent="0">
              <a:buNone/>
              <a:defRPr sz="800"/>
            </a:lvl7pPr>
            <a:lvl8pPr marL="2857264" indent="0">
              <a:buNone/>
              <a:defRPr sz="800"/>
            </a:lvl8pPr>
            <a:lvl9pPr marL="3265445" indent="0">
              <a:buNone/>
              <a:defRPr sz="800"/>
            </a:lvl9pPr>
          </a:lstStyle>
          <a:p>
            <a:pPr lvl="0"/>
            <a:r>
              <a:rPr lang="en-US" smtClean="0"/>
              <a:t>Click to edit Master text styles</a:t>
            </a:r>
          </a:p>
        </p:txBody>
      </p:sp>
    </p:spTree>
    <p:extLst>
      <p:ext uri="{BB962C8B-B14F-4D97-AF65-F5344CB8AC3E}">
        <p14:creationId xmlns:p14="http://schemas.microsoft.com/office/powerpoint/2010/main" val="5367806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lIns="81636" tIns="40818" rIns="81636" bIns="40818"/>
          <a:lstStyle/>
          <a:p>
            <a:r>
              <a:rPr lang="en-US" smtClean="0"/>
              <a:t>Click to edit Master title style</a:t>
            </a:r>
            <a:endParaRPr lang="lt-LT"/>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lIns="81636" tIns="40818" rIns="81636" bIns="4081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4080358415"/>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a:prstGeom prst="rect">
            <a:avLst/>
          </a:prstGeom>
        </p:spPr>
        <p:txBody>
          <a:bodyPr vert="eaVert" lIns="81636" tIns="40818" rIns="81636" bIns="40818"/>
          <a:lstStyle/>
          <a:p>
            <a:r>
              <a:rPr lang="en-US" smtClean="0"/>
              <a:t>Click to edit Master title style</a:t>
            </a:r>
            <a:endParaRPr lang="lt-LT"/>
          </a:p>
        </p:txBody>
      </p:sp>
      <p:sp>
        <p:nvSpPr>
          <p:cNvPr id="3" name="Vertical Text Placeholder 2"/>
          <p:cNvSpPr>
            <a:spLocks noGrp="1"/>
          </p:cNvSpPr>
          <p:nvPr>
            <p:ph type="body" orient="vert" idx="1"/>
          </p:nvPr>
        </p:nvSpPr>
        <p:spPr>
          <a:xfrm>
            <a:off x="457201" y="205979"/>
            <a:ext cx="6019800" cy="4388644"/>
          </a:xfrm>
          <a:prstGeom prst="rect">
            <a:avLst/>
          </a:prstGeom>
        </p:spPr>
        <p:txBody>
          <a:bodyPr vert="eaVert" lIns="81636" tIns="40818" rIns="81636" bIns="4081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179626122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lIns="81636" tIns="40818" rIns="81636" bIns="40818"/>
          <a:lstStyle/>
          <a:p>
            <a:r>
              <a:rPr lang="en-US" smtClean="0"/>
              <a:t>Click to edit Master title style</a:t>
            </a:r>
            <a:endParaRPr lang="lt-LT"/>
          </a:p>
        </p:txBody>
      </p:sp>
      <p:sp>
        <p:nvSpPr>
          <p:cNvPr id="3" name="Table Placeholder 2"/>
          <p:cNvSpPr>
            <a:spLocks noGrp="1"/>
          </p:cNvSpPr>
          <p:nvPr>
            <p:ph type="tbl" idx="1"/>
          </p:nvPr>
        </p:nvSpPr>
        <p:spPr>
          <a:xfrm>
            <a:off x="457200" y="1200151"/>
            <a:ext cx="8229600" cy="3394472"/>
          </a:xfrm>
          <a:prstGeom prst="rect">
            <a:avLst/>
          </a:prstGeom>
        </p:spPr>
        <p:txBody>
          <a:bodyPr lIns="81636" tIns="40818" rIns="81636" bIns="40818"/>
          <a:lstStyle/>
          <a:p>
            <a:pPr lvl="0"/>
            <a:endParaRPr lang="lt-LT" noProof="0" smtClean="0"/>
          </a:p>
        </p:txBody>
      </p:sp>
    </p:spTree>
    <p:extLst>
      <p:ext uri="{BB962C8B-B14F-4D97-AF65-F5344CB8AC3E}">
        <p14:creationId xmlns:p14="http://schemas.microsoft.com/office/powerpoint/2010/main" val="299467749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lIns="81636" tIns="40818" rIns="81636" bIns="40818"/>
          <a:lstStyle/>
          <a:p>
            <a:r>
              <a:rPr lang="en-US" smtClean="0"/>
              <a:t>Click to edit Master title style</a:t>
            </a:r>
            <a:endParaRPr lang="lt-LT"/>
          </a:p>
        </p:txBody>
      </p:sp>
      <p:sp>
        <p:nvSpPr>
          <p:cNvPr id="3" name="Text Placeholder 2"/>
          <p:cNvSpPr>
            <a:spLocks noGrp="1"/>
          </p:cNvSpPr>
          <p:nvPr>
            <p:ph type="body" sz="half" idx="1"/>
          </p:nvPr>
        </p:nvSpPr>
        <p:spPr>
          <a:xfrm>
            <a:off x="457200" y="1200151"/>
            <a:ext cx="4038600" cy="3394472"/>
          </a:xfrm>
          <a:prstGeom prst="rect">
            <a:avLst/>
          </a:prstGeom>
        </p:spPr>
        <p:txBody>
          <a:bodyPr lIns="81636" tIns="40818" rIns="81636" bIns="4081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hart Placeholder 3"/>
          <p:cNvSpPr>
            <a:spLocks noGrp="1"/>
          </p:cNvSpPr>
          <p:nvPr>
            <p:ph type="chart" sz="half" idx="2"/>
          </p:nvPr>
        </p:nvSpPr>
        <p:spPr>
          <a:xfrm>
            <a:off x="4648200" y="1200151"/>
            <a:ext cx="4038600" cy="3394472"/>
          </a:xfrm>
          <a:prstGeom prst="rect">
            <a:avLst/>
          </a:prstGeom>
        </p:spPr>
        <p:txBody>
          <a:bodyPr lIns="81636" tIns="40818" rIns="81636" bIns="40818"/>
          <a:lstStyle/>
          <a:p>
            <a:pPr lvl="0"/>
            <a:endParaRPr lang="lt-LT" noProof="0" smtClean="0"/>
          </a:p>
        </p:txBody>
      </p:sp>
    </p:spTree>
    <p:extLst>
      <p:ext uri="{BB962C8B-B14F-4D97-AF65-F5344CB8AC3E}">
        <p14:creationId xmlns:p14="http://schemas.microsoft.com/office/powerpoint/2010/main" val="375855889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lIns="81636" tIns="40818" rIns="81636" bIns="40818"/>
          <a:lstStyle/>
          <a:p>
            <a:r>
              <a:rPr lang="en-US" smtClean="0"/>
              <a:t>Click to edit Master title style</a:t>
            </a:r>
            <a:endParaRPr lang="lt-LT"/>
          </a:p>
        </p:txBody>
      </p:sp>
      <p:sp>
        <p:nvSpPr>
          <p:cNvPr id="3" name="Text Placeholder 2"/>
          <p:cNvSpPr>
            <a:spLocks noGrp="1"/>
          </p:cNvSpPr>
          <p:nvPr>
            <p:ph type="body" sz="half" idx="1"/>
          </p:nvPr>
        </p:nvSpPr>
        <p:spPr>
          <a:xfrm>
            <a:off x="457200" y="1200151"/>
            <a:ext cx="4038600" cy="3394472"/>
          </a:xfrm>
          <a:prstGeom prst="rect">
            <a:avLst/>
          </a:prstGeom>
        </p:spPr>
        <p:txBody>
          <a:bodyPr lIns="81636" tIns="40818" rIns="81636" bIns="4081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4648200" y="1200151"/>
            <a:ext cx="4038600" cy="3394472"/>
          </a:xfrm>
          <a:prstGeom prst="rect">
            <a:avLst/>
          </a:prstGeom>
        </p:spPr>
        <p:txBody>
          <a:bodyPr lIns="81636" tIns="40818" rIns="81636" bIns="4081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Date Placeholder 4"/>
          <p:cNvSpPr>
            <a:spLocks noGrp="1"/>
          </p:cNvSpPr>
          <p:nvPr>
            <p:ph type="dt" sz="half" idx="10"/>
          </p:nvPr>
        </p:nvSpPr>
        <p:spPr>
          <a:xfrm>
            <a:off x="457200" y="4683918"/>
            <a:ext cx="2133600" cy="357188"/>
          </a:xfrm>
          <a:prstGeom prst="rect">
            <a:avLst/>
          </a:prstGeom>
        </p:spPr>
        <p:txBody>
          <a:bodyPr vert="horz" wrap="square" lIns="81636" tIns="40818" rIns="81636" bIns="40818" numCol="1" anchor="t" anchorCtr="0" compatLnSpc="1">
            <a:prstTxWarp prst="textNoShape">
              <a:avLst/>
            </a:prstTxWarp>
          </a:bodyPr>
          <a:lstStyle>
            <a:lvl1pPr>
              <a:defRPr/>
            </a:lvl1pPr>
          </a:lstStyle>
          <a:p>
            <a:pPr algn="ctr" defTabSz="715792">
              <a:spcBef>
                <a:spcPct val="50000"/>
              </a:spcBef>
              <a:buClr>
                <a:srgbClr val="CA0026"/>
              </a:buClr>
              <a:buSzPct val="160000"/>
              <a:defRPr/>
            </a:pPr>
            <a:endParaRPr lang="lt-LT" altLang="lt-LT" sz="2000" b="1">
              <a:solidFill>
                <a:srgbClr val="CC0000"/>
              </a:solidFill>
              <a:latin typeface="Times New Roman" pitchFamily="18" charset="0"/>
              <a:ea typeface="+mn-ea"/>
            </a:endParaRPr>
          </a:p>
        </p:txBody>
      </p:sp>
      <p:sp>
        <p:nvSpPr>
          <p:cNvPr id="6" name="Footer Placeholder 5"/>
          <p:cNvSpPr>
            <a:spLocks noGrp="1"/>
          </p:cNvSpPr>
          <p:nvPr>
            <p:ph type="ftr" sz="quarter" idx="11"/>
          </p:nvPr>
        </p:nvSpPr>
        <p:spPr>
          <a:xfrm>
            <a:off x="3124201" y="4683918"/>
            <a:ext cx="2895600" cy="357188"/>
          </a:xfrm>
          <a:prstGeom prst="rect">
            <a:avLst/>
          </a:prstGeom>
        </p:spPr>
        <p:txBody>
          <a:bodyPr vert="horz" wrap="square" lIns="81636" tIns="40818" rIns="81636" bIns="40818" numCol="1" anchor="t" anchorCtr="0" compatLnSpc="1">
            <a:prstTxWarp prst="textNoShape">
              <a:avLst/>
            </a:prstTxWarp>
          </a:bodyPr>
          <a:lstStyle>
            <a:lvl1pPr>
              <a:defRPr/>
            </a:lvl1pPr>
          </a:lstStyle>
          <a:p>
            <a:pPr algn="ctr" defTabSz="715792">
              <a:spcBef>
                <a:spcPct val="50000"/>
              </a:spcBef>
              <a:buClr>
                <a:srgbClr val="CA0026"/>
              </a:buClr>
              <a:buSzPct val="160000"/>
              <a:defRPr/>
            </a:pPr>
            <a:endParaRPr lang="lt-LT" altLang="lt-LT" sz="2000" b="1">
              <a:solidFill>
                <a:srgbClr val="CC0000"/>
              </a:solidFill>
              <a:latin typeface="Times New Roman" pitchFamily="18" charset="0"/>
              <a:ea typeface="+mn-ea"/>
            </a:endParaRPr>
          </a:p>
        </p:txBody>
      </p:sp>
      <p:sp>
        <p:nvSpPr>
          <p:cNvPr id="7" name="Slide Number Placeholder 6"/>
          <p:cNvSpPr>
            <a:spLocks noGrp="1"/>
          </p:cNvSpPr>
          <p:nvPr>
            <p:ph type="sldNum" sz="quarter" idx="12"/>
          </p:nvPr>
        </p:nvSpPr>
        <p:spPr>
          <a:xfrm>
            <a:off x="6553200" y="4683918"/>
            <a:ext cx="2133600" cy="357188"/>
          </a:xfrm>
          <a:prstGeom prst="rect">
            <a:avLst/>
          </a:prstGeom>
        </p:spPr>
        <p:txBody>
          <a:bodyPr vert="horz" wrap="square" lIns="81636" tIns="40818" rIns="81636" bIns="40818" numCol="1" anchor="t" anchorCtr="0" compatLnSpc="1">
            <a:prstTxWarp prst="textNoShape">
              <a:avLst/>
            </a:prstTxWarp>
          </a:bodyPr>
          <a:lstStyle>
            <a:lvl1pPr>
              <a:defRPr/>
            </a:lvl1pPr>
          </a:lstStyle>
          <a:p>
            <a:pPr algn="ctr" defTabSz="715792">
              <a:spcBef>
                <a:spcPct val="50000"/>
              </a:spcBef>
              <a:buClr>
                <a:srgbClr val="CA0026"/>
              </a:buClr>
              <a:buSzPct val="160000"/>
              <a:defRPr/>
            </a:pPr>
            <a:fld id="{450EF90A-6F25-4807-8CBD-5CC3CDBB6E1E}" type="slidenum">
              <a:rPr lang="lt-LT" altLang="lt-LT" sz="2000" b="1" smtClean="0">
                <a:solidFill>
                  <a:srgbClr val="CC0000"/>
                </a:solidFill>
                <a:latin typeface="Times New Roman" pitchFamily="18" charset="0"/>
                <a:ea typeface="+mn-ea"/>
              </a:rPr>
              <a:pPr algn="ctr" defTabSz="715792">
                <a:spcBef>
                  <a:spcPct val="50000"/>
                </a:spcBef>
                <a:buClr>
                  <a:srgbClr val="CA0026"/>
                </a:buClr>
                <a:buSzPct val="160000"/>
                <a:defRPr/>
              </a:pPr>
              <a:t>‹#›</a:t>
            </a:fld>
            <a:endParaRPr lang="lt-LT" altLang="lt-LT" sz="2000" b="1">
              <a:solidFill>
                <a:srgbClr val="CC0000"/>
              </a:solidFill>
              <a:latin typeface="Times New Roman" pitchFamily="18" charset="0"/>
              <a:ea typeface="+mn-ea"/>
            </a:endParaRPr>
          </a:p>
        </p:txBody>
      </p:sp>
    </p:spTree>
    <p:extLst>
      <p:ext uri="{BB962C8B-B14F-4D97-AF65-F5344CB8AC3E}">
        <p14:creationId xmlns:p14="http://schemas.microsoft.com/office/powerpoint/2010/main" val="716700181"/>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xAndObj" preserve="1">
  <p:cSld name="1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lIns="81636" tIns="40818" rIns="81636" bIns="40818"/>
          <a:lstStyle/>
          <a:p>
            <a:r>
              <a:rPr lang="en-US" smtClean="0"/>
              <a:t>Click to edit Master title style</a:t>
            </a:r>
            <a:endParaRPr lang="lt-LT"/>
          </a:p>
        </p:txBody>
      </p:sp>
      <p:sp>
        <p:nvSpPr>
          <p:cNvPr id="3" name="Text Placeholder 2"/>
          <p:cNvSpPr>
            <a:spLocks noGrp="1"/>
          </p:cNvSpPr>
          <p:nvPr>
            <p:ph type="body" sz="half" idx="1"/>
          </p:nvPr>
        </p:nvSpPr>
        <p:spPr>
          <a:xfrm>
            <a:off x="457200" y="1200151"/>
            <a:ext cx="4038600" cy="3394472"/>
          </a:xfrm>
          <a:prstGeom prst="rect">
            <a:avLst/>
          </a:prstGeom>
        </p:spPr>
        <p:txBody>
          <a:bodyPr lIns="81636" tIns="40818" rIns="81636" bIns="4081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4648200" y="1200151"/>
            <a:ext cx="4038600" cy="3394472"/>
          </a:xfrm>
          <a:prstGeom prst="rect">
            <a:avLst/>
          </a:prstGeom>
        </p:spPr>
        <p:txBody>
          <a:bodyPr lIns="81636" tIns="40818" rIns="81636" bIns="4081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190381477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05979"/>
            <a:ext cx="8229600" cy="4388644"/>
          </a:xfrm>
          <a:prstGeom prst="rect">
            <a:avLst/>
          </a:prstGeom>
        </p:spPr>
        <p:txBody>
          <a:bodyPr lIns="81636" tIns="40818" rIns="81636" bIns="4081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Tree>
    <p:extLst>
      <p:ext uri="{BB962C8B-B14F-4D97-AF65-F5344CB8AC3E}">
        <p14:creationId xmlns:p14="http://schemas.microsoft.com/office/powerpoint/2010/main" val="3650982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3600450"/>
            <a:ext cx="5486400" cy="425053"/>
          </a:xfrm>
        </p:spPr>
        <p:txBody>
          <a:bodyPr anchor="b"/>
          <a:lstStyle>
            <a:lvl1pPr algn="l">
              <a:defRPr sz="1700" b="1"/>
            </a:lvl1pPr>
          </a:lstStyle>
          <a:p>
            <a:r>
              <a:rPr lang="en-US" smtClean="0"/>
              <a:t>Click to edit Master title style</a:t>
            </a:r>
            <a:endParaRPr lang="en-US"/>
          </a:p>
        </p:txBody>
      </p:sp>
      <p:sp>
        <p:nvSpPr>
          <p:cNvPr id="3" name="Picture Placeholder 2"/>
          <p:cNvSpPr>
            <a:spLocks noGrp="1"/>
          </p:cNvSpPr>
          <p:nvPr>
            <p:ph type="pic" idx="1"/>
          </p:nvPr>
        </p:nvSpPr>
        <p:spPr>
          <a:xfrm>
            <a:off x="1792289" y="459581"/>
            <a:ext cx="5486400" cy="3086100"/>
          </a:xfrm>
        </p:spPr>
        <p:txBody>
          <a:bodyPr rtlCol="0">
            <a:normAutofit/>
          </a:bodyPr>
          <a:lstStyle>
            <a:lvl1pPr marL="0" indent="0">
              <a:buNone/>
              <a:defRPr sz="2700"/>
            </a:lvl1pPr>
            <a:lvl2pPr marL="389256" indent="0">
              <a:buNone/>
              <a:defRPr sz="2300"/>
            </a:lvl2pPr>
            <a:lvl3pPr marL="778512" indent="0">
              <a:buNone/>
              <a:defRPr sz="2000"/>
            </a:lvl3pPr>
            <a:lvl4pPr marL="1167769" indent="0">
              <a:buNone/>
              <a:defRPr sz="1700"/>
            </a:lvl4pPr>
            <a:lvl5pPr marL="1557027" indent="0">
              <a:buNone/>
              <a:defRPr sz="1700"/>
            </a:lvl5pPr>
            <a:lvl6pPr marL="1946281" indent="0">
              <a:buNone/>
              <a:defRPr sz="1700"/>
            </a:lvl6pPr>
            <a:lvl7pPr marL="2335538" indent="0">
              <a:buNone/>
              <a:defRPr sz="1700"/>
            </a:lvl7pPr>
            <a:lvl8pPr marL="2724794" indent="0">
              <a:buNone/>
              <a:defRPr sz="1700"/>
            </a:lvl8pPr>
            <a:lvl9pPr marL="3114049" indent="0">
              <a:buNone/>
              <a:defRPr sz="1700"/>
            </a:lvl9pPr>
          </a:lstStyle>
          <a:p>
            <a:pPr lvl="0"/>
            <a:endParaRPr lang="en-US" noProof="0" smtClean="0"/>
          </a:p>
        </p:txBody>
      </p:sp>
      <p:sp>
        <p:nvSpPr>
          <p:cNvPr id="4" name="Text Placeholder 3"/>
          <p:cNvSpPr>
            <a:spLocks noGrp="1"/>
          </p:cNvSpPr>
          <p:nvPr>
            <p:ph type="body" sz="half" idx="2"/>
          </p:nvPr>
        </p:nvSpPr>
        <p:spPr>
          <a:xfrm>
            <a:off x="1792289" y="4025503"/>
            <a:ext cx="5486400" cy="603647"/>
          </a:xfrm>
        </p:spPr>
        <p:txBody>
          <a:bodyPr/>
          <a:lstStyle>
            <a:lvl1pPr marL="0" indent="0">
              <a:buNone/>
              <a:defRPr sz="1200"/>
            </a:lvl1pPr>
            <a:lvl2pPr marL="389256" indent="0">
              <a:buNone/>
              <a:defRPr sz="1000"/>
            </a:lvl2pPr>
            <a:lvl3pPr marL="778512" indent="0">
              <a:buNone/>
              <a:defRPr sz="900"/>
            </a:lvl3pPr>
            <a:lvl4pPr marL="1167769" indent="0">
              <a:buNone/>
              <a:defRPr sz="800"/>
            </a:lvl4pPr>
            <a:lvl5pPr marL="1557027" indent="0">
              <a:buNone/>
              <a:defRPr sz="800"/>
            </a:lvl5pPr>
            <a:lvl6pPr marL="1946281" indent="0">
              <a:buNone/>
              <a:defRPr sz="800"/>
            </a:lvl6pPr>
            <a:lvl7pPr marL="2335538" indent="0">
              <a:buNone/>
              <a:defRPr sz="800"/>
            </a:lvl7pPr>
            <a:lvl8pPr marL="2724794" indent="0">
              <a:buNone/>
              <a:defRPr sz="800"/>
            </a:lvl8pPr>
            <a:lvl9pPr marL="3114049" indent="0">
              <a:buNone/>
              <a:defRPr sz="8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7CAEDA9-694D-4327-AA74-B3621ECA8421}" type="datetimeFigureOut">
              <a:rPr lang="en-US"/>
              <a:pPr>
                <a:defRPr/>
              </a:pPr>
              <a:t>2/22/2017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86B424A-BAB9-4310-9DEC-B332B460CE58}" type="slidenum">
              <a:rPr lang="en-US"/>
              <a:pPr>
                <a:defRPr/>
              </a:pPr>
              <a:t>‹#›</a:t>
            </a:fld>
            <a:endParaRPr lang="en-US"/>
          </a:p>
        </p:txBody>
      </p:sp>
    </p:spTree>
    <p:extLst>
      <p:ext uri="{BB962C8B-B14F-4D97-AF65-F5344CB8AC3E}">
        <p14:creationId xmlns:p14="http://schemas.microsoft.com/office/powerpoint/2010/main" val="2993079915"/>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lIns="81636" tIns="40818" rIns="81636" bIns="40818"/>
          <a:lstStyle/>
          <a:p>
            <a:r>
              <a:rPr lang="en-US" smtClean="0"/>
              <a:t>Click to edit Master title style</a:t>
            </a:r>
            <a:endParaRPr lang="lt-LT"/>
          </a:p>
        </p:txBody>
      </p:sp>
      <p:sp>
        <p:nvSpPr>
          <p:cNvPr id="3" name="Chart Placeholder 2"/>
          <p:cNvSpPr>
            <a:spLocks noGrp="1"/>
          </p:cNvSpPr>
          <p:nvPr>
            <p:ph type="chart" idx="1"/>
          </p:nvPr>
        </p:nvSpPr>
        <p:spPr>
          <a:xfrm>
            <a:off x="457200" y="1200151"/>
            <a:ext cx="8229600" cy="3394472"/>
          </a:xfrm>
          <a:prstGeom prst="rect">
            <a:avLst/>
          </a:prstGeom>
        </p:spPr>
        <p:txBody>
          <a:bodyPr lIns="81636" tIns="40818" rIns="81636" bIns="40818"/>
          <a:lstStyle/>
          <a:p>
            <a:pPr lvl="0"/>
            <a:endParaRPr lang="lt-LT" noProof="0" smtClean="0"/>
          </a:p>
        </p:txBody>
      </p:sp>
    </p:spTree>
    <p:extLst>
      <p:ext uri="{BB962C8B-B14F-4D97-AF65-F5344CB8AC3E}">
        <p14:creationId xmlns:p14="http://schemas.microsoft.com/office/powerpoint/2010/main" val="2296889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18" Type="http://schemas.openxmlformats.org/officeDocument/2006/relationships/theme" Target="../theme/theme4.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17" Type="http://schemas.openxmlformats.org/officeDocument/2006/relationships/slideLayout" Target="../slideLayouts/slideLayout56.xml"/><Relationship Id="rId2" Type="http://schemas.openxmlformats.org/officeDocument/2006/relationships/slideLayout" Target="../slideLayouts/slideLayout41.xml"/><Relationship Id="rId16" Type="http://schemas.openxmlformats.org/officeDocument/2006/relationships/slideLayout" Target="../slideLayouts/slideLayout55.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slideLayout" Target="../slideLayouts/slideLayout5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slideLayout" Target="../slideLayouts/slideLayout5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slideLayout" Target="../slideLayouts/slideLayout69.xml"/><Relationship Id="rId18" Type="http://schemas.openxmlformats.org/officeDocument/2006/relationships/theme" Target="../theme/theme5.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slideLayout" Target="../slideLayouts/slideLayout68.xml"/><Relationship Id="rId17" Type="http://schemas.openxmlformats.org/officeDocument/2006/relationships/slideLayout" Target="../slideLayouts/slideLayout73.xml"/><Relationship Id="rId2" Type="http://schemas.openxmlformats.org/officeDocument/2006/relationships/slideLayout" Target="../slideLayouts/slideLayout58.xml"/><Relationship Id="rId16" Type="http://schemas.openxmlformats.org/officeDocument/2006/relationships/slideLayout" Target="../slideLayouts/slideLayout72.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5" Type="http://schemas.openxmlformats.org/officeDocument/2006/relationships/slideLayout" Target="../slideLayouts/slideLayout7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 Id="rId14" Type="http://schemas.openxmlformats.org/officeDocument/2006/relationships/slideLayout" Target="../slideLayouts/slideLayout70.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1.xml"/><Relationship Id="rId13" Type="http://schemas.openxmlformats.org/officeDocument/2006/relationships/slideLayout" Target="../slideLayouts/slideLayout86.xml"/><Relationship Id="rId18" Type="http://schemas.openxmlformats.org/officeDocument/2006/relationships/theme" Target="../theme/theme6.xml"/><Relationship Id="rId3" Type="http://schemas.openxmlformats.org/officeDocument/2006/relationships/slideLayout" Target="../slideLayouts/slideLayout76.xml"/><Relationship Id="rId7" Type="http://schemas.openxmlformats.org/officeDocument/2006/relationships/slideLayout" Target="../slideLayouts/slideLayout80.xml"/><Relationship Id="rId12" Type="http://schemas.openxmlformats.org/officeDocument/2006/relationships/slideLayout" Target="../slideLayouts/slideLayout85.xml"/><Relationship Id="rId17" Type="http://schemas.openxmlformats.org/officeDocument/2006/relationships/slideLayout" Target="../slideLayouts/slideLayout90.xml"/><Relationship Id="rId2" Type="http://schemas.openxmlformats.org/officeDocument/2006/relationships/slideLayout" Target="../slideLayouts/slideLayout75.xml"/><Relationship Id="rId16" Type="http://schemas.openxmlformats.org/officeDocument/2006/relationships/slideLayout" Target="../slideLayouts/slideLayout89.xml"/><Relationship Id="rId1" Type="http://schemas.openxmlformats.org/officeDocument/2006/relationships/slideLayout" Target="../slideLayouts/slideLayout74.xml"/><Relationship Id="rId6" Type="http://schemas.openxmlformats.org/officeDocument/2006/relationships/slideLayout" Target="../slideLayouts/slideLayout79.xml"/><Relationship Id="rId11" Type="http://schemas.openxmlformats.org/officeDocument/2006/relationships/slideLayout" Target="../slideLayouts/slideLayout84.xml"/><Relationship Id="rId5" Type="http://schemas.openxmlformats.org/officeDocument/2006/relationships/slideLayout" Target="../slideLayouts/slideLayout78.xml"/><Relationship Id="rId15" Type="http://schemas.openxmlformats.org/officeDocument/2006/relationships/slideLayout" Target="../slideLayouts/slideLayout88.xml"/><Relationship Id="rId10" Type="http://schemas.openxmlformats.org/officeDocument/2006/relationships/slideLayout" Target="../slideLayouts/slideLayout83.xml"/><Relationship Id="rId4" Type="http://schemas.openxmlformats.org/officeDocument/2006/relationships/slideLayout" Target="../slideLayouts/slideLayout77.xml"/><Relationship Id="rId9" Type="http://schemas.openxmlformats.org/officeDocument/2006/relationships/slideLayout" Target="../slideLayouts/slideLayout82.xml"/><Relationship Id="rId14" Type="http://schemas.openxmlformats.org/officeDocument/2006/relationships/slideLayout" Target="../slideLayouts/slideLayout8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684" y="206216"/>
            <a:ext cx="8228649"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851" tIns="38924" rIns="77851" bIns="38924" numCol="1" anchor="ctr" anchorCtr="0" compatLnSpc="1">
            <a:prstTxWarp prst="textNoShape">
              <a:avLst/>
            </a:prstTxWarp>
          </a:bodyPr>
          <a:lstStyle/>
          <a:p>
            <a:pPr lvl="0"/>
            <a:r>
              <a:rPr lang="en-US" altLang="lt-LT" smtClean="0"/>
              <a:t>Click to edit Master title style</a:t>
            </a:r>
          </a:p>
        </p:txBody>
      </p:sp>
      <p:sp>
        <p:nvSpPr>
          <p:cNvPr id="1027" name="Text Placeholder 2"/>
          <p:cNvSpPr>
            <a:spLocks noGrp="1"/>
          </p:cNvSpPr>
          <p:nvPr>
            <p:ph type="body" idx="1"/>
          </p:nvPr>
        </p:nvSpPr>
        <p:spPr bwMode="auto">
          <a:xfrm>
            <a:off x="457684" y="1200587"/>
            <a:ext cx="8228649" cy="3394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851" tIns="38924" rIns="77851" bIns="38924" numCol="1" anchor="t" anchorCtr="0" compatLnSpc="1">
            <a:prstTxWarp prst="textNoShape">
              <a:avLst/>
            </a:prstTxWarp>
          </a:bodyPr>
          <a:lstStyle/>
          <a:p>
            <a:pPr lvl="0"/>
            <a:r>
              <a:rPr lang="en-US" altLang="lt-LT" smtClean="0"/>
              <a:t>Click to edit Master text styles</a:t>
            </a:r>
          </a:p>
          <a:p>
            <a:pPr lvl="1"/>
            <a:r>
              <a:rPr lang="en-US" altLang="lt-LT" smtClean="0"/>
              <a:t>Second level</a:t>
            </a:r>
          </a:p>
          <a:p>
            <a:pPr lvl="2"/>
            <a:r>
              <a:rPr lang="en-US" altLang="lt-LT" smtClean="0"/>
              <a:t>Third level</a:t>
            </a:r>
          </a:p>
          <a:p>
            <a:pPr lvl="3"/>
            <a:r>
              <a:rPr lang="en-US" altLang="lt-LT" smtClean="0"/>
              <a:t>Fourth level</a:t>
            </a:r>
          </a:p>
          <a:p>
            <a:pPr lvl="4"/>
            <a:r>
              <a:rPr lang="en-US" altLang="lt-LT" smtClean="0"/>
              <a:t>Fifth level</a:t>
            </a:r>
          </a:p>
        </p:txBody>
      </p:sp>
      <p:sp>
        <p:nvSpPr>
          <p:cNvPr id="4" name="Date Placeholder 3"/>
          <p:cNvSpPr>
            <a:spLocks noGrp="1"/>
          </p:cNvSpPr>
          <p:nvPr>
            <p:ph type="dt" sz="half" idx="2"/>
          </p:nvPr>
        </p:nvSpPr>
        <p:spPr>
          <a:xfrm>
            <a:off x="457676" y="4767778"/>
            <a:ext cx="2133554" cy="273154"/>
          </a:xfrm>
          <a:prstGeom prst="rect">
            <a:avLst/>
          </a:prstGeom>
        </p:spPr>
        <p:txBody>
          <a:bodyPr vert="horz" wrap="square" lIns="77851" tIns="38924" rIns="77851" bIns="38924" numCol="1" anchor="ctr" anchorCtr="0" compatLnSpc="1">
            <a:prstTxWarp prst="textNoShape">
              <a:avLst/>
            </a:prstTxWarp>
          </a:bodyPr>
          <a:lstStyle>
            <a:lvl1pPr>
              <a:defRPr sz="1000">
                <a:solidFill>
                  <a:srgbClr val="898989"/>
                </a:solidFill>
              </a:defRPr>
            </a:lvl1pPr>
          </a:lstStyle>
          <a:p>
            <a:pPr>
              <a:defRPr/>
            </a:pPr>
            <a:fld id="{3E78AD9F-995C-4A97-8C56-64DA738D1C0E}" type="datetimeFigureOut">
              <a:rPr lang="en-US"/>
              <a:pPr>
                <a:defRPr/>
              </a:pPr>
              <a:t>2/22/2017</a:t>
            </a:fld>
            <a:endParaRPr lang="en-US"/>
          </a:p>
        </p:txBody>
      </p:sp>
      <p:sp>
        <p:nvSpPr>
          <p:cNvPr id="5" name="Footer Placeholder 4"/>
          <p:cNvSpPr>
            <a:spLocks noGrp="1"/>
          </p:cNvSpPr>
          <p:nvPr>
            <p:ph type="ftr" sz="quarter" idx="3"/>
          </p:nvPr>
        </p:nvSpPr>
        <p:spPr>
          <a:xfrm>
            <a:off x="3123600" y="4767778"/>
            <a:ext cx="2896800" cy="273154"/>
          </a:xfrm>
          <a:prstGeom prst="rect">
            <a:avLst/>
          </a:prstGeom>
        </p:spPr>
        <p:txBody>
          <a:bodyPr vert="horz" lIns="77851" tIns="38924" rIns="77851" bIns="38924" rtlCol="0" anchor="ctr"/>
          <a:lstStyle>
            <a:lvl1pPr algn="ctr" defTabSz="389256" fontAlgn="auto">
              <a:spcBef>
                <a:spcPts val="0"/>
              </a:spcBef>
              <a:spcAft>
                <a:spcPts val="0"/>
              </a:spcAft>
              <a:defRPr sz="10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2770" y="4767778"/>
            <a:ext cx="2133554" cy="273154"/>
          </a:xfrm>
          <a:prstGeom prst="rect">
            <a:avLst/>
          </a:prstGeom>
        </p:spPr>
        <p:txBody>
          <a:bodyPr vert="horz" wrap="square" lIns="77851" tIns="38924" rIns="77851" bIns="38924" numCol="1" anchor="ctr" anchorCtr="0" compatLnSpc="1">
            <a:prstTxWarp prst="textNoShape">
              <a:avLst/>
            </a:prstTxWarp>
          </a:bodyPr>
          <a:lstStyle>
            <a:lvl1pPr algn="r">
              <a:defRPr sz="1000">
                <a:solidFill>
                  <a:srgbClr val="898989"/>
                </a:solidFill>
              </a:defRPr>
            </a:lvl1pPr>
          </a:lstStyle>
          <a:p>
            <a:pPr>
              <a:defRPr/>
            </a:pPr>
            <a:fld id="{17055A3F-0B27-425F-9C52-CB353CBEB15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88580" rtl="0" eaLnBrk="0" fontAlgn="base" hangingPunct="0">
        <a:spcBef>
          <a:spcPct val="0"/>
        </a:spcBef>
        <a:spcAft>
          <a:spcPct val="0"/>
        </a:spcAft>
        <a:defRPr sz="3800" kern="1200">
          <a:solidFill>
            <a:schemeClr val="tx1"/>
          </a:solidFill>
          <a:latin typeface="+mj-lt"/>
          <a:ea typeface="MS PGothic" pitchFamily="34" charset="-128"/>
          <a:cs typeface="ＭＳ Ｐゴシック" charset="0"/>
        </a:defRPr>
      </a:lvl1pPr>
      <a:lvl2pPr algn="ctr" defTabSz="388580" rtl="0" eaLnBrk="0" fontAlgn="base" hangingPunct="0">
        <a:spcBef>
          <a:spcPct val="0"/>
        </a:spcBef>
        <a:spcAft>
          <a:spcPct val="0"/>
        </a:spcAft>
        <a:defRPr sz="3800">
          <a:solidFill>
            <a:schemeClr val="tx1"/>
          </a:solidFill>
          <a:latin typeface="Calibri" charset="0"/>
          <a:ea typeface="MS PGothic" pitchFamily="34" charset="-128"/>
          <a:cs typeface="ＭＳ Ｐゴシック" charset="0"/>
        </a:defRPr>
      </a:lvl2pPr>
      <a:lvl3pPr algn="ctr" defTabSz="388580" rtl="0" eaLnBrk="0" fontAlgn="base" hangingPunct="0">
        <a:spcBef>
          <a:spcPct val="0"/>
        </a:spcBef>
        <a:spcAft>
          <a:spcPct val="0"/>
        </a:spcAft>
        <a:defRPr sz="3800">
          <a:solidFill>
            <a:schemeClr val="tx1"/>
          </a:solidFill>
          <a:latin typeface="Calibri" charset="0"/>
          <a:ea typeface="MS PGothic" pitchFamily="34" charset="-128"/>
          <a:cs typeface="ＭＳ Ｐゴシック" charset="0"/>
        </a:defRPr>
      </a:lvl3pPr>
      <a:lvl4pPr algn="ctr" defTabSz="388580" rtl="0" eaLnBrk="0" fontAlgn="base" hangingPunct="0">
        <a:spcBef>
          <a:spcPct val="0"/>
        </a:spcBef>
        <a:spcAft>
          <a:spcPct val="0"/>
        </a:spcAft>
        <a:defRPr sz="3800">
          <a:solidFill>
            <a:schemeClr val="tx1"/>
          </a:solidFill>
          <a:latin typeface="Calibri" charset="0"/>
          <a:ea typeface="MS PGothic" pitchFamily="34" charset="-128"/>
          <a:cs typeface="ＭＳ Ｐゴシック" charset="0"/>
        </a:defRPr>
      </a:lvl4pPr>
      <a:lvl5pPr algn="ctr" defTabSz="388580" rtl="0" eaLnBrk="0" fontAlgn="base" hangingPunct="0">
        <a:spcBef>
          <a:spcPct val="0"/>
        </a:spcBef>
        <a:spcAft>
          <a:spcPct val="0"/>
        </a:spcAft>
        <a:defRPr sz="3800">
          <a:solidFill>
            <a:schemeClr val="tx1"/>
          </a:solidFill>
          <a:latin typeface="Calibri" charset="0"/>
          <a:ea typeface="MS PGothic" pitchFamily="34" charset="-128"/>
          <a:cs typeface="ＭＳ Ｐゴシック" charset="0"/>
        </a:defRPr>
      </a:lvl5pPr>
      <a:lvl6pPr marL="357539" algn="ctr" defTabSz="388580" rtl="0" fontAlgn="base">
        <a:spcBef>
          <a:spcPct val="0"/>
        </a:spcBef>
        <a:spcAft>
          <a:spcPct val="0"/>
        </a:spcAft>
        <a:defRPr sz="3800">
          <a:solidFill>
            <a:schemeClr val="tx1"/>
          </a:solidFill>
          <a:latin typeface="Calibri" charset="0"/>
          <a:ea typeface="ＭＳ Ｐゴシック" charset="0"/>
          <a:cs typeface="ＭＳ Ｐゴシック" charset="0"/>
        </a:defRPr>
      </a:lvl6pPr>
      <a:lvl7pPr marL="715084" algn="ctr" defTabSz="388580" rtl="0" fontAlgn="base">
        <a:spcBef>
          <a:spcPct val="0"/>
        </a:spcBef>
        <a:spcAft>
          <a:spcPct val="0"/>
        </a:spcAft>
        <a:defRPr sz="3800">
          <a:solidFill>
            <a:schemeClr val="tx1"/>
          </a:solidFill>
          <a:latin typeface="Calibri" charset="0"/>
          <a:ea typeface="ＭＳ Ｐゴシック" charset="0"/>
          <a:cs typeface="ＭＳ Ｐゴシック" charset="0"/>
        </a:defRPr>
      </a:lvl7pPr>
      <a:lvl8pPr marL="1072625" algn="ctr" defTabSz="388580" rtl="0" fontAlgn="base">
        <a:spcBef>
          <a:spcPct val="0"/>
        </a:spcBef>
        <a:spcAft>
          <a:spcPct val="0"/>
        </a:spcAft>
        <a:defRPr sz="3800">
          <a:solidFill>
            <a:schemeClr val="tx1"/>
          </a:solidFill>
          <a:latin typeface="Calibri" charset="0"/>
          <a:ea typeface="ＭＳ Ｐゴシック" charset="0"/>
          <a:cs typeface="ＭＳ Ｐゴシック" charset="0"/>
        </a:defRPr>
      </a:lvl8pPr>
      <a:lvl9pPr marL="1430169" algn="ctr" defTabSz="388580" rtl="0" fontAlgn="base">
        <a:spcBef>
          <a:spcPct val="0"/>
        </a:spcBef>
        <a:spcAft>
          <a:spcPct val="0"/>
        </a:spcAft>
        <a:defRPr sz="3800">
          <a:solidFill>
            <a:schemeClr val="tx1"/>
          </a:solidFill>
          <a:latin typeface="Calibri" charset="0"/>
          <a:ea typeface="ＭＳ Ｐゴシック" charset="0"/>
          <a:cs typeface="ＭＳ Ｐゴシック" charset="0"/>
        </a:defRPr>
      </a:lvl9pPr>
    </p:titleStyle>
    <p:bodyStyle>
      <a:lvl1pPr marL="291744" indent="-291744" algn="l" defTabSz="388580" rtl="0" eaLnBrk="0" fontAlgn="base" hangingPunct="0">
        <a:spcBef>
          <a:spcPct val="20000"/>
        </a:spcBef>
        <a:spcAft>
          <a:spcPct val="0"/>
        </a:spcAft>
        <a:buFont typeface="Arial" pitchFamily="34" charset="0"/>
        <a:buChar char="•"/>
        <a:defRPr sz="2700" kern="1200">
          <a:solidFill>
            <a:schemeClr val="tx1"/>
          </a:solidFill>
          <a:latin typeface="+mn-lt"/>
          <a:ea typeface="MS PGothic" pitchFamily="34" charset="-128"/>
          <a:cs typeface="ＭＳ Ｐゴシック" charset="0"/>
        </a:defRPr>
      </a:lvl1pPr>
      <a:lvl2pPr marL="631907" indent="-242086" algn="l" defTabSz="388580" rtl="0" eaLnBrk="0" fontAlgn="base" hangingPunct="0">
        <a:spcBef>
          <a:spcPct val="20000"/>
        </a:spcBef>
        <a:spcAft>
          <a:spcPct val="0"/>
        </a:spcAft>
        <a:buFont typeface="Arial" pitchFamily="34" charset="0"/>
        <a:buChar char="–"/>
        <a:defRPr sz="2300" kern="1200">
          <a:solidFill>
            <a:schemeClr val="tx1"/>
          </a:solidFill>
          <a:latin typeface="+mn-lt"/>
          <a:ea typeface="MS PGothic" pitchFamily="34" charset="-128"/>
          <a:cs typeface="+mn-cs"/>
        </a:defRPr>
      </a:lvl2pPr>
      <a:lvl3pPr marL="972066" indent="-193668" algn="l" defTabSz="38858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3pPr>
      <a:lvl4pPr marL="1361890" indent="-193668" algn="l" defTabSz="388580" rtl="0" eaLnBrk="0" fontAlgn="base" hangingPunct="0">
        <a:spcBef>
          <a:spcPct val="20000"/>
        </a:spcBef>
        <a:spcAft>
          <a:spcPct val="0"/>
        </a:spcAft>
        <a:buFont typeface="Arial" pitchFamily="34" charset="0"/>
        <a:buChar char="–"/>
        <a:defRPr sz="1700" kern="1200">
          <a:solidFill>
            <a:schemeClr val="tx1"/>
          </a:solidFill>
          <a:latin typeface="+mn-lt"/>
          <a:ea typeface="MS PGothic" pitchFamily="34" charset="-128"/>
          <a:cs typeface="+mn-cs"/>
        </a:defRPr>
      </a:lvl4pPr>
      <a:lvl5pPr marL="1750471" indent="-193668" algn="l" defTabSz="388580" rtl="0" eaLnBrk="0" fontAlgn="base" hangingPunct="0">
        <a:spcBef>
          <a:spcPct val="20000"/>
        </a:spcBef>
        <a:spcAft>
          <a:spcPct val="0"/>
        </a:spcAft>
        <a:buFont typeface="Arial" pitchFamily="34" charset="0"/>
        <a:buChar char="»"/>
        <a:defRPr sz="1700" kern="1200">
          <a:solidFill>
            <a:schemeClr val="tx1"/>
          </a:solidFill>
          <a:latin typeface="+mn-lt"/>
          <a:ea typeface="MS PGothic" pitchFamily="34" charset="-128"/>
          <a:cs typeface="+mn-cs"/>
        </a:defRPr>
      </a:lvl5pPr>
      <a:lvl6pPr marL="2140909" indent="-194628" algn="l" defTabSz="389256" rtl="0" eaLnBrk="1" latinLnBrk="0" hangingPunct="1">
        <a:spcBef>
          <a:spcPct val="20000"/>
        </a:spcBef>
        <a:buFont typeface="Arial"/>
        <a:buChar char="•"/>
        <a:defRPr sz="1700" kern="1200">
          <a:solidFill>
            <a:schemeClr val="tx1"/>
          </a:solidFill>
          <a:latin typeface="+mn-lt"/>
          <a:ea typeface="+mn-ea"/>
          <a:cs typeface="+mn-cs"/>
        </a:defRPr>
      </a:lvl6pPr>
      <a:lvl7pPr marL="2530166" indent="-194628" algn="l" defTabSz="389256" rtl="0" eaLnBrk="1" latinLnBrk="0" hangingPunct="1">
        <a:spcBef>
          <a:spcPct val="20000"/>
        </a:spcBef>
        <a:buFont typeface="Arial"/>
        <a:buChar char="•"/>
        <a:defRPr sz="1700" kern="1200">
          <a:solidFill>
            <a:schemeClr val="tx1"/>
          </a:solidFill>
          <a:latin typeface="+mn-lt"/>
          <a:ea typeface="+mn-ea"/>
          <a:cs typeface="+mn-cs"/>
        </a:defRPr>
      </a:lvl7pPr>
      <a:lvl8pPr marL="2919420" indent="-194628" algn="l" defTabSz="389256" rtl="0" eaLnBrk="1" latinLnBrk="0" hangingPunct="1">
        <a:spcBef>
          <a:spcPct val="20000"/>
        </a:spcBef>
        <a:buFont typeface="Arial"/>
        <a:buChar char="•"/>
        <a:defRPr sz="1700" kern="1200">
          <a:solidFill>
            <a:schemeClr val="tx1"/>
          </a:solidFill>
          <a:latin typeface="+mn-lt"/>
          <a:ea typeface="+mn-ea"/>
          <a:cs typeface="+mn-cs"/>
        </a:defRPr>
      </a:lvl8pPr>
      <a:lvl9pPr marL="3308679" indent="-194628" algn="l" defTabSz="389256" rtl="0" eaLnBrk="1" latinLnBrk="0" hangingPunct="1">
        <a:spcBef>
          <a:spcPct val="20000"/>
        </a:spcBef>
        <a:buFont typeface="Arial"/>
        <a:buChar char="•"/>
        <a:defRPr sz="1700" kern="1200">
          <a:solidFill>
            <a:schemeClr val="tx1"/>
          </a:solidFill>
          <a:latin typeface="+mn-lt"/>
          <a:ea typeface="+mn-ea"/>
          <a:cs typeface="+mn-cs"/>
        </a:defRPr>
      </a:lvl9pPr>
    </p:bodyStyle>
    <p:otherStyle>
      <a:defPPr>
        <a:defRPr lang="en-US"/>
      </a:defPPr>
      <a:lvl1pPr marL="0" algn="l" defTabSz="389256" rtl="0" eaLnBrk="1" latinLnBrk="0" hangingPunct="1">
        <a:defRPr sz="1600" kern="1200">
          <a:solidFill>
            <a:schemeClr val="tx1"/>
          </a:solidFill>
          <a:latin typeface="+mn-lt"/>
          <a:ea typeface="+mn-ea"/>
          <a:cs typeface="+mn-cs"/>
        </a:defRPr>
      </a:lvl1pPr>
      <a:lvl2pPr marL="389256" algn="l" defTabSz="389256" rtl="0" eaLnBrk="1" latinLnBrk="0" hangingPunct="1">
        <a:defRPr sz="1600" kern="1200">
          <a:solidFill>
            <a:schemeClr val="tx1"/>
          </a:solidFill>
          <a:latin typeface="+mn-lt"/>
          <a:ea typeface="+mn-ea"/>
          <a:cs typeface="+mn-cs"/>
        </a:defRPr>
      </a:lvl2pPr>
      <a:lvl3pPr marL="778512" algn="l" defTabSz="389256" rtl="0" eaLnBrk="1" latinLnBrk="0" hangingPunct="1">
        <a:defRPr sz="1600" kern="1200">
          <a:solidFill>
            <a:schemeClr val="tx1"/>
          </a:solidFill>
          <a:latin typeface="+mn-lt"/>
          <a:ea typeface="+mn-ea"/>
          <a:cs typeface="+mn-cs"/>
        </a:defRPr>
      </a:lvl3pPr>
      <a:lvl4pPr marL="1167769" algn="l" defTabSz="389256" rtl="0" eaLnBrk="1" latinLnBrk="0" hangingPunct="1">
        <a:defRPr sz="1600" kern="1200">
          <a:solidFill>
            <a:schemeClr val="tx1"/>
          </a:solidFill>
          <a:latin typeface="+mn-lt"/>
          <a:ea typeface="+mn-ea"/>
          <a:cs typeface="+mn-cs"/>
        </a:defRPr>
      </a:lvl4pPr>
      <a:lvl5pPr marL="1557027" algn="l" defTabSz="389256" rtl="0" eaLnBrk="1" latinLnBrk="0" hangingPunct="1">
        <a:defRPr sz="1600" kern="1200">
          <a:solidFill>
            <a:schemeClr val="tx1"/>
          </a:solidFill>
          <a:latin typeface="+mn-lt"/>
          <a:ea typeface="+mn-ea"/>
          <a:cs typeface="+mn-cs"/>
        </a:defRPr>
      </a:lvl5pPr>
      <a:lvl6pPr marL="1946281" algn="l" defTabSz="389256" rtl="0" eaLnBrk="1" latinLnBrk="0" hangingPunct="1">
        <a:defRPr sz="1600" kern="1200">
          <a:solidFill>
            <a:schemeClr val="tx1"/>
          </a:solidFill>
          <a:latin typeface="+mn-lt"/>
          <a:ea typeface="+mn-ea"/>
          <a:cs typeface="+mn-cs"/>
        </a:defRPr>
      </a:lvl6pPr>
      <a:lvl7pPr marL="2335538" algn="l" defTabSz="389256" rtl="0" eaLnBrk="1" latinLnBrk="0" hangingPunct="1">
        <a:defRPr sz="1600" kern="1200">
          <a:solidFill>
            <a:schemeClr val="tx1"/>
          </a:solidFill>
          <a:latin typeface="+mn-lt"/>
          <a:ea typeface="+mn-ea"/>
          <a:cs typeface="+mn-cs"/>
        </a:defRPr>
      </a:lvl7pPr>
      <a:lvl8pPr marL="2724794" algn="l" defTabSz="389256" rtl="0" eaLnBrk="1" latinLnBrk="0" hangingPunct="1">
        <a:defRPr sz="1600" kern="1200">
          <a:solidFill>
            <a:schemeClr val="tx1"/>
          </a:solidFill>
          <a:latin typeface="+mn-lt"/>
          <a:ea typeface="+mn-ea"/>
          <a:cs typeface="+mn-cs"/>
        </a:defRPr>
      </a:lvl8pPr>
      <a:lvl9pPr marL="3114049" algn="l" defTabSz="389256" rtl="0" eaLnBrk="1" latinLnBrk="0" hangingPunct="1">
        <a:defRPr sz="1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684" y="206216"/>
            <a:ext cx="8228649"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851" tIns="38924" rIns="77851" bIns="38924" numCol="1" anchor="ctr" anchorCtr="0" compatLnSpc="1">
            <a:prstTxWarp prst="textNoShape">
              <a:avLst/>
            </a:prstTxWarp>
          </a:bodyPr>
          <a:lstStyle/>
          <a:p>
            <a:pPr lvl="0"/>
            <a:r>
              <a:rPr lang="en-US" altLang="lt-LT" smtClean="0"/>
              <a:t>Click to edit Master title style</a:t>
            </a:r>
          </a:p>
        </p:txBody>
      </p:sp>
      <p:sp>
        <p:nvSpPr>
          <p:cNvPr id="1027" name="Text Placeholder 2"/>
          <p:cNvSpPr>
            <a:spLocks noGrp="1"/>
          </p:cNvSpPr>
          <p:nvPr>
            <p:ph type="body" idx="1"/>
          </p:nvPr>
        </p:nvSpPr>
        <p:spPr bwMode="auto">
          <a:xfrm>
            <a:off x="457684" y="1200587"/>
            <a:ext cx="8228649" cy="3394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851" tIns="38924" rIns="77851" bIns="38924" numCol="1" anchor="t" anchorCtr="0" compatLnSpc="1">
            <a:prstTxWarp prst="textNoShape">
              <a:avLst/>
            </a:prstTxWarp>
          </a:bodyPr>
          <a:lstStyle/>
          <a:p>
            <a:pPr lvl="0"/>
            <a:r>
              <a:rPr lang="en-US" altLang="lt-LT" smtClean="0"/>
              <a:t>Click to edit Master text styles</a:t>
            </a:r>
          </a:p>
          <a:p>
            <a:pPr lvl="1"/>
            <a:r>
              <a:rPr lang="en-US" altLang="lt-LT" smtClean="0"/>
              <a:t>Second level</a:t>
            </a:r>
          </a:p>
          <a:p>
            <a:pPr lvl="2"/>
            <a:r>
              <a:rPr lang="en-US" altLang="lt-LT" smtClean="0"/>
              <a:t>Third level</a:t>
            </a:r>
          </a:p>
          <a:p>
            <a:pPr lvl="3"/>
            <a:r>
              <a:rPr lang="en-US" altLang="lt-LT" smtClean="0"/>
              <a:t>Fourth level</a:t>
            </a:r>
          </a:p>
          <a:p>
            <a:pPr lvl="4"/>
            <a:r>
              <a:rPr lang="en-US" altLang="lt-LT" smtClean="0"/>
              <a:t>Fifth level</a:t>
            </a:r>
          </a:p>
        </p:txBody>
      </p:sp>
      <p:sp>
        <p:nvSpPr>
          <p:cNvPr id="4" name="Date Placeholder 3"/>
          <p:cNvSpPr>
            <a:spLocks noGrp="1"/>
          </p:cNvSpPr>
          <p:nvPr>
            <p:ph type="dt" sz="half" idx="2"/>
          </p:nvPr>
        </p:nvSpPr>
        <p:spPr>
          <a:xfrm>
            <a:off x="457676" y="4767778"/>
            <a:ext cx="2133554" cy="273154"/>
          </a:xfrm>
          <a:prstGeom prst="rect">
            <a:avLst/>
          </a:prstGeom>
        </p:spPr>
        <p:txBody>
          <a:bodyPr vert="horz" wrap="square" lIns="77851" tIns="38924" rIns="77851" bIns="38924" numCol="1" anchor="ctr" anchorCtr="0" compatLnSpc="1">
            <a:prstTxWarp prst="textNoShape">
              <a:avLst/>
            </a:prstTxWarp>
          </a:bodyPr>
          <a:lstStyle>
            <a:lvl1pPr>
              <a:defRPr sz="1000">
                <a:solidFill>
                  <a:srgbClr val="898989"/>
                </a:solidFill>
              </a:defRPr>
            </a:lvl1pPr>
          </a:lstStyle>
          <a:p>
            <a:pPr>
              <a:defRPr/>
            </a:pPr>
            <a:fld id="{121B42B6-9BA9-413F-905A-C5521D437002}" type="datetimeFigureOut">
              <a:rPr lang="en-US"/>
              <a:pPr>
                <a:defRPr/>
              </a:pPr>
              <a:t>2/22/2017</a:t>
            </a:fld>
            <a:endParaRPr lang="en-US"/>
          </a:p>
        </p:txBody>
      </p:sp>
      <p:sp>
        <p:nvSpPr>
          <p:cNvPr id="5" name="Footer Placeholder 4"/>
          <p:cNvSpPr>
            <a:spLocks noGrp="1"/>
          </p:cNvSpPr>
          <p:nvPr>
            <p:ph type="ftr" sz="quarter" idx="3"/>
          </p:nvPr>
        </p:nvSpPr>
        <p:spPr>
          <a:xfrm>
            <a:off x="3123600" y="4767778"/>
            <a:ext cx="2896800" cy="273154"/>
          </a:xfrm>
          <a:prstGeom prst="rect">
            <a:avLst/>
          </a:prstGeom>
        </p:spPr>
        <p:txBody>
          <a:bodyPr vert="horz" lIns="77851" tIns="38924" rIns="77851" bIns="38924" rtlCol="0" anchor="ctr"/>
          <a:lstStyle>
            <a:lvl1pPr algn="ctr" defTabSz="389256" fontAlgn="auto">
              <a:spcBef>
                <a:spcPts val="0"/>
              </a:spcBef>
              <a:spcAft>
                <a:spcPts val="0"/>
              </a:spcAft>
              <a:defRPr sz="1000">
                <a:solidFill>
                  <a:schemeClr val="tx1">
                    <a:tint val="75000"/>
                  </a:schemeClr>
                </a:solidFill>
                <a:latin typeface="+mn-lt"/>
                <a:ea typeface="+mn-ea"/>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2770" y="4767778"/>
            <a:ext cx="2133554" cy="273154"/>
          </a:xfrm>
          <a:prstGeom prst="rect">
            <a:avLst/>
          </a:prstGeom>
        </p:spPr>
        <p:txBody>
          <a:bodyPr vert="horz" wrap="square" lIns="77851" tIns="38924" rIns="77851" bIns="38924" numCol="1" anchor="ctr" anchorCtr="0" compatLnSpc="1">
            <a:prstTxWarp prst="textNoShape">
              <a:avLst/>
            </a:prstTxWarp>
          </a:bodyPr>
          <a:lstStyle>
            <a:lvl1pPr algn="r">
              <a:defRPr sz="1000">
                <a:solidFill>
                  <a:srgbClr val="898989"/>
                </a:solidFill>
              </a:defRPr>
            </a:lvl1pPr>
          </a:lstStyle>
          <a:p>
            <a:pPr>
              <a:defRPr/>
            </a:pPr>
            <a:fld id="{9C3B54EF-0FB8-4ED5-9221-22D0772F3D04}" type="slidenum">
              <a:rPr lang="en-US"/>
              <a:pPr>
                <a:defRPr/>
              </a:pPr>
              <a:t>‹#›</a:t>
            </a:fld>
            <a:endParaRPr lang="en-US"/>
          </a:p>
        </p:txBody>
      </p:sp>
    </p:spTree>
    <p:extLst>
      <p:ext uri="{BB962C8B-B14F-4D97-AF65-F5344CB8AC3E}">
        <p14:creationId xmlns:p14="http://schemas.microsoft.com/office/powerpoint/2010/main" val="12021211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388580" rtl="0" eaLnBrk="0" fontAlgn="base" hangingPunct="0">
        <a:spcBef>
          <a:spcPct val="0"/>
        </a:spcBef>
        <a:spcAft>
          <a:spcPct val="0"/>
        </a:spcAft>
        <a:defRPr sz="3800" kern="1200">
          <a:solidFill>
            <a:schemeClr val="tx1"/>
          </a:solidFill>
          <a:latin typeface="+mj-lt"/>
          <a:ea typeface="MS PGothic" pitchFamily="34" charset="-128"/>
          <a:cs typeface="ＭＳ Ｐゴシック" charset="0"/>
        </a:defRPr>
      </a:lvl1pPr>
      <a:lvl2pPr algn="ctr" defTabSz="388580" rtl="0" eaLnBrk="0" fontAlgn="base" hangingPunct="0">
        <a:spcBef>
          <a:spcPct val="0"/>
        </a:spcBef>
        <a:spcAft>
          <a:spcPct val="0"/>
        </a:spcAft>
        <a:defRPr sz="3800">
          <a:solidFill>
            <a:schemeClr val="tx1"/>
          </a:solidFill>
          <a:latin typeface="Calibri" charset="0"/>
          <a:ea typeface="MS PGothic" pitchFamily="34" charset="-128"/>
          <a:cs typeface="ＭＳ Ｐゴシック" charset="0"/>
        </a:defRPr>
      </a:lvl2pPr>
      <a:lvl3pPr algn="ctr" defTabSz="388580" rtl="0" eaLnBrk="0" fontAlgn="base" hangingPunct="0">
        <a:spcBef>
          <a:spcPct val="0"/>
        </a:spcBef>
        <a:spcAft>
          <a:spcPct val="0"/>
        </a:spcAft>
        <a:defRPr sz="3800">
          <a:solidFill>
            <a:schemeClr val="tx1"/>
          </a:solidFill>
          <a:latin typeface="Calibri" charset="0"/>
          <a:ea typeface="MS PGothic" pitchFamily="34" charset="-128"/>
          <a:cs typeface="ＭＳ Ｐゴシック" charset="0"/>
        </a:defRPr>
      </a:lvl3pPr>
      <a:lvl4pPr algn="ctr" defTabSz="388580" rtl="0" eaLnBrk="0" fontAlgn="base" hangingPunct="0">
        <a:spcBef>
          <a:spcPct val="0"/>
        </a:spcBef>
        <a:spcAft>
          <a:spcPct val="0"/>
        </a:spcAft>
        <a:defRPr sz="3800">
          <a:solidFill>
            <a:schemeClr val="tx1"/>
          </a:solidFill>
          <a:latin typeface="Calibri" charset="0"/>
          <a:ea typeface="MS PGothic" pitchFamily="34" charset="-128"/>
          <a:cs typeface="ＭＳ Ｐゴシック" charset="0"/>
        </a:defRPr>
      </a:lvl4pPr>
      <a:lvl5pPr algn="ctr" defTabSz="388580" rtl="0" eaLnBrk="0" fontAlgn="base" hangingPunct="0">
        <a:spcBef>
          <a:spcPct val="0"/>
        </a:spcBef>
        <a:spcAft>
          <a:spcPct val="0"/>
        </a:spcAft>
        <a:defRPr sz="3800">
          <a:solidFill>
            <a:schemeClr val="tx1"/>
          </a:solidFill>
          <a:latin typeface="Calibri" charset="0"/>
          <a:ea typeface="MS PGothic" pitchFamily="34" charset="-128"/>
          <a:cs typeface="ＭＳ Ｐゴシック" charset="0"/>
        </a:defRPr>
      </a:lvl5pPr>
      <a:lvl6pPr marL="357539" algn="ctr" defTabSz="388580" rtl="0" fontAlgn="base">
        <a:spcBef>
          <a:spcPct val="0"/>
        </a:spcBef>
        <a:spcAft>
          <a:spcPct val="0"/>
        </a:spcAft>
        <a:defRPr sz="3800">
          <a:solidFill>
            <a:schemeClr val="tx1"/>
          </a:solidFill>
          <a:latin typeface="Calibri" charset="0"/>
          <a:ea typeface="ＭＳ Ｐゴシック" charset="0"/>
          <a:cs typeface="ＭＳ Ｐゴシック" charset="0"/>
        </a:defRPr>
      </a:lvl6pPr>
      <a:lvl7pPr marL="715084" algn="ctr" defTabSz="388580" rtl="0" fontAlgn="base">
        <a:spcBef>
          <a:spcPct val="0"/>
        </a:spcBef>
        <a:spcAft>
          <a:spcPct val="0"/>
        </a:spcAft>
        <a:defRPr sz="3800">
          <a:solidFill>
            <a:schemeClr val="tx1"/>
          </a:solidFill>
          <a:latin typeface="Calibri" charset="0"/>
          <a:ea typeface="ＭＳ Ｐゴシック" charset="0"/>
          <a:cs typeface="ＭＳ Ｐゴシック" charset="0"/>
        </a:defRPr>
      </a:lvl7pPr>
      <a:lvl8pPr marL="1072625" algn="ctr" defTabSz="388580" rtl="0" fontAlgn="base">
        <a:spcBef>
          <a:spcPct val="0"/>
        </a:spcBef>
        <a:spcAft>
          <a:spcPct val="0"/>
        </a:spcAft>
        <a:defRPr sz="3800">
          <a:solidFill>
            <a:schemeClr val="tx1"/>
          </a:solidFill>
          <a:latin typeface="Calibri" charset="0"/>
          <a:ea typeface="ＭＳ Ｐゴシック" charset="0"/>
          <a:cs typeface="ＭＳ Ｐゴシック" charset="0"/>
        </a:defRPr>
      </a:lvl8pPr>
      <a:lvl9pPr marL="1430169" algn="ctr" defTabSz="388580" rtl="0" fontAlgn="base">
        <a:spcBef>
          <a:spcPct val="0"/>
        </a:spcBef>
        <a:spcAft>
          <a:spcPct val="0"/>
        </a:spcAft>
        <a:defRPr sz="3800">
          <a:solidFill>
            <a:schemeClr val="tx1"/>
          </a:solidFill>
          <a:latin typeface="Calibri" charset="0"/>
          <a:ea typeface="ＭＳ Ｐゴシック" charset="0"/>
          <a:cs typeface="ＭＳ Ｐゴシック" charset="0"/>
        </a:defRPr>
      </a:lvl9pPr>
    </p:titleStyle>
    <p:bodyStyle>
      <a:lvl1pPr marL="291744" indent="-291744" algn="l" defTabSz="388580" rtl="0" eaLnBrk="0" fontAlgn="base" hangingPunct="0">
        <a:spcBef>
          <a:spcPct val="20000"/>
        </a:spcBef>
        <a:spcAft>
          <a:spcPct val="0"/>
        </a:spcAft>
        <a:buFont typeface="Arial" pitchFamily="34" charset="0"/>
        <a:buChar char="•"/>
        <a:defRPr sz="2700" kern="1200">
          <a:solidFill>
            <a:schemeClr val="tx1"/>
          </a:solidFill>
          <a:latin typeface="+mn-lt"/>
          <a:ea typeface="MS PGothic" pitchFamily="34" charset="-128"/>
          <a:cs typeface="ＭＳ Ｐゴシック" charset="0"/>
        </a:defRPr>
      </a:lvl1pPr>
      <a:lvl2pPr marL="631907" indent="-242086" algn="l" defTabSz="388580" rtl="0" eaLnBrk="0" fontAlgn="base" hangingPunct="0">
        <a:spcBef>
          <a:spcPct val="20000"/>
        </a:spcBef>
        <a:spcAft>
          <a:spcPct val="0"/>
        </a:spcAft>
        <a:buFont typeface="Arial" pitchFamily="34" charset="0"/>
        <a:buChar char="–"/>
        <a:defRPr sz="2300" kern="1200">
          <a:solidFill>
            <a:schemeClr val="tx1"/>
          </a:solidFill>
          <a:latin typeface="+mn-lt"/>
          <a:ea typeface="MS PGothic" pitchFamily="34" charset="-128"/>
          <a:cs typeface="+mn-cs"/>
        </a:defRPr>
      </a:lvl2pPr>
      <a:lvl3pPr marL="972066" indent="-193668" algn="l" defTabSz="38858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3pPr>
      <a:lvl4pPr marL="1361890" indent="-193668" algn="l" defTabSz="388580" rtl="0" eaLnBrk="0" fontAlgn="base" hangingPunct="0">
        <a:spcBef>
          <a:spcPct val="20000"/>
        </a:spcBef>
        <a:spcAft>
          <a:spcPct val="0"/>
        </a:spcAft>
        <a:buFont typeface="Arial" pitchFamily="34" charset="0"/>
        <a:buChar char="–"/>
        <a:defRPr sz="1700" kern="1200">
          <a:solidFill>
            <a:schemeClr val="tx1"/>
          </a:solidFill>
          <a:latin typeface="+mn-lt"/>
          <a:ea typeface="MS PGothic" pitchFamily="34" charset="-128"/>
          <a:cs typeface="+mn-cs"/>
        </a:defRPr>
      </a:lvl4pPr>
      <a:lvl5pPr marL="1750471" indent="-193668" algn="l" defTabSz="388580" rtl="0" eaLnBrk="0" fontAlgn="base" hangingPunct="0">
        <a:spcBef>
          <a:spcPct val="20000"/>
        </a:spcBef>
        <a:spcAft>
          <a:spcPct val="0"/>
        </a:spcAft>
        <a:buFont typeface="Arial" pitchFamily="34" charset="0"/>
        <a:buChar char="»"/>
        <a:defRPr sz="1700" kern="1200">
          <a:solidFill>
            <a:schemeClr val="tx1"/>
          </a:solidFill>
          <a:latin typeface="+mn-lt"/>
          <a:ea typeface="MS PGothic" pitchFamily="34" charset="-128"/>
          <a:cs typeface="+mn-cs"/>
        </a:defRPr>
      </a:lvl5pPr>
      <a:lvl6pPr marL="2140909" indent="-194628" algn="l" defTabSz="389256" rtl="0" eaLnBrk="1" latinLnBrk="0" hangingPunct="1">
        <a:spcBef>
          <a:spcPct val="20000"/>
        </a:spcBef>
        <a:buFont typeface="Arial"/>
        <a:buChar char="•"/>
        <a:defRPr sz="1700" kern="1200">
          <a:solidFill>
            <a:schemeClr val="tx1"/>
          </a:solidFill>
          <a:latin typeface="+mn-lt"/>
          <a:ea typeface="+mn-ea"/>
          <a:cs typeface="+mn-cs"/>
        </a:defRPr>
      </a:lvl6pPr>
      <a:lvl7pPr marL="2530166" indent="-194628" algn="l" defTabSz="389256" rtl="0" eaLnBrk="1" latinLnBrk="0" hangingPunct="1">
        <a:spcBef>
          <a:spcPct val="20000"/>
        </a:spcBef>
        <a:buFont typeface="Arial"/>
        <a:buChar char="•"/>
        <a:defRPr sz="1700" kern="1200">
          <a:solidFill>
            <a:schemeClr val="tx1"/>
          </a:solidFill>
          <a:latin typeface="+mn-lt"/>
          <a:ea typeface="+mn-ea"/>
          <a:cs typeface="+mn-cs"/>
        </a:defRPr>
      </a:lvl7pPr>
      <a:lvl8pPr marL="2919420" indent="-194628" algn="l" defTabSz="389256" rtl="0" eaLnBrk="1" latinLnBrk="0" hangingPunct="1">
        <a:spcBef>
          <a:spcPct val="20000"/>
        </a:spcBef>
        <a:buFont typeface="Arial"/>
        <a:buChar char="•"/>
        <a:defRPr sz="1700" kern="1200">
          <a:solidFill>
            <a:schemeClr val="tx1"/>
          </a:solidFill>
          <a:latin typeface="+mn-lt"/>
          <a:ea typeface="+mn-ea"/>
          <a:cs typeface="+mn-cs"/>
        </a:defRPr>
      </a:lvl8pPr>
      <a:lvl9pPr marL="3308679" indent="-194628" algn="l" defTabSz="389256" rtl="0" eaLnBrk="1" latinLnBrk="0" hangingPunct="1">
        <a:spcBef>
          <a:spcPct val="20000"/>
        </a:spcBef>
        <a:buFont typeface="Arial"/>
        <a:buChar char="•"/>
        <a:defRPr sz="1700" kern="1200">
          <a:solidFill>
            <a:schemeClr val="tx1"/>
          </a:solidFill>
          <a:latin typeface="+mn-lt"/>
          <a:ea typeface="+mn-ea"/>
          <a:cs typeface="+mn-cs"/>
        </a:defRPr>
      </a:lvl9pPr>
    </p:bodyStyle>
    <p:otherStyle>
      <a:defPPr>
        <a:defRPr lang="en-US"/>
      </a:defPPr>
      <a:lvl1pPr marL="0" algn="l" defTabSz="389256" rtl="0" eaLnBrk="1" latinLnBrk="0" hangingPunct="1">
        <a:defRPr sz="1600" kern="1200">
          <a:solidFill>
            <a:schemeClr val="tx1"/>
          </a:solidFill>
          <a:latin typeface="+mn-lt"/>
          <a:ea typeface="+mn-ea"/>
          <a:cs typeface="+mn-cs"/>
        </a:defRPr>
      </a:lvl1pPr>
      <a:lvl2pPr marL="389256" algn="l" defTabSz="389256" rtl="0" eaLnBrk="1" latinLnBrk="0" hangingPunct="1">
        <a:defRPr sz="1600" kern="1200">
          <a:solidFill>
            <a:schemeClr val="tx1"/>
          </a:solidFill>
          <a:latin typeface="+mn-lt"/>
          <a:ea typeface="+mn-ea"/>
          <a:cs typeface="+mn-cs"/>
        </a:defRPr>
      </a:lvl2pPr>
      <a:lvl3pPr marL="778512" algn="l" defTabSz="389256" rtl="0" eaLnBrk="1" latinLnBrk="0" hangingPunct="1">
        <a:defRPr sz="1600" kern="1200">
          <a:solidFill>
            <a:schemeClr val="tx1"/>
          </a:solidFill>
          <a:latin typeface="+mn-lt"/>
          <a:ea typeface="+mn-ea"/>
          <a:cs typeface="+mn-cs"/>
        </a:defRPr>
      </a:lvl3pPr>
      <a:lvl4pPr marL="1167769" algn="l" defTabSz="389256" rtl="0" eaLnBrk="1" latinLnBrk="0" hangingPunct="1">
        <a:defRPr sz="1600" kern="1200">
          <a:solidFill>
            <a:schemeClr val="tx1"/>
          </a:solidFill>
          <a:latin typeface="+mn-lt"/>
          <a:ea typeface="+mn-ea"/>
          <a:cs typeface="+mn-cs"/>
        </a:defRPr>
      </a:lvl4pPr>
      <a:lvl5pPr marL="1557027" algn="l" defTabSz="389256" rtl="0" eaLnBrk="1" latinLnBrk="0" hangingPunct="1">
        <a:defRPr sz="1600" kern="1200">
          <a:solidFill>
            <a:schemeClr val="tx1"/>
          </a:solidFill>
          <a:latin typeface="+mn-lt"/>
          <a:ea typeface="+mn-ea"/>
          <a:cs typeface="+mn-cs"/>
        </a:defRPr>
      </a:lvl5pPr>
      <a:lvl6pPr marL="1946281" algn="l" defTabSz="389256" rtl="0" eaLnBrk="1" latinLnBrk="0" hangingPunct="1">
        <a:defRPr sz="1600" kern="1200">
          <a:solidFill>
            <a:schemeClr val="tx1"/>
          </a:solidFill>
          <a:latin typeface="+mn-lt"/>
          <a:ea typeface="+mn-ea"/>
          <a:cs typeface="+mn-cs"/>
        </a:defRPr>
      </a:lvl6pPr>
      <a:lvl7pPr marL="2335538" algn="l" defTabSz="389256" rtl="0" eaLnBrk="1" latinLnBrk="0" hangingPunct="1">
        <a:defRPr sz="1600" kern="1200">
          <a:solidFill>
            <a:schemeClr val="tx1"/>
          </a:solidFill>
          <a:latin typeface="+mn-lt"/>
          <a:ea typeface="+mn-ea"/>
          <a:cs typeface="+mn-cs"/>
        </a:defRPr>
      </a:lvl7pPr>
      <a:lvl8pPr marL="2724794" algn="l" defTabSz="389256" rtl="0" eaLnBrk="1" latinLnBrk="0" hangingPunct="1">
        <a:defRPr sz="1600" kern="1200">
          <a:solidFill>
            <a:schemeClr val="tx1"/>
          </a:solidFill>
          <a:latin typeface="+mn-lt"/>
          <a:ea typeface="+mn-ea"/>
          <a:cs typeface="+mn-cs"/>
        </a:defRPr>
      </a:lvl8pPr>
      <a:lvl9pPr marL="3114049" algn="l" defTabSz="389256" rtl="0" eaLnBrk="1" latinLnBrk="0" hangingPunct="1">
        <a:defRPr sz="16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FFFFF"/>
            </a:gs>
            <a:gs pos="100000">
              <a:srgbClr val="99FFCC"/>
            </a:gs>
          </a:gsLst>
          <a:lin ang="5400000" scaled="1"/>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82311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Arial" charset="0"/>
        </a:defRPr>
      </a:lvl5pPr>
      <a:lvl6pPr marL="407777" algn="l" rtl="0" fontAlgn="base">
        <a:spcBef>
          <a:spcPct val="0"/>
        </a:spcBef>
        <a:spcAft>
          <a:spcPct val="0"/>
        </a:spcAft>
        <a:defRPr sz="1400" b="1">
          <a:solidFill>
            <a:schemeClr val="bg2"/>
          </a:solidFill>
          <a:effectLst>
            <a:outerShdw blurRad="38100" dist="38100" dir="2700000" algn="tl">
              <a:srgbClr val="000000"/>
            </a:outerShdw>
          </a:effectLst>
          <a:latin typeface="Arial" charset="0"/>
        </a:defRPr>
      </a:lvl6pPr>
      <a:lvl7pPr marL="815554" algn="l" rtl="0" fontAlgn="base">
        <a:spcBef>
          <a:spcPct val="0"/>
        </a:spcBef>
        <a:spcAft>
          <a:spcPct val="0"/>
        </a:spcAft>
        <a:defRPr sz="1400" b="1">
          <a:solidFill>
            <a:schemeClr val="bg2"/>
          </a:solidFill>
          <a:effectLst>
            <a:outerShdw blurRad="38100" dist="38100" dir="2700000" algn="tl">
              <a:srgbClr val="000000"/>
            </a:outerShdw>
          </a:effectLst>
          <a:latin typeface="Arial" charset="0"/>
        </a:defRPr>
      </a:lvl7pPr>
      <a:lvl8pPr marL="1223331" algn="l" rtl="0" fontAlgn="base">
        <a:spcBef>
          <a:spcPct val="0"/>
        </a:spcBef>
        <a:spcAft>
          <a:spcPct val="0"/>
        </a:spcAft>
        <a:defRPr sz="1400" b="1">
          <a:solidFill>
            <a:schemeClr val="bg2"/>
          </a:solidFill>
          <a:effectLst>
            <a:outerShdw blurRad="38100" dist="38100" dir="2700000" algn="tl">
              <a:srgbClr val="000000"/>
            </a:outerShdw>
          </a:effectLst>
          <a:latin typeface="Arial" charset="0"/>
        </a:defRPr>
      </a:lvl8pPr>
      <a:lvl9pPr marL="1631108" algn="l" rtl="0" fontAlgn="base">
        <a:spcBef>
          <a:spcPct val="0"/>
        </a:spcBef>
        <a:spcAft>
          <a:spcPct val="0"/>
        </a:spcAft>
        <a:defRPr sz="1400" b="1">
          <a:solidFill>
            <a:schemeClr val="bg2"/>
          </a:solidFill>
          <a:effectLst>
            <a:outerShdw blurRad="38100" dist="38100" dir="2700000" algn="tl">
              <a:srgbClr val="000000"/>
            </a:outerShdw>
          </a:effectLst>
          <a:latin typeface="Arial" charset="0"/>
        </a:defRPr>
      </a:lvl9pPr>
    </p:titleStyle>
    <p:bodyStyle>
      <a:lvl1pPr marL="305828" indent="-305828" algn="l" rtl="0" eaLnBrk="0" fontAlgn="base" hangingPunct="0">
        <a:spcBef>
          <a:spcPct val="20000"/>
        </a:spcBef>
        <a:spcAft>
          <a:spcPct val="0"/>
        </a:spcAft>
        <a:buClr>
          <a:srgbClr val="990033"/>
        </a:buClr>
        <a:buFont typeface="Wingdings 2" pitchFamily="18" charset="2"/>
        <a:buChar char="®"/>
        <a:defRPr sz="1800" b="1">
          <a:solidFill>
            <a:srgbClr val="990033"/>
          </a:solidFill>
          <a:latin typeface="+mn-lt"/>
          <a:ea typeface="+mn-ea"/>
          <a:cs typeface="+mn-cs"/>
        </a:defRPr>
      </a:lvl1pPr>
      <a:lvl2pPr marL="662637" indent="-254861" algn="l" rtl="0" eaLnBrk="0" fontAlgn="base" hangingPunct="0">
        <a:spcBef>
          <a:spcPct val="20000"/>
        </a:spcBef>
        <a:spcAft>
          <a:spcPct val="0"/>
        </a:spcAft>
        <a:buClr>
          <a:schemeClr val="bg2"/>
        </a:buClr>
        <a:buSzPct val="75000"/>
        <a:buFont typeface="Wingdings" pitchFamily="2" charset="2"/>
        <a:buChar char="w"/>
        <a:defRPr sz="2500" b="1">
          <a:solidFill>
            <a:schemeClr val="bg2"/>
          </a:solidFill>
          <a:latin typeface="+mn-lt"/>
        </a:defRPr>
      </a:lvl2pPr>
      <a:lvl3pPr marL="968470" indent="-203887" algn="l" rtl="0" eaLnBrk="0" fontAlgn="base" hangingPunct="0">
        <a:spcBef>
          <a:spcPct val="20000"/>
        </a:spcBef>
        <a:spcAft>
          <a:spcPct val="0"/>
        </a:spcAft>
        <a:buClr>
          <a:srgbClr val="CC0000"/>
        </a:buClr>
        <a:buChar char="–"/>
        <a:defRPr sz="2100" b="1">
          <a:solidFill>
            <a:schemeClr val="bg2"/>
          </a:solidFill>
          <a:latin typeface="+mn-lt"/>
        </a:defRPr>
      </a:lvl3pPr>
      <a:lvl4pPr marL="1274303" indent="-203887" algn="l" rtl="0" eaLnBrk="0" fontAlgn="base" hangingPunct="0">
        <a:spcBef>
          <a:spcPct val="20000"/>
        </a:spcBef>
        <a:spcAft>
          <a:spcPct val="0"/>
        </a:spcAft>
        <a:buClr>
          <a:srgbClr val="CC0000"/>
        </a:buClr>
        <a:buChar char="–"/>
        <a:defRPr sz="1800" b="1">
          <a:solidFill>
            <a:schemeClr val="bg2"/>
          </a:solidFill>
          <a:latin typeface="+mn-lt"/>
        </a:defRPr>
      </a:lvl4pPr>
      <a:lvl5pPr marL="1580136" indent="-203887" algn="l" rtl="0" eaLnBrk="0" fontAlgn="base" hangingPunct="0">
        <a:spcBef>
          <a:spcPct val="20000"/>
        </a:spcBef>
        <a:spcAft>
          <a:spcPct val="0"/>
        </a:spcAft>
        <a:buClr>
          <a:srgbClr val="CC0000"/>
        </a:buClr>
        <a:buChar char="–"/>
        <a:defRPr sz="1800" b="1">
          <a:solidFill>
            <a:schemeClr val="bg2"/>
          </a:solidFill>
          <a:latin typeface="+mn-lt"/>
        </a:defRPr>
      </a:lvl5pPr>
      <a:lvl6pPr marL="1987912" indent="-203887" algn="l" rtl="0" fontAlgn="base">
        <a:spcBef>
          <a:spcPct val="20000"/>
        </a:spcBef>
        <a:spcAft>
          <a:spcPct val="0"/>
        </a:spcAft>
        <a:buClr>
          <a:srgbClr val="CC0000"/>
        </a:buClr>
        <a:buChar char="–"/>
        <a:defRPr b="1">
          <a:solidFill>
            <a:schemeClr val="bg2"/>
          </a:solidFill>
          <a:latin typeface="+mn-lt"/>
        </a:defRPr>
      </a:lvl6pPr>
      <a:lvl7pPr marL="2395691" indent="-203887" algn="l" rtl="0" fontAlgn="base">
        <a:spcBef>
          <a:spcPct val="20000"/>
        </a:spcBef>
        <a:spcAft>
          <a:spcPct val="0"/>
        </a:spcAft>
        <a:buClr>
          <a:srgbClr val="CC0000"/>
        </a:buClr>
        <a:buChar char="–"/>
        <a:defRPr b="1">
          <a:solidFill>
            <a:schemeClr val="bg2"/>
          </a:solidFill>
          <a:latin typeface="+mn-lt"/>
        </a:defRPr>
      </a:lvl7pPr>
      <a:lvl8pPr marL="2803467" indent="-203887" algn="l" rtl="0" fontAlgn="base">
        <a:spcBef>
          <a:spcPct val="20000"/>
        </a:spcBef>
        <a:spcAft>
          <a:spcPct val="0"/>
        </a:spcAft>
        <a:buClr>
          <a:srgbClr val="CC0000"/>
        </a:buClr>
        <a:buChar char="–"/>
        <a:defRPr b="1">
          <a:solidFill>
            <a:schemeClr val="bg2"/>
          </a:solidFill>
          <a:latin typeface="+mn-lt"/>
        </a:defRPr>
      </a:lvl8pPr>
      <a:lvl9pPr marL="3211244" indent="-203887" algn="l" rtl="0" fontAlgn="base">
        <a:spcBef>
          <a:spcPct val="20000"/>
        </a:spcBef>
        <a:spcAft>
          <a:spcPct val="0"/>
        </a:spcAft>
        <a:buClr>
          <a:srgbClr val="CC0000"/>
        </a:buClr>
        <a:buChar char="–"/>
        <a:defRPr b="1">
          <a:solidFill>
            <a:schemeClr val="bg2"/>
          </a:solidFill>
          <a:latin typeface="+mn-lt"/>
        </a:defRPr>
      </a:lvl9pPr>
    </p:bodyStyle>
    <p:otherStyle>
      <a:defPPr>
        <a:defRPr lang="lt-LT"/>
      </a:defPPr>
      <a:lvl1pPr marL="0" algn="l" defTabSz="815554" rtl="0" eaLnBrk="1" latinLnBrk="0" hangingPunct="1">
        <a:defRPr sz="1600" kern="1200">
          <a:solidFill>
            <a:schemeClr val="tx1"/>
          </a:solidFill>
          <a:latin typeface="+mn-lt"/>
          <a:ea typeface="+mn-ea"/>
          <a:cs typeface="+mn-cs"/>
        </a:defRPr>
      </a:lvl1pPr>
      <a:lvl2pPr marL="407777" algn="l" defTabSz="815554" rtl="0" eaLnBrk="1" latinLnBrk="0" hangingPunct="1">
        <a:defRPr sz="1600" kern="1200">
          <a:solidFill>
            <a:schemeClr val="tx1"/>
          </a:solidFill>
          <a:latin typeface="+mn-lt"/>
          <a:ea typeface="+mn-ea"/>
          <a:cs typeface="+mn-cs"/>
        </a:defRPr>
      </a:lvl2pPr>
      <a:lvl3pPr marL="815554" algn="l" defTabSz="815554" rtl="0" eaLnBrk="1" latinLnBrk="0" hangingPunct="1">
        <a:defRPr sz="1600" kern="1200">
          <a:solidFill>
            <a:schemeClr val="tx1"/>
          </a:solidFill>
          <a:latin typeface="+mn-lt"/>
          <a:ea typeface="+mn-ea"/>
          <a:cs typeface="+mn-cs"/>
        </a:defRPr>
      </a:lvl3pPr>
      <a:lvl4pPr marL="1223331" algn="l" defTabSz="815554" rtl="0" eaLnBrk="1" latinLnBrk="0" hangingPunct="1">
        <a:defRPr sz="1600" kern="1200">
          <a:solidFill>
            <a:schemeClr val="tx1"/>
          </a:solidFill>
          <a:latin typeface="+mn-lt"/>
          <a:ea typeface="+mn-ea"/>
          <a:cs typeface="+mn-cs"/>
        </a:defRPr>
      </a:lvl4pPr>
      <a:lvl5pPr marL="1631108" algn="l" defTabSz="815554" rtl="0" eaLnBrk="1" latinLnBrk="0" hangingPunct="1">
        <a:defRPr sz="1600" kern="1200">
          <a:solidFill>
            <a:schemeClr val="tx1"/>
          </a:solidFill>
          <a:latin typeface="+mn-lt"/>
          <a:ea typeface="+mn-ea"/>
          <a:cs typeface="+mn-cs"/>
        </a:defRPr>
      </a:lvl5pPr>
      <a:lvl6pPr marL="2038884" algn="l" defTabSz="815554" rtl="0" eaLnBrk="1" latinLnBrk="0" hangingPunct="1">
        <a:defRPr sz="1600" kern="1200">
          <a:solidFill>
            <a:schemeClr val="tx1"/>
          </a:solidFill>
          <a:latin typeface="+mn-lt"/>
          <a:ea typeface="+mn-ea"/>
          <a:cs typeface="+mn-cs"/>
        </a:defRPr>
      </a:lvl6pPr>
      <a:lvl7pPr marL="2446663" algn="l" defTabSz="815554" rtl="0" eaLnBrk="1" latinLnBrk="0" hangingPunct="1">
        <a:defRPr sz="1600" kern="1200">
          <a:solidFill>
            <a:schemeClr val="tx1"/>
          </a:solidFill>
          <a:latin typeface="+mn-lt"/>
          <a:ea typeface="+mn-ea"/>
          <a:cs typeface="+mn-cs"/>
        </a:defRPr>
      </a:lvl7pPr>
      <a:lvl8pPr marL="2854439" algn="l" defTabSz="815554" rtl="0" eaLnBrk="1" latinLnBrk="0" hangingPunct="1">
        <a:defRPr sz="1600" kern="1200">
          <a:solidFill>
            <a:schemeClr val="tx1"/>
          </a:solidFill>
          <a:latin typeface="+mn-lt"/>
          <a:ea typeface="+mn-ea"/>
          <a:cs typeface="+mn-cs"/>
        </a:defRPr>
      </a:lvl8pPr>
      <a:lvl9pPr marL="3262216" algn="l" defTabSz="815554" rtl="0" eaLnBrk="1" latinLnBrk="0" hangingPunct="1">
        <a:defRPr sz="16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FFFFF"/>
            </a:gs>
            <a:gs pos="100000">
              <a:srgbClr val="99FFCC"/>
            </a:gs>
          </a:gsLst>
          <a:lin ang="5400000" scaled="1"/>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74094541"/>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Arial" charset="0"/>
        </a:defRPr>
      </a:lvl5pPr>
      <a:lvl6pPr marL="407879" algn="l" rtl="0" fontAlgn="base">
        <a:spcBef>
          <a:spcPct val="0"/>
        </a:spcBef>
        <a:spcAft>
          <a:spcPct val="0"/>
        </a:spcAft>
        <a:defRPr sz="1400" b="1">
          <a:solidFill>
            <a:schemeClr val="bg2"/>
          </a:solidFill>
          <a:effectLst>
            <a:outerShdw blurRad="38100" dist="38100" dir="2700000" algn="tl">
              <a:srgbClr val="000000"/>
            </a:outerShdw>
          </a:effectLst>
          <a:latin typeface="Arial" charset="0"/>
        </a:defRPr>
      </a:lvl6pPr>
      <a:lvl7pPr marL="815756" algn="l" rtl="0" fontAlgn="base">
        <a:spcBef>
          <a:spcPct val="0"/>
        </a:spcBef>
        <a:spcAft>
          <a:spcPct val="0"/>
        </a:spcAft>
        <a:defRPr sz="1400" b="1">
          <a:solidFill>
            <a:schemeClr val="bg2"/>
          </a:solidFill>
          <a:effectLst>
            <a:outerShdw blurRad="38100" dist="38100" dir="2700000" algn="tl">
              <a:srgbClr val="000000"/>
            </a:outerShdw>
          </a:effectLst>
          <a:latin typeface="Arial" charset="0"/>
        </a:defRPr>
      </a:lvl7pPr>
      <a:lvl8pPr marL="1223633" algn="l" rtl="0" fontAlgn="base">
        <a:spcBef>
          <a:spcPct val="0"/>
        </a:spcBef>
        <a:spcAft>
          <a:spcPct val="0"/>
        </a:spcAft>
        <a:defRPr sz="1400" b="1">
          <a:solidFill>
            <a:schemeClr val="bg2"/>
          </a:solidFill>
          <a:effectLst>
            <a:outerShdw blurRad="38100" dist="38100" dir="2700000" algn="tl">
              <a:srgbClr val="000000"/>
            </a:outerShdw>
          </a:effectLst>
          <a:latin typeface="Arial" charset="0"/>
        </a:defRPr>
      </a:lvl8pPr>
      <a:lvl9pPr marL="1631512" algn="l" rtl="0" fontAlgn="base">
        <a:spcBef>
          <a:spcPct val="0"/>
        </a:spcBef>
        <a:spcAft>
          <a:spcPct val="0"/>
        </a:spcAft>
        <a:defRPr sz="1400" b="1">
          <a:solidFill>
            <a:schemeClr val="bg2"/>
          </a:solidFill>
          <a:effectLst>
            <a:outerShdw blurRad="38100" dist="38100" dir="2700000" algn="tl">
              <a:srgbClr val="000000"/>
            </a:outerShdw>
          </a:effectLst>
          <a:latin typeface="Arial" charset="0"/>
        </a:defRPr>
      </a:lvl9pPr>
    </p:titleStyle>
    <p:bodyStyle>
      <a:lvl1pPr marL="305905" indent="-305905" algn="l" rtl="0" eaLnBrk="0" fontAlgn="base" hangingPunct="0">
        <a:spcBef>
          <a:spcPct val="20000"/>
        </a:spcBef>
        <a:spcAft>
          <a:spcPct val="0"/>
        </a:spcAft>
        <a:buClr>
          <a:srgbClr val="990033"/>
        </a:buClr>
        <a:buFont typeface="Wingdings 2" pitchFamily="18" charset="2"/>
        <a:buChar char="®"/>
        <a:defRPr sz="1800" b="1">
          <a:solidFill>
            <a:srgbClr val="990033"/>
          </a:solidFill>
          <a:latin typeface="+mn-lt"/>
          <a:ea typeface="+mn-ea"/>
          <a:cs typeface="+mn-cs"/>
        </a:defRPr>
      </a:lvl1pPr>
      <a:lvl2pPr marL="662801" indent="-254924" algn="l" rtl="0" eaLnBrk="0" fontAlgn="base" hangingPunct="0">
        <a:spcBef>
          <a:spcPct val="20000"/>
        </a:spcBef>
        <a:spcAft>
          <a:spcPct val="0"/>
        </a:spcAft>
        <a:buClr>
          <a:schemeClr val="bg2"/>
        </a:buClr>
        <a:buSzPct val="75000"/>
        <a:buFont typeface="Wingdings" pitchFamily="2" charset="2"/>
        <a:buChar char="w"/>
        <a:defRPr sz="2500" b="1">
          <a:solidFill>
            <a:schemeClr val="bg2"/>
          </a:solidFill>
          <a:latin typeface="+mn-lt"/>
        </a:defRPr>
      </a:lvl2pPr>
      <a:lvl3pPr marL="968710" indent="-203937" algn="l" rtl="0" eaLnBrk="0" fontAlgn="base" hangingPunct="0">
        <a:spcBef>
          <a:spcPct val="20000"/>
        </a:spcBef>
        <a:spcAft>
          <a:spcPct val="0"/>
        </a:spcAft>
        <a:buClr>
          <a:srgbClr val="CC0000"/>
        </a:buClr>
        <a:buChar char="–"/>
        <a:defRPr sz="2100" b="1">
          <a:solidFill>
            <a:schemeClr val="bg2"/>
          </a:solidFill>
          <a:latin typeface="+mn-lt"/>
        </a:defRPr>
      </a:lvl3pPr>
      <a:lvl4pPr marL="1274618" indent="-203937" algn="l" rtl="0" eaLnBrk="0" fontAlgn="base" hangingPunct="0">
        <a:spcBef>
          <a:spcPct val="20000"/>
        </a:spcBef>
        <a:spcAft>
          <a:spcPct val="0"/>
        </a:spcAft>
        <a:buClr>
          <a:srgbClr val="CC0000"/>
        </a:buClr>
        <a:buChar char="–"/>
        <a:defRPr sz="1800" b="1">
          <a:solidFill>
            <a:schemeClr val="bg2"/>
          </a:solidFill>
          <a:latin typeface="+mn-lt"/>
        </a:defRPr>
      </a:lvl4pPr>
      <a:lvl5pPr marL="1580526" indent="-203937" algn="l" rtl="0" eaLnBrk="0" fontAlgn="base" hangingPunct="0">
        <a:spcBef>
          <a:spcPct val="20000"/>
        </a:spcBef>
        <a:spcAft>
          <a:spcPct val="0"/>
        </a:spcAft>
        <a:buClr>
          <a:srgbClr val="CC0000"/>
        </a:buClr>
        <a:buChar char="–"/>
        <a:defRPr sz="1800" b="1">
          <a:solidFill>
            <a:schemeClr val="bg2"/>
          </a:solidFill>
          <a:latin typeface="+mn-lt"/>
        </a:defRPr>
      </a:lvl5pPr>
      <a:lvl6pPr marL="1988404" indent="-203937" algn="l" rtl="0" fontAlgn="base">
        <a:spcBef>
          <a:spcPct val="20000"/>
        </a:spcBef>
        <a:spcAft>
          <a:spcPct val="0"/>
        </a:spcAft>
        <a:buClr>
          <a:srgbClr val="CC0000"/>
        </a:buClr>
        <a:buChar char="–"/>
        <a:defRPr b="1">
          <a:solidFill>
            <a:schemeClr val="bg2"/>
          </a:solidFill>
          <a:latin typeface="+mn-lt"/>
        </a:defRPr>
      </a:lvl6pPr>
      <a:lvl7pPr marL="2396282" indent="-203937" algn="l" rtl="0" fontAlgn="base">
        <a:spcBef>
          <a:spcPct val="20000"/>
        </a:spcBef>
        <a:spcAft>
          <a:spcPct val="0"/>
        </a:spcAft>
        <a:buClr>
          <a:srgbClr val="CC0000"/>
        </a:buClr>
        <a:buChar char="–"/>
        <a:defRPr b="1">
          <a:solidFill>
            <a:schemeClr val="bg2"/>
          </a:solidFill>
          <a:latin typeface="+mn-lt"/>
        </a:defRPr>
      </a:lvl7pPr>
      <a:lvl8pPr marL="2804160" indent="-203937" algn="l" rtl="0" fontAlgn="base">
        <a:spcBef>
          <a:spcPct val="20000"/>
        </a:spcBef>
        <a:spcAft>
          <a:spcPct val="0"/>
        </a:spcAft>
        <a:buClr>
          <a:srgbClr val="CC0000"/>
        </a:buClr>
        <a:buChar char="–"/>
        <a:defRPr b="1">
          <a:solidFill>
            <a:schemeClr val="bg2"/>
          </a:solidFill>
          <a:latin typeface="+mn-lt"/>
        </a:defRPr>
      </a:lvl8pPr>
      <a:lvl9pPr marL="3212038" indent="-203937" algn="l" rtl="0" fontAlgn="base">
        <a:spcBef>
          <a:spcPct val="20000"/>
        </a:spcBef>
        <a:spcAft>
          <a:spcPct val="0"/>
        </a:spcAft>
        <a:buClr>
          <a:srgbClr val="CC0000"/>
        </a:buClr>
        <a:buChar char="–"/>
        <a:defRPr b="1">
          <a:solidFill>
            <a:schemeClr val="bg2"/>
          </a:solidFill>
          <a:latin typeface="+mn-lt"/>
        </a:defRPr>
      </a:lvl9pPr>
    </p:bodyStyle>
    <p:otherStyle>
      <a:defPPr>
        <a:defRPr lang="lt-LT"/>
      </a:defPPr>
      <a:lvl1pPr marL="0" algn="l" defTabSz="815756" rtl="0" eaLnBrk="1" latinLnBrk="0" hangingPunct="1">
        <a:defRPr sz="1600" kern="1200">
          <a:solidFill>
            <a:schemeClr val="tx1"/>
          </a:solidFill>
          <a:latin typeface="+mn-lt"/>
          <a:ea typeface="+mn-ea"/>
          <a:cs typeface="+mn-cs"/>
        </a:defRPr>
      </a:lvl1pPr>
      <a:lvl2pPr marL="407879" algn="l" defTabSz="815756" rtl="0" eaLnBrk="1" latinLnBrk="0" hangingPunct="1">
        <a:defRPr sz="1600" kern="1200">
          <a:solidFill>
            <a:schemeClr val="tx1"/>
          </a:solidFill>
          <a:latin typeface="+mn-lt"/>
          <a:ea typeface="+mn-ea"/>
          <a:cs typeface="+mn-cs"/>
        </a:defRPr>
      </a:lvl2pPr>
      <a:lvl3pPr marL="815756" algn="l" defTabSz="815756" rtl="0" eaLnBrk="1" latinLnBrk="0" hangingPunct="1">
        <a:defRPr sz="1600" kern="1200">
          <a:solidFill>
            <a:schemeClr val="tx1"/>
          </a:solidFill>
          <a:latin typeface="+mn-lt"/>
          <a:ea typeface="+mn-ea"/>
          <a:cs typeface="+mn-cs"/>
        </a:defRPr>
      </a:lvl3pPr>
      <a:lvl4pPr marL="1223633" algn="l" defTabSz="815756" rtl="0" eaLnBrk="1" latinLnBrk="0" hangingPunct="1">
        <a:defRPr sz="1600" kern="1200">
          <a:solidFill>
            <a:schemeClr val="tx1"/>
          </a:solidFill>
          <a:latin typeface="+mn-lt"/>
          <a:ea typeface="+mn-ea"/>
          <a:cs typeface="+mn-cs"/>
        </a:defRPr>
      </a:lvl4pPr>
      <a:lvl5pPr marL="1631512" algn="l" defTabSz="815756" rtl="0" eaLnBrk="1" latinLnBrk="0" hangingPunct="1">
        <a:defRPr sz="1600" kern="1200">
          <a:solidFill>
            <a:schemeClr val="tx1"/>
          </a:solidFill>
          <a:latin typeface="+mn-lt"/>
          <a:ea typeface="+mn-ea"/>
          <a:cs typeface="+mn-cs"/>
        </a:defRPr>
      </a:lvl5pPr>
      <a:lvl6pPr marL="2039388" algn="l" defTabSz="815756" rtl="0" eaLnBrk="1" latinLnBrk="0" hangingPunct="1">
        <a:defRPr sz="1600" kern="1200">
          <a:solidFill>
            <a:schemeClr val="tx1"/>
          </a:solidFill>
          <a:latin typeface="+mn-lt"/>
          <a:ea typeface="+mn-ea"/>
          <a:cs typeface="+mn-cs"/>
        </a:defRPr>
      </a:lvl6pPr>
      <a:lvl7pPr marL="2447268" algn="l" defTabSz="815756" rtl="0" eaLnBrk="1" latinLnBrk="0" hangingPunct="1">
        <a:defRPr sz="1600" kern="1200">
          <a:solidFill>
            <a:schemeClr val="tx1"/>
          </a:solidFill>
          <a:latin typeface="+mn-lt"/>
          <a:ea typeface="+mn-ea"/>
          <a:cs typeface="+mn-cs"/>
        </a:defRPr>
      </a:lvl7pPr>
      <a:lvl8pPr marL="2855145" algn="l" defTabSz="815756" rtl="0" eaLnBrk="1" latinLnBrk="0" hangingPunct="1">
        <a:defRPr sz="1600" kern="1200">
          <a:solidFill>
            <a:schemeClr val="tx1"/>
          </a:solidFill>
          <a:latin typeface="+mn-lt"/>
          <a:ea typeface="+mn-ea"/>
          <a:cs typeface="+mn-cs"/>
        </a:defRPr>
      </a:lvl8pPr>
      <a:lvl9pPr marL="3263024" algn="l" defTabSz="815756" rtl="0" eaLnBrk="1" latinLnBrk="0" hangingPunct="1">
        <a:defRPr sz="16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FFFFF"/>
            </a:gs>
            <a:gs pos="100000">
              <a:srgbClr val="99FFCC"/>
            </a:gs>
          </a:gsLst>
          <a:lin ang="5400000" scaled="1"/>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9929565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Arial" charset="0"/>
        </a:defRPr>
      </a:lvl5pPr>
      <a:lvl6pPr marL="408031" algn="l" rtl="0" fontAlgn="base">
        <a:spcBef>
          <a:spcPct val="0"/>
        </a:spcBef>
        <a:spcAft>
          <a:spcPct val="0"/>
        </a:spcAft>
        <a:defRPr sz="1400" b="1">
          <a:solidFill>
            <a:schemeClr val="bg2"/>
          </a:solidFill>
          <a:effectLst>
            <a:outerShdw blurRad="38100" dist="38100" dir="2700000" algn="tl">
              <a:srgbClr val="000000"/>
            </a:outerShdw>
          </a:effectLst>
          <a:latin typeface="Arial" charset="0"/>
        </a:defRPr>
      </a:lvl6pPr>
      <a:lvl7pPr marL="816059" algn="l" rtl="0" fontAlgn="base">
        <a:spcBef>
          <a:spcPct val="0"/>
        </a:spcBef>
        <a:spcAft>
          <a:spcPct val="0"/>
        </a:spcAft>
        <a:defRPr sz="1400" b="1">
          <a:solidFill>
            <a:schemeClr val="bg2"/>
          </a:solidFill>
          <a:effectLst>
            <a:outerShdw blurRad="38100" dist="38100" dir="2700000" algn="tl">
              <a:srgbClr val="000000"/>
            </a:outerShdw>
          </a:effectLst>
          <a:latin typeface="Arial" charset="0"/>
        </a:defRPr>
      </a:lvl7pPr>
      <a:lvl8pPr marL="1224087" algn="l" rtl="0" fontAlgn="base">
        <a:spcBef>
          <a:spcPct val="0"/>
        </a:spcBef>
        <a:spcAft>
          <a:spcPct val="0"/>
        </a:spcAft>
        <a:defRPr sz="1400" b="1">
          <a:solidFill>
            <a:schemeClr val="bg2"/>
          </a:solidFill>
          <a:effectLst>
            <a:outerShdw blurRad="38100" dist="38100" dir="2700000" algn="tl">
              <a:srgbClr val="000000"/>
            </a:outerShdw>
          </a:effectLst>
          <a:latin typeface="Arial" charset="0"/>
        </a:defRPr>
      </a:lvl8pPr>
      <a:lvl9pPr marL="1632117" algn="l" rtl="0" fontAlgn="base">
        <a:spcBef>
          <a:spcPct val="0"/>
        </a:spcBef>
        <a:spcAft>
          <a:spcPct val="0"/>
        </a:spcAft>
        <a:defRPr sz="1400" b="1">
          <a:solidFill>
            <a:schemeClr val="bg2"/>
          </a:solidFill>
          <a:effectLst>
            <a:outerShdw blurRad="38100" dist="38100" dir="2700000" algn="tl">
              <a:srgbClr val="000000"/>
            </a:outerShdw>
          </a:effectLst>
          <a:latin typeface="Arial" charset="0"/>
        </a:defRPr>
      </a:lvl9pPr>
    </p:titleStyle>
    <p:bodyStyle>
      <a:lvl1pPr marL="306020" indent="-306020" algn="l" rtl="0" eaLnBrk="0" fontAlgn="base" hangingPunct="0">
        <a:spcBef>
          <a:spcPct val="20000"/>
        </a:spcBef>
        <a:spcAft>
          <a:spcPct val="0"/>
        </a:spcAft>
        <a:buClr>
          <a:srgbClr val="990033"/>
        </a:buClr>
        <a:buFont typeface="Wingdings 2" pitchFamily="18" charset="2"/>
        <a:buChar char="®"/>
        <a:defRPr sz="1800" b="1">
          <a:solidFill>
            <a:srgbClr val="990033"/>
          </a:solidFill>
          <a:latin typeface="+mn-lt"/>
          <a:ea typeface="+mn-ea"/>
          <a:cs typeface="+mn-cs"/>
        </a:defRPr>
      </a:lvl1pPr>
      <a:lvl2pPr marL="663048" indent="-255019" algn="l" rtl="0" eaLnBrk="0" fontAlgn="base" hangingPunct="0">
        <a:spcBef>
          <a:spcPct val="20000"/>
        </a:spcBef>
        <a:spcAft>
          <a:spcPct val="0"/>
        </a:spcAft>
        <a:buClr>
          <a:schemeClr val="bg2"/>
        </a:buClr>
        <a:buSzPct val="75000"/>
        <a:buFont typeface="Wingdings" pitchFamily="2" charset="2"/>
        <a:buChar char="w"/>
        <a:defRPr sz="2500" b="1">
          <a:solidFill>
            <a:schemeClr val="bg2"/>
          </a:solidFill>
          <a:latin typeface="+mn-lt"/>
        </a:defRPr>
      </a:lvl2pPr>
      <a:lvl3pPr marL="969070" indent="-204013" algn="l" rtl="0" eaLnBrk="0" fontAlgn="base" hangingPunct="0">
        <a:spcBef>
          <a:spcPct val="20000"/>
        </a:spcBef>
        <a:spcAft>
          <a:spcPct val="0"/>
        </a:spcAft>
        <a:buClr>
          <a:srgbClr val="CC0000"/>
        </a:buClr>
        <a:buChar char="–"/>
        <a:defRPr sz="2100" b="1">
          <a:solidFill>
            <a:schemeClr val="bg2"/>
          </a:solidFill>
          <a:latin typeface="+mn-lt"/>
        </a:defRPr>
      </a:lvl3pPr>
      <a:lvl4pPr marL="1275092" indent="-204013" algn="l" rtl="0" eaLnBrk="0" fontAlgn="base" hangingPunct="0">
        <a:spcBef>
          <a:spcPct val="20000"/>
        </a:spcBef>
        <a:spcAft>
          <a:spcPct val="0"/>
        </a:spcAft>
        <a:buClr>
          <a:srgbClr val="CC0000"/>
        </a:buClr>
        <a:buChar char="–"/>
        <a:defRPr sz="1800" b="1">
          <a:solidFill>
            <a:schemeClr val="bg2"/>
          </a:solidFill>
          <a:latin typeface="+mn-lt"/>
        </a:defRPr>
      </a:lvl4pPr>
      <a:lvl5pPr marL="1581114" indent="-204013" algn="l" rtl="0" eaLnBrk="0" fontAlgn="base" hangingPunct="0">
        <a:spcBef>
          <a:spcPct val="20000"/>
        </a:spcBef>
        <a:spcAft>
          <a:spcPct val="0"/>
        </a:spcAft>
        <a:buClr>
          <a:srgbClr val="CC0000"/>
        </a:buClr>
        <a:buChar char="–"/>
        <a:defRPr sz="1800" b="1">
          <a:solidFill>
            <a:schemeClr val="bg2"/>
          </a:solidFill>
          <a:latin typeface="+mn-lt"/>
        </a:defRPr>
      </a:lvl5pPr>
      <a:lvl6pPr marL="1989142" indent="-204013" algn="l" rtl="0" fontAlgn="base">
        <a:spcBef>
          <a:spcPct val="20000"/>
        </a:spcBef>
        <a:spcAft>
          <a:spcPct val="0"/>
        </a:spcAft>
        <a:buClr>
          <a:srgbClr val="CC0000"/>
        </a:buClr>
        <a:buChar char="–"/>
        <a:defRPr b="1">
          <a:solidFill>
            <a:schemeClr val="bg2"/>
          </a:solidFill>
          <a:latin typeface="+mn-lt"/>
        </a:defRPr>
      </a:lvl6pPr>
      <a:lvl7pPr marL="2397172" indent="-204013" algn="l" rtl="0" fontAlgn="base">
        <a:spcBef>
          <a:spcPct val="20000"/>
        </a:spcBef>
        <a:spcAft>
          <a:spcPct val="0"/>
        </a:spcAft>
        <a:buClr>
          <a:srgbClr val="CC0000"/>
        </a:buClr>
        <a:buChar char="–"/>
        <a:defRPr b="1">
          <a:solidFill>
            <a:schemeClr val="bg2"/>
          </a:solidFill>
          <a:latin typeface="+mn-lt"/>
        </a:defRPr>
      </a:lvl7pPr>
      <a:lvl8pPr marL="2805201" indent="-204013" algn="l" rtl="0" fontAlgn="base">
        <a:spcBef>
          <a:spcPct val="20000"/>
        </a:spcBef>
        <a:spcAft>
          <a:spcPct val="0"/>
        </a:spcAft>
        <a:buClr>
          <a:srgbClr val="CC0000"/>
        </a:buClr>
        <a:buChar char="–"/>
        <a:defRPr b="1">
          <a:solidFill>
            <a:schemeClr val="bg2"/>
          </a:solidFill>
          <a:latin typeface="+mn-lt"/>
        </a:defRPr>
      </a:lvl8pPr>
      <a:lvl9pPr marL="3213230" indent="-204013" algn="l" rtl="0" fontAlgn="base">
        <a:spcBef>
          <a:spcPct val="20000"/>
        </a:spcBef>
        <a:spcAft>
          <a:spcPct val="0"/>
        </a:spcAft>
        <a:buClr>
          <a:srgbClr val="CC0000"/>
        </a:buClr>
        <a:buChar char="–"/>
        <a:defRPr b="1">
          <a:solidFill>
            <a:schemeClr val="bg2"/>
          </a:solidFill>
          <a:latin typeface="+mn-lt"/>
        </a:defRPr>
      </a:lvl9pPr>
    </p:bodyStyle>
    <p:otherStyle>
      <a:defPPr>
        <a:defRPr lang="lt-LT"/>
      </a:defPPr>
      <a:lvl1pPr marL="0" algn="l" defTabSz="816059" rtl="0" eaLnBrk="1" latinLnBrk="0" hangingPunct="1">
        <a:defRPr sz="1600" kern="1200">
          <a:solidFill>
            <a:schemeClr val="tx1"/>
          </a:solidFill>
          <a:latin typeface="+mn-lt"/>
          <a:ea typeface="+mn-ea"/>
          <a:cs typeface="+mn-cs"/>
        </a:defRPr>
      </a:lvl1pPr>
      <a:lvl2pPr marL="408031" algn="l" defTabSz="816059" rtl="0" eaLnBrk="1" latinLnBrk="0" hangingPunct="1">
        <a:defRPr sz="1600" kern="1200">
          <a:solidFill>
            <a:schemeClr val="tx1"/>
          </a:solidFill>
          <a:latin typeface="+mn-lt"/>
          <a:ea typeface="+mn-ea"/>
          <a:cs typeface="+mn-cs"/>
        </a:defRPr>
      </a:lvl2pPr>
      <a:lvl3pPr marL="816059" algn="l" defTabSz="816059" rtl="0" eaLnBrk="1" latinLnBrk="0" hangingPunct="1">
        <a:defRPr sz="1600" kern="1200">
          <a:solidFill>
            <a:schemeClr val="tx1"/>
          </a:solidFill>
          <a:latin typeface="+mn-lt"/>
          <a:ea typeface="+mn-ea"/>
          <a:cs typeface="+mn-cs"/>
        </a:defRPr>
      </a:lvl3pPr>
      <a:lvl4pPr marL="1224087" algn="l" defTabSz="816059" rtl="0" eaLnBrk="1" latinLnBrk="0" hangingPunct="1">
        <a:defRPr sz="1600" kern="1200">
          <a:solidFill>
            <a:schemeClr val="tx1"/>
          </a:solidFill>
          <a:latin typeface="+mn-lt"/>
          <a:ea typeface="+mn-ea"/>
          <a:cs typeface="+mn-cs"/>
        </a:defRPr>
      </a:lvl4pPr>
      <a:lvl5pPr marL="1632117" algn="l" defTabSz="816059" rtl="0" eaLnBrk="1" latinLnBrk="0" hangingPunct="1">
        <a:defRPr sz="1600" kern="1200">
          <a:solidFill>
            <a:schemeClr val="tx1"/>
          </a:solidFill>
          <a:latin typeface="+mn-lt"/>
          <a:ea typeface="+mn-ea"/>
          <a:cs typeface="+mn-cs"/>
        </a:defRPr>
      </a:lvl5pPr>
      <a:lvl6pPr marL="2040145" algn="l" defTabSz="816059" rtl="0" eaLnBrk="1" latinLnBrk="0" hangingPunct="1">
        <a:defRPr sz="1600" kern="1200">
          <a:solidFill>
            <a:schemeClr val="tx1"/>
          </a:solidFill>
          <a:latin typeface="+mn-lt"/>
          <a:ea typeface="+mn-ea"/>
          <a:cs typeface="+mn-cs"/>
        </a:defRPr>
      </a:lvl6pPr>
      <a:lvl7pPr marL="2448176" algn="l" defTabSz="816059" rtl="0" eaLnBrk="1" latinLnBrk="0" hangingPunct="1">
        <a:defRPr sz="1600" kern="1200">
          <a:solidFill>
            <a:schemeClr val="tx1"/>
          </a:solidFill>
          <a:latin typeface="+mn-lt"/>
          <a:ea typeface="+mn-ea"/>
          <a:cs typeface="+mn-cs"/>
        </a:defRPr>
      </a:lvl7pPr>
      <a:lvl8pPr marL="2856204" algn="l" defTabSz="816059" rtl="0" eaLnBrk="1" latinLnBrk="0" hangingPunct="1">
        <a:defRPr sz="1600" kern="1200">
          <a:solidFill>
            <a:schemeClr val="tx1"/>
          </a:solidFill>
          <a:latin typeface="+mn-lt"/>
          <a:ea typeface="+mn-ea"/>
          <a:cs typeface="+mn-cs"/>
        </a:defRPr>
      </a:lvl8pPr>
      <a:lvl9pPr marL="3264234" algn="l" defTabSz="816059" rtl="0" eaLnBrk="1" latinLnBrk="0" hangingPunct="1">
        <a:defRPr sz="16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FFFFF"/>
            </a:gs>
            <a:gs pos="100000">
              <a:srgbClr val="99FFCC"/>
            </a:gs>
          </a:gsLst>
          <a:lin ang="5400000" scaled="1"/>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9836311"/>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txStyles>
    <p:titleStyle>
      <a:lvl1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1400" b="1">
          <a:solidFill>
            <a:schemeClr val="bg2"/>
          </a:solidFill>
          <a:effectLst>
            <a:outerShdw blurRad="38100" dist="38100" dir="2700000" algn="tl">
              <a:srgbClr val="000000"/>
            </a:outerShdw>
          </a:effectLst>
          <a:latin typeface="Arial" charset="0"/>
        </a:defRPr>
      </a:lvl5pPr>
      <a:lvl6pPr marL="408181" algn="l" rtl="0" fontAlgn="base">
        <a:spcBef>
          <a:spcPct val="0"/>
        </a:spcBef>
        <a:spcAft>
          <a:spcPct val="0"/>
        </a:spcAft>
        <a:defRPr sz="1400" b="1">
          <a:solidFill>
            <a:schemeClr val="bg2"/>
          </a:solidFill>
          <a:effectLst>
            <a:outerShdw blurRad="38100" dist="38100" dir="2700000" algn="tl">
              <a:srgbClr val="000000"/>
            </a:outerShdw>
          </a:effectLst>
          <a:latin typeface="Arial" charset="0"/>
        </a:defRPr>
      </a:lvl6pPr>
      <a:lvl7pPr marL="816361" algn="l" rtl="0" fontAlgn="base">
        <a:spcBef>
          <a:spcPct val="0"/>
        </a:spcBef>
        <a:spcAft>
          <a:spcPct val="0"/>
        </a:spcAft>
        <a:defRPr sz="1400" b="1">
          <a:solidFill>
            <a:schemeClr val="bg2"/>
          </a:solidFill>
          <a:effectLst>
            <a:outerShdw blurRad="38100" dist="38100" dir="2700000" algn="tl">
              <a:srgbClr val="000000"/>
            </a:outerShdw>
          </a:effectLst>
          <a:latin typeface="Arial" charset="0"/>
        </a:defRPr>
      </a:lvl7pPr>
      <a:lvl8pPr marL="1224542" algn="l" rtl="0" fontAlgn="base">
        <a:spcBef>
          <a:spcPct val="0"/>
        </a:spcBef>
        <a:spcAft>
          <a:spcPct val="0"/>
        </a:spcAft>
        <a:defRPr sz="1400" b="1">
          <a:solidFill>
            <a:schemeClr val="bg2"/>
          </a:solidFill>
          <a:effectLst>
            <a:outerShdw blurRad="38100" dist="38100" dir="2700000" algn="tl">
              <a:srgbClr val="000000"/>
            </a:outerShdw>
          </a:effectLst>
          <a:latin typeface="Arial" charset="0"/>
        </a:defRPr>
      </a:lvl8pPr>
      <a:lvl9pPr marL="1632722" algn="l" rtl="0" fontAlgn="base">
        <a:spcBef>
          <a:spcPct val="0"/>
        </a:spcBef>
        <a:spcAft>
          <a:spcPct val="0"/>
        </a:spcAft>
        <a:defRPr sz="1400" b="1">
          <a:solidFill>
            <a:schemeClr val="bg2"/>
          </a:solidFill>
          <a:effectLst>
            <a:outerShdw blurRad="38100" dist="38100" dir="2700000" algn="tl">
              <a:srgbClr val="000000"/>
            </a:outerShdw>
          </a:effectLst>
          <a:latin typeface="Arial" charset="0"/>
        </a:defRPr>
      </a:lvl9pPr>
    </p:titleStyle>
    <p:bodyStyle>
      <a:lvl1pPr marL="306135" indent="-306135" algn="l" rtl="0" eaLnBrk="0" fontAlgn="base" hangingPunct="0">
        <a:spcBef>
          <a:spcPct val="20000"/>
        </a:spcBef>
        <a:spcAft>
          <a:spcPct val="0"/>
        </a:spcAft>
        <a:buClr>
          <a:srgbClr val="990033"/>
        </a:buClr>
        <a:buFont typeface="Wingdings 2" pitchFamily="18" charset="2"/>
        <a:buChar char="®"/>
        <a:defRPr sz="1800" b="1">
          <a:solidFill>
            <a:srgbClr val="990033"/>
          </a:solidFill>
          <a:latin typeface="+mn-lt"/>
          <a:ea typeface="+mn-ea"/>
          <a:cs typeface="+mn-cs"/>
        </a:defRPr>
      </a:lvl1pPr>
      <a:lvl2pPr marL="663293" indent="-255113" algn="l" rtl="0" eaLnBrk="0" fontAlgn="base" hangingPunct="0">
        <a:spcBef>
          <a:spcPct val="20000"/>
        </a:spcBef>
        <a:spcAft>
          <a:spcPct val="0"/>
        </a:spcAft>
        <a:buClr>
          <a:schemeClr val="bg2"/>
        </a:buClr>
        <a:buSzPct val="75000"/>
        <a:buFont typeface="Wingdings" pitchFamily="2" charset="2"/>
        <a:buChar char="w"/>
        <a:defRPr sz="2500" b="1">
          <a:solidFill>
            <a:schemeClr val="bg2"/>
          </a:solidFill>
          <a:latin typeface="+mn-lt"/>
        </a:defRPr>
      </a:lvl2pPr>
      <a:lvl3pPr marL="969429" indent="-204090" algn="l" rtl="0" eaLnBrk="0" fontAlgn="base" hangingPunct="0">
        <a:spcBef>
          <a:spcPct val="20000"/>
        </a:spcBef>
        <a:spcAft>
          <a:spcPct val="0"/>
        </a:spcAft>
        <a:buClr>
          <a:srgbClr val="CC0000"/>
        </a:buClr>
        <a:buChar char="–"/>
        <a:defRPr sz="2100" b="1">
          <a:solidFill>
            <a:schemeClr val="bg2"/>
          </a:solidFill>
          <a:latin typeface="+mn-lt"/>
        </a:defRPr>
      </a:lvl3pPr>
      <a:lvl4pPr marL="1275564" indent="-204090" algn="l" rtl="0" eaLnBrk="0" fontAlgn="base" hangingPunct="0">
        <a:spcBef>
          <a:spcPct val="20000"/>
        </a:spcBef>
        <a:spcAft>
          <a:spcPct val="0"/>
        </a:spcAft>
        <a:buClr>
          <a:srgbClr val="CC0000"/>
        </a:buClr>
        <a:buChar char="–"/>
        <a:defRPr sz="1800" b="1">
          <a:solidFill>
            <a:schemeClr val="bg2"/>
          </a:solidFill>
          <a:latin typeface="+mn-lt"/>
        </a:defRPr>
      </a:lvl4pPr>
      <a:lvl5pPr marL="1581700" indent="-204090" algn="l" rtl="0" eaLnBrk="0" fontAlgn="base" hangingPunct="0">
        <a:spcBef>
          <a:spcPct val="20000"/>
        </a:spcBef>
        <a:spcAft>
          <a:spcPct val="0"/>
        </a:spcAft>
        <a:buClr>
          <a:srgbClr val="CC0000"/>
        </a:buClr>
        <a:buChar char="–"/>
        <a:defRPr sz="1800" b="1">
          <a:solidFill>
            <a:schemeClr val="bg2"/>
          </a:solidFill>
          <a:latin typeface="+mn-lt"/>
        </a:defRPr>
      </a:lvl5pPr>
      <a:lvl6pPr marL="1989880" indent="-204090" algn="l" rtl="0" fontAlgn="base">
        <a:spcBef>
          <a:spcPct val="20000"/>
        </a:spcBef>
        <a:spcAft>
          <a:spcPct val="0"/>
        </a:spcAft>
        <a:buClr>
          <a:srgbClr val="CC0000"/>
        </a:buClr>
        <a:buChar char="–"/>
        <a:defRPr b="1">
          <a:solidFill>
            <a:schemeClr val="bg2"/>
          </a:solidFill>
          <a:latin typeface="+mn-lt"/>
        </a:defRPr>
      </a:lvl6pPr>
      <a:lvl7pPr marL="2398061" indent="-204090" algn="l" rtl="0" fontAlgn="base">
        <a:spcBef>
          <a:spcPct val="20000"/>
        </a:spcBef>
        <a:spcAft>
          <a:spcPct val="0"/>
        </a:spcAft>
        <a:buClr>
          <a:srgbClr val="CC0000"/>
        </a:buClr>
        <a:buChar char="–"/>
        <a:defRPr b="1">
          <a:solidFill>
            <a:schemeClr val="bg2"/>
          </a:solidFill>
          <a:latin typeface="+mn-lt"/>
        </a:defRPr>
      </a:lvl7pPr>
      <a:lvl8pPr marL="2806242" indent="-204090" algn="l" rtl="0" fontAlgn="base">
        <a:spcBef>
          <a:spcPct val="20000"/>
        </a:spcBef>
        <a:spcAft>
          <a:spcPct val="0"/>
        </a:spcAft>
        <a:buClr>
          <a:srgbClr val="CC0000"/>
        </a:buClr>
        <a:buChar char="–"/>
        <a:defRPr b="1">
          <a:solidFill>
            <a:schemeClr val="bg2"/>
          </a:solidFill>
          <a:latin typeface="+mn-lt"/>
        </a:defRPr>
      </a:lvl8pPr>
      <a:lvl9pPr marL="3214422" indent="-204090" algn="l" rtl="0" fontAlgn="base">
        <a:spcBef>
          <a:spcPct val="20000"/>
        </a:spcBef>
        <a:spcAft>
          <a:spcPct val="0"/>
        </a:spcAft>
        <a:buClr>
          <a:srgbClr val="CC0000"/>
        </a:buClr>
        <a:buChar char="–"/>
        <a:defRPr b="1">
          <a:solidFill>
            <a:schemeClr val="bg2"/>
          </a:solidFill>
          <a:latin typeface="+mn-lt"/>
        </a:defRPr>
      </a:lvl9pPr>
    </p:bodyStyle>
    <p:otherStyle>
      <a:defPPr>
        <a:defRPr lang="lt-LT"/>
      </a:defPPr>
      <a:lvl1pPr marL="0" algn="l" defTabSz="816361" rtl="0" eaLnBrk="1" latinLnBrk="0" hangingPunct="1">
        <a:defRPr sz="1600" kern="1200">
          <a:solidFill>
            <a:schemeClr val="tx1"/>
          </a:solidFill>
          <a:latin typeface="+mn-lt"/>
          <a:ea typeface="+mn-ea"/>
          <a:cs typeface="+mn-cs"/>
        </a:defRPr>
      </a:lvl1pPr>
      <a:lvl2pPr marL="408181" algn="l" defTabSz="816361" rtl="0" eaLnBrk="1" latinLnBrk="0" hangingPunct="1">
        <a:defRPr sz="1600" kern="1200">
          <a:solidFill>
            <a:schemeClr val="tx1"/>
          </a:solidFill>
          <a:latin typeface="+mn-lt"/>
          <a:ea typeface="+mn-ea"/>
          <a:cs typeface="+mn-cs"/>
        </a:defRPr>
      </a:lvl2pPr>
      <a:lvl3pPr marL="816361" algn="l" defTabSz="816361" rtl="0" eaLnBrk="1" latinLnBrk="0" hangingPunct="1">
        <a:defRPr sz="1600" kern="1200">
          <a:solidFill>
            <a:schemeClr val="tx1"/>
          </a:solidFill>
          <a:latin typeface="+mn-lt"/>
          <a:ea typeface="+mn-ea"/>
          <a:cs typeface="+mn-cs"/>
        </a:defRPr>
      </a:lvl3pPr>
      <a:lvl4pPr marL="1224542" algn="l" defTabSz="816361" rtl="0" eaLnBrk="1" latinLnBrk="0" hangingPunct="1">
        <a:defRPr sz="1600" kern="1200">
          <a:solidFill>
            <a:schemeClr val="tx1"/>
          </a:solidFill>
          <a:latin typeface="+mn-lt"/>
          <a:ea typeface="+mn-ea"/>
          <a:cs typeface="+mn-cs"/>
        </a:defRPr>
      </a:lvl4pPr>
      <a:lvl5pPr marL="1632722" algn="l" defTabSz="816361" rtl="0" eaLnBrk="1" latinLnBrk="0" hangingPunct="1">
        <a:defRPr sz="1600" kern="1200">
          <a:solidFill>
            <a:schemeClr val="tx1"/>
          </a:solidFill>
          <a:latin typeface="+mn-lt"/>
          <a:ea typeface="+mn-ea"/>
          <a:cs typeface="+mn-cs"/>
        </a:defRPr>
      </a:lvl5pPr>
      <a:lvl6pPr marL="2040903" algn="l" defTabSz="816361" rtl="0" eaLnBrk="1" latinLnBrk="0" hangingPunct="1">
        <a:defRPr sz="1600" kern="1200">
          <a:solidFill>
            <a:schemeClr val="tx1"/>
          </a:solidFill>
          <a:latin typeface="+mn-lt"/>
          <a:ea typeface="+mn-ea"/>
          <a:cs typeface="+mn-cs"/>
        </a:defRPr>
      </a:lvl6pPr>
      <a:lvl7pPr marL="2449084" algn="l" defTabSz="816361" rtl="0" eaLnBrk="1" latinLnBrk="0" hangingPunct="1">
        <a:defRPr sz="1600" kern="1200">
          <a:solidFill>
            <a:schemeClr val="tx1"/>
          </a:solidFill>
          <a:latin typeface="+mn-lt"/>
          <a:ea typeface="+mn-ea"/>
          <a:cs typeface="+mn-cs"/>
        </a:defRPr>
      </a:lvl7pPr>
      <a:lvl8pPr marL="2857264" algn="l" defTabSz="816361" rtl="0" eaLnBrk="1" latinLnBrk="0" hangingPunct="1">
        <a:defRPr sz="1600" kern="1200">
          <a:solidFill>
            <a:schemeClr val="tx1"/>
          </a:solidFill>
          <a:latin typeface="+mn-lt"/>
          <a:ea typeface="+mn-ea"/>
          <a:cs typeface="+mn-cs"/>
        </a:defRPr>
      </a:lvl8pPr>
      <a:lvl9pPr marL="3265445" algn="l" defTabSz="816361"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1.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3.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5.xml"/></Relationships>
</file>

<file path=ppt/slides/_rels/slide1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80711"/>
            <a:ext cx="9144000" cy="5424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TextBox 9"/>
          <p:cNvSpPr txBox="1">
            <a:spLocks noChangeArrowheads="1"/>
          </p:cNvSpPr>
          <p:nvPr/>
        </p:nvSpPr>
        <p:spPr bwMode="auto">
          <a:xfrm>
            <a:off x="543331" y="217411"/>
            <a:ext cx="8600669" cy="4956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7851" tIns="38924" rIns="77851" bIns="38924">
            <a:spAutoFit/>
          </a:bodyPr>
          <a:lstStyle>
            <a:lvl1pPr eaLnBrk="0" hangingPunct="0">
              <a:defRPr sz="2000">
                <a:solidFill>
                  <a:schemeClr val="tx1"/>
                </a:solidFill>
                <a:latin typeface="Calibri" pitchFamily="34" charset="0"/>
                <a:ea typeface="MS PGothic" pitchFamily="34" charset="-128"/>
              </a:defRPr>
            </a:lvl1pPr>
            <a:lvl2pPr marL="742950" indent="-285750" eaLnBrk="0" hangingPunct="0">
              <a:defRPr sz="2000">
                <a:solidFill>
                  <a:schemeClr val="tx1"/>
                </a:solidFill>
                <a:latin typeface="Calibri" pitchFamily="34" charset="0"/>
                <a:ea typeface="MS PGothic" pitchFamily="34" charset="-128"/>
              </a:defRPr>
            </a:lvl2pPr>
            <a:lvl3pPr marL="1143000" indent="-228600" eaLnBrk="0" hangingPunct="0">
              <a:defRPr sz="2000">
                <a:solidFill>
                  <a:schemeClr val="tx1"/>
                </a:solidFill>
                <a:latin typeface="Calibri" pitchFamily="34" charset="0"/>
                <a:ea typeface="MS PGothic" pitchFamily="34" charset="-128"/>
              </a:defRPr>
            </a:lvl3pPr>
            <a:lvl4pPr marL="1600200" indent="-228600" eaLnBrk="0" hangingPunct="0">
              <a:defRPr sz="2000">
                <a:solidFill>
                  <a:schemeClr val="tx1"/>
                </a:solidFill>
                <a:latin typeface="Calibri" pitchFamily="34" charset="0"/>
                <a:ea typeface="MS PGothic" pitchFamily="34" charset="-128"/>
              </a:defRPr>
            </a:lvl4pPr>
            <a:lvl5pPr marL="2057400" indent="-228600" eaLnBrk="0" hangingPunct="0">
              <a:defRPr sz="2000">
                <a:solidFill>
                  <a:schemeClr val="tx1"/>
                </a:solidFill>
                <a:latin typeface="Calibri" pitchFamily="34" charset="0"/>
                <a:ea typeface="MS PGothic" pitchFamily="34" charset="-128"/>
              </a:defRPr>
            </a:lvl5pPr>
            <a:lvl6pPr marL="2514600" indent="-228600" defTabSz="496888" eaLnBrk="0" fontAlgn="base" hangingPunct="0">
              <a:spcBef>
                <a:spcPct val="0"/>
              </a:spcBef>
              <a:spcAft>
                <a:spcPct val="0"/>
              </a:spcAft>
              <a:defRPr sz="2000">
                <a:solidFill>
                  <a:schemeClr val="tx1"/>
                </a:solidFill>
                <a:latin typeface="Calibri" pitchFamily="34" charset="0"/>
                <a:ea typeface="MS PGothic" pitchFamily="34" charset="-128"/>
              </a:defRPr>
            </a:lvl6pPr>
            <a:lvl7pPr marL="2971800" indent="-228600" defTabSz="496888" eaLnBrk="0" fontAlgn="base" hangingPunct="0">
              <a:spcBef>
                <a:spcPct val="0"/>
              </a:spcBef>
              <a:spcAft>
                <a:spcPct val="0"/>
              </a:spcAft>
              <a:defRPr sz="2000">
                <a:solidFill>
                  <a:schemeClr val="tx1"/>
                </a:solidFill>
                <a:latin typeface="Calibri" pitchFamily="34" charset="0"/>
                <a:ea typeface="MS PGothic" pitchFamily="34" charset="-128"/>
              </a:defRPr>
            </a:lvl7pPr>
            <a:lvl8pPr marL="3429000" indent="-228600" defTabSz="496888" eaLnBrk="0" fontAlgn="base" hangingPunct="0">
              <a:spcBef>
                <a:spcPct val="0"/>
              </a:spcBef>
              <a:spcAft>
                <a:spcPct val="0"/>
              </a:spcAft>
              <a:defRPr sz="2000">
                <a:solidFill>
                  <a:schemeClr val="tx1"/>
                </a:solidFill>
                <a:latin typeface="Calibri" pitchFamily="34" charset="0"/>
                <a:ea typeface="MS PGothic" pitchFamily="34" charset="-128"/>
              </a:defRPr>
            </a:lvl8pPr>
            <a:lvl9pPr marL="3886200" indent="-228600" defTabSz="496888" eaLnBrk="0" fontAlgn="base" hangingPunct="0">
              <a:spcBef>
                <a:spcPct val="0"/>
              </a:spcBef>
              <a:spcAft>
                <a:spcPct val="0"/>
              </a:spcAft>
              <a:defRPr sz="2000">
                <a:solidFill>
                  <a:schemeClr val="tx1"/>
                </a:solidFill>
                <a:latin typeface="Calibri" pitchFamily="34" charset="0"/>
                <a:ea typeface="MS PGothic" pitchFamily="34" charset="-128"/>
              </a:defRPr>
            </a:lvl9pPr>
          </a:lstStyle>
          <a:p>
            <a:pPr algn="ctr" eaLnBrk="1" hangingPunct="1">
              <a:defRPr/>
            </a:pPr>
            <a:r>
              <a:rPr lang="en-US" sz="3100" b="1" cap="all" dirty="0" err="1">
                <a:solidFill>
                  <a:srgbClr val="C5F1E2"/>
                </a:solidFill>
              </a:rPr>
              <a:t>baigiamoJI</a:t>
            </a:r>
            <a:r>
              <a:rPr lang="en-US" sz="3100" b="1" cap="all" dirty="0">
                <a:solidFill>
                  <a:srgbClr val="C5F1E2"/>
                </a:solidFill>
              </a:rPr>
              <a:t> </a:t>
            </a:r>
            <a:r>
              <a:rPr lang="en-US" sz="3100" b="1" cap="all" dirty="0" err="1">
                <a:solidFill>
                  <a:srgbClr val="C5F1E2"/>
                </a:solidFill>
              </a:rPr>
              <a:t>konferencijA</a:t>
            </a:r>
            <a:endParaRPr lang="lt-LT" sz="3100" b="1" cap="all" dirty="0">
              <a:solidFill>
                <a:srgbClr val="C5F1E2"/>
              </a:solidFill>
            </a:endParaRPr>
          </a:p>
          <a:p>
            <a:pPr algn="ctr" eaLnBrk="1" hangingPunct="1">
              <a:defRPr/>
            </a:pPr>
            <a:endParaRPr lang="lt-LT" sz="3100" b="1" cap="all" dirty="0"/>
          </a:p>
          <a:p>
            <a:pPr algn="ctr" eaLnBrk="1" hangingPunct="1">
              <a:defRPr/>
            </a:pPr>
            <a:r>
              <a:rPr lang="lt-LT" sz="3100" b="1" cap="all" dirty="0">
                <a:solidFill>
                  <a:srgbClr val="FFFF00"/>
                </a:solidFill>
              </a:rPr>
              <a:t>2007–2013 m. </a:t>
            </a:r>
            <a:r>
              <a:rPr lang="lt-LT" sz="3100" b="1" cap="all" dirty="0" err="1">
                <a:solidFill>
                  <a:srgbClr val="FFFF00"/>
                </a:solidFill>
              </a:rPr>
              <a:t>EUropoS</a:t>
            </a:r>
            <a:r>
              <a:rPr lang="lt-LT" sz="3100" b="1" cap="all" dirty="0">
                <a:solidFill>
                  <a:srgbClr val="FFFF00"/>
                </a:solidFill>
              </a:rPr>
              <a:t> Sąjungos investicijų </a:t>
            </a:r>
            <a:r>
              <a:rPr lang="lt-LT" sz="3100" b="1" cap="all" dirty="0" err="1">
                <a:solidFill>
                  <a:srgbClr val="FFFF00"/>
                </a:solidFill>
              </a:rPr>
              <a:t>pOVEIKIS</a:t>
            </a:r>
            <a:r>
              <a:rPr lang="lt-LT" sz="3100" b="1" cap="all" dirty="0">
                <a:solidFill>
                  <a:srgbClr val="FFFF00"/>
                </a:solidFill>
              </a:rPr>
              <a:t> Lietuvos ekonomikai, žmonėms ir gyvenimo kokybei</a:t>
            </a:r>
          </a:p>
          <a:p>
            <a:pPr algn="ctr" eaLnBrk="1" hangingPunct="1">
              <a:defRPr/>
            </a:pPr>
            <a:endParaRPr lang="en-GB" sz="3100" b="1" dirty="0" smtClean="0">
              <a:solidFill>
                <a:schemeClr val="bg1">
                  <a:lumMod val="95000"/>
                </a:schemeClr>
              </a:solidFill>
            </a:endParaRPr>
          </a:p>
          <a:p>
            <a:pPr algn="ctr" eaLnBrk="1" hangingPunct="1">
              <a:defRPr/>
            </a:pPr>
            <a:endParaRPr lang="en-GB" sz="2200" b="1" dirty="0">
              <a:solidFill>
                <a:schemeClr val="bg1">
                  <a:lumMod val="95000"/>
                </a:schemeClr>
              </a:solidFill>
            </a:endParaRPr>
          </a:p>
          <a:p>
            <a:pPr eaLnBrk="1" hangingPunct="1">
              <a:defRPr/>
            </a:pPr>
            <a:r>
              <a:rPr lang="lt-LT" sz="2800" b="1" i="1" dirty="0">
                <a:solidFill>
                  <a:schemeClr val="tx2"/>
                </a:solidFill>
                <a:latin typeface="Arial" pitchFamily="34" charset="0"/>
                <a:cs typeface="Arial" pitchFamily="34" charset="0"/>
              </a:rPr>
              <a:t>ES fondų investicijos žmogui:</a:t>
            </a:r>
          </a:p>
          <a:p>
            <a:pPr eaLnBrk="1" hangingPunct="1">
              <a:defRPr/>
            </a:pPr>
            <a:r>
              <a:rPr lang="lt-LT" sz="2800" b="1" i="1" dirty="0">
                <a:solidFill>
                  <a:schemeClr val="tx2"/>
                </a:solidFill>
                <a:latin typeface="Arial" pitchFamily="34" charset="0"/>
                <a:cs typeface="Arial" pitchFamily="34" charset="0"/>
              </a:rPr>
              <a:t>padėtis ir perspektyvos</a:t>
            </a:r>
          </a:p>
          <a:p>
            <a:pPr eaLnBrk="1" hangingPunct="1">
              <a:defRPr/>
            </a:pPr>
            <a:r>
              <a:rPr lang="lt-LT" sz="2800" b="1" i="1" dirty="0">
                <a:solidFill>
                  <a:schemeClr val="tx2"/>
                </a:solidFill>
                <a:latin typeface="Arial" pitchFamily="34" charset="0"/>
                <a:cs typeface="Arial" pitchFamily="34" charset="0"/>
              </a:rPr>
              <a:t>Lietuvoje</a:t>
            </a:r>
          </a:p>
          <a:p>
            <a:pPr eaLnBrk="1" hangingPunct="1">
              <a:defRPr/>
            </a:pPr>
            <a:endParaRPr lang="lt-LT" sz="500" b="1" i="1" dirty="0">
              <a:solidFill>
                <a:schemeClr val="tx2"/>
              </a:solidFill>
            </a:endParaRPr>
          </a:p>
          <a:p>
            <a:pPr eaLnBrk="1" hangingPunct="1">
              <a:defRPr/>
            </a:pPr>
            <a:r>
              <a:rPr lang="lt-LT" b="1" dirty="0" smtClean="0">
                <a:solidFill>
                  <a:srgbClr val="002060"/>
                </a:solidFill>
              </a:rPr>
              <a:t>Prof. Boguslavas </a:t>
            </a:r>
            <a:r>
              <a:rPr lang="lt-LT" b="1" dirty="0" err="1" smtClean="0">
                <a:solidFill>
                  <a:srgbClr val="002060"/>
                </a:solidFill>
              </a:rPr>
              <a:t>Gruževskis</a:t>
            </a:r>
            <a:r>
              <a:rPr lang="en-GB" b="1" dirty="0" smtClean="0">
                <a:solidFill>
                  <a:srgbClr val="002060"/>
                </a:solidFill>
              </a:rPr>
              <a:t>								</a:t>
            </a:r>
            <a:r>
              <a:rPr lang="lt-LT" b="1" i="1" dirty="0" smtClean="0">
                <a:solidFill>
                  <a:schemeClr val="tx2"/>
                </a:solidFill>
              </a:rPr>
              <a:t>2017 m. vasario 23 d. </a:t>
            </a:r>
            <a:endParaRPr lang="en-US" b="1" i="1" dirty="0" smtClean="0">
              <a:solidFill>
                <a:schemeClr val="tx2"/>
              </a:solidFill>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76200" y="35723"/>
            <a:ext cx="9029700" cy="79197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1546" tIns="40771" rIns="81546" bIns="40771" numCol="1" anchor="t" anchorCtr="0" compatLnSpc="1">
            <a:prstTxWarp prst="textNoShape">
              <a:avLst/>
            </a:prstTxWarp>
          </a:bodyPr>
          <a:lstStyle>
            <a:lvl1pPr algn="l" rtl="0" eaLnBrk="0" fontAlgn="base" hangingPunct="0">
              <a:spcBef>
                <a:spcPct val="0"/>
              </a:spcBef>
              <a:spcAft>
                <a:spcPct val="0"/>
              </a:spcAft>
              <a:defRPr sz="1600" b="1">
                <a:solidFill>
                  <a:schemeClr val="bg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1600" b="1">
                <a:solidFill>
                  <a:schemeClr val="bg2"/>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1600" b="1">
                <a:solidFill>
                  <a:schemeClr val="bg2"/>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1600" b="1">
                <a:solidFill>
                  <a:schemeClr val="bg2"/>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1600" b="1">
                <a:solidFill>
                  <a:schemeClr val="bg2"/>
                </a:solidFill>
                <a:effectLst>
                  <a:outerShdw blurRad="38100" dist="38100" dir="2700000" algn="tl">
                    <a:srgbClr val="000000"/>
                  </a:outerShdw>
                </a:effectLst>
                <a:latin typeface="Arial" charset="0"/>
              </a:defRPr>
            </a:lvl5pPr>
            <a:lvl6pPr marL="457200" algn="l" rtl="0" fontAlgn="base">
              <a:spcBef>
                <a:spcPct val="0"/>
              </a:spcBef>
              <a:spcAft>
                <a:spcPct val="0"/>
              </a:spcAft>
              <a:defRPr sz="1600" b="1">
                <a:solidFill>
                  <a:schemeClr val="bg2"/>
                </a:solidFill>
                <a:effectLst>
                  <a:outerShdw blurRad="38100" dist="38100" dir="2700000" algn="tl">
                    <a:srgbClr val="000000"/>
                  </a:outerShdw>
                </a:effectLst>
                <a:latin typeface="Arial" charset="0"/>
              </a:defRPr>
            </a:lvl6pPr>
            <a:lvl7pPr marL="914400" algn="l" rtl="0" fontAlgn="base">
              <a:spcBef>
                <a:spcPct val="0"/>
              </a:spcBef>
              <a:spcAft>
                <a:spcPct val="0"/>
              </a:spcAft>
              <a:defRPr sz="1600" b="1">
                <a:solidFill>
                  <a:schemeClr val="bg2"/>
                </a:solidFill>
                <a:effectLst>
                  <a:outerShdw blurRad="38100" dist="38100" dir="2700000" algn="tl">
                    <a:srgbClr val="000000"/>
                  </a:outerShdw>
                </a:effectLst>
                <a:latin typeface="Arial" charset="0"/>
              </a:defRPr>
            </a:lvl7pPr>
            <a:lvl8pPr marL="1371600" algn="l" rtl="0" fontAlgn="base">
              <a:spcBef>
                <a:spcPct val="0"/>
              </a:spcBef>
              <a:spcAft>
                <a:spcPct val="0"/>
              </a:spcAft>
              <a:defRPr sz="1600" b="1">
                <a:solidFill>
                  <a:schemeClr val="bg2"/>
                </a:solidFill>
                <a:effectLst>
                  <a:outerShdw blurRad="38100" dist="38100" dir="2700000" algn="tl">
                    <a:srgbClr val="000000"/>
                  </a:outerShdw>
                </a:effectLst>
                <a:latin typeface="Arial" charset="0"/>
              </a:defRPr>
            </a:lvl8pPr>
            <a:lvl9pPr marL="1828800" algn="l" rtl="0" fontAlgn="base">
              <a:spcBef>
                <a:spcPct val="0"/>
              </a:spcBef>
              <a:spcAft>
                <a:spcPct val="0"/>
              </a:spcAft>
              <a:defRPr sz="1600" b="1">
                <a:solidFill>
                  <a:schemeClr val="bg2"/>
                </a:solidFill>
                <a:effectLst>
                  <a:outerShdw blurRad="38100" dist="38100" dir="2700000" algn="tl">
                    <a:srgbClr val="000000"/>
                  </a:outerShdw>
                </a:effectLst>
                <a:latin typeface="Arial" charset="0"/>
              </a:defRPr>
            </a:lvl9pPr>
          </a:lstStyle>
          <a:p>
            <a:pPr algn="ctr" defTabSz="815554" eaLnBrk="1" hangingPunct="1"/>
            <a:r>
              <a:rPr lang="lt-LT" sz="2500" kern="0" dirty="0">
                <a:solidFill>
                  <a:srgbClr val="000066"/>
                </a:solidFill>
                <a:effectLst/>
              </a:rPr>
              <a:t>Produktyvumo ir realaus darbo užmokesčio pokyčiai </a:t>
            </a:r>
            <a:r>
              <a:rPr lang="en-US" sz="2500" kern="0" dirty="0">
                <a:solidFill>
                  <a:srgbClr val="000066"/>
                </a:solidFill>
                <a:effectLst/>
              </a:rPr>
              <a:t>2008-20</a:t>
            </a:r>
            <a:r>
              <a:rPr lang="lt-LT" sz="2500" kern="0" dirty="0">
                <a:solidFill>
                  <a:srgbClr val="000066"/>
                </a:solidFill>
                <a:effectLst/>
              </a:rPr>
              <a:t>14 (</a:t>
            </a:r>
            <a:r>
              <a:rPr lang="en-US" sz="2500" kern="0" dirty="0">
                <a:solidFill>
                  <a:srgbClr val="000066"/>
                </a:solidFill>
                <a:effectLst/>
              </a:rPr>
              <a:t>%)</a:t>
            </a:r>
            <a:endParaRPr lang="lt-LT" sz="2500" kern="0" dirty="0">
              <a:solidFill>
                <a:srgbClr val="000066"/>
              </a:solidFill>
              <a:effectLst/>
            </a:endParaRPr>
          </a:p>
        </p:txBody>
      </p:sp>
      <p:pic>
        <p:nvPicPr>
          <p:cNvPr id="5" name="Picture 4"/>
          <p:cNvPicPr>
            <a:picLocks noChangeAspect="1"/>
          </p:cNvPicPr>
          <p:nvPr/>
        </p:nvPicPr>
        <p:blipFill>
          <a:blip r:embed="rId2"/>
          <a:stretch>
            <a:fillRect/>
          </a:stretch>
        </p:blipFill>
        <p:spPr>
          <a:xfrm>
            <a:off x="225084" y="1102018"/>
            <a:ext cx="8750468" cy="3424270"/>
          </a:xfrm>
          <a:prstGeom prst="rect">
            <a:avLst/>
          </a:prstGeom>
        </p:spPr>
      </p:pic>
      <p:sp>
        <p:nvSpPr>
          <p:cNvPr id="6" name="TextBox 5"/>
          <p:cNvSpPr txBox="1"/>
          <p:nvPr/>
        </p:nvSpPr>
        <p:spPr>
          <a:xfrm>
            <a:off x="361077" y="4788715"/>
            <a:ext cx="4612184" cy="328560"/>
          </a:xfrm>
          <a:prstGeom prst="rect">
            <a:avLst/>
          </a:prstGeom>
          <a:noFill/>
        </p:spPr>
        <p:txBody>
          <a:bodyPr wrap="none" lIns="81546" tIns="40771" rIns="81546" bIns="40771" rtlCol="0">
            <a:spAutoFit/>
          </a:bodyPr>
          <a:lstStyle/>
          <a:p>
            <a:pPr algn="ctr" defTabSz="815554">
              <a:spcBef>
                <a:spcPct val="50000"/>
              </a:spcBef>
              <a:buClr>
                <a:srgbClr val="CA0026"/>
              </a:buClr>
              <a:buSzPct val="160000"/>
            </a:pPr>
            <a:r>
              <a:rPr lang="lt-LT" i="1" dirty="0">
                <a:solidFill>
                  <a:srgbClr val="000000"/>
                </a:solidFill>
                <a:latin typeface="Times New Roman" pitchFamily="18" charset="0"/>
                <a:ea typeface="+mn-ea"/>
              </a:rPr>
              <a:t>Šaltinis: </a:t>
            </a:r>
            <a:r>
              <a:rPr lang="en-US" i="1" dirty="0">
                <a:solidFill>
                  <a:srgbClr val="000000"/>
                </a:solidFill>
                <a:latin typeface="Times New Roman" pitchFamily="18" charset="0"/>
                <a:ea typeface="+mn-ea"/>
              </a:rPr>
              <a:t>Benchmarking. Working Europe 2015, ETUI.</a:t>
            </a:r>
            <a:endParaRPr lang="lt-LT" i="1" dirty="0">
              <a:solidFill>
                <a:srgbClr val="000000"/>
              </a:solidFill>
              <a:latin typeface="Times New Roman" pitchFamily="18" charset="0"/>
              <a:ea typeface="+mn-ea"/>
            </a:endParaRPr>
          </a:p>
        </p:txBody>
      </p:sp>
    </p:spTree>
    <p:extLst>
      <p:ext uri="{BB962C8B-B14F-4D97-AF65-F5344CB8AC3E}">
        <p14:creationId xmlns:p14="http://schemas.microsoft.com/office/powerpoint/2010/main" val="150632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dissolve">
                                      <p:cBhvr>
                                        <p:cTn id="11" dur="500"/>
                                        <p:tgtEl>
                                          <p:spTgt spid="5"/>
                                        </p:tgtEl>
                                      </p:cBhvr>
                                    </p:animEffect>
                                  </p:childTnLst>
                                </p:cTn>
                              </p:par>
                              <p:par>
                                <p:cTn id="12" presetID="9" presetClass="entr" presetSubtype="0" fill="hold" grpId="0"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dissolve">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02" name="Rectangle 2"/>
          <p:cNvSpPr>
            <a:spLocks noGrp="1" noChangeArrowheads="1"/>
          </p:cNvSpPr>
          <p:nvPr>
            <p:ph type="title"/>
          </p:nvPr>
        </p:nvSpPr>
        <p:spPr bwMode="auto">
          <a:xfrm>
            <a:off x="0" y="-76391"/>
            <a:ext cx="9144000" cy="54142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1565" tIns="40782" rIns="81565" bIns="40782" numCol="1" anchor="t" anchorCtr="0" compatLnSpc="1">
            <a:prstTxWarp prst="textNoShape">
              <a:avLst/>
            </a:prstTxWarp>
          </a:bodyPr>
          <a:lstStyle/>
          <a:p>
            <a:pPr algn="ctr" eaLnBrk="1" hangingPunct="1"/>
            <a:r>
              <a:rPr lang="lt-LT" sz="2800" dirty="0">
                <a:effectLst/>
              </a:rPr>
              <a:t>Vidutinis darbo užmokestis</a:t>
            </a:r>
            <a:r>
              <a:rPr lang="en-US" sz="2800" dirty="0">
                <a:effectLst/>
              </a:rPr>
              <a:t> (net</a:t>
            </a:r>
            <a:r>
              <a:rPr lang="lt-LT" sz="2800" dirty="0">
                <a:effectLst/>
              </a:rPr>
              <a:t>o</a:t>
            </a:r>
            <a:r>
              <a:rPr lang="en-US" sz="2800" dirty="0">
                <a:effectLst/>
              </a:rPr>
              <a:t>) </a:t>
            </a:r>
            <a:r>
              <a:rPr lang="lt-LT" sz="2800" dirty="0" smtClean="0">
                <a:effectLst/>
              </a:rPr>
              <a:t>ES</a:t>
            </a:r>
            <a:r>
              <a:rPr lang="en-GB" sz="2800" dirty="0" smtClean="0">
                <a:effectLst/>
              </a:rPr>
              <a:t>,</a:t>
            </a:r>
            <a:r>
              <a:rPr lang="lt-LT" sz="2500" dirty="0" smtClean="0">
                <a:effectLst/>
              </a:rPr>
              <a:t> </a:t>
            </a:r>
            <a:r>
              <a:rPr lang="lt-LT" sz="2500" dirty="0">
                <a:effectLst/>
              </a:rPr>
              <a:t>20</a:t>
            </a:r>
            <a:r>
              <a:rPr lang="en-US" sz="2500" dirty="0">
                <a:effectLst/>
              </a:rPr>
              <a:t>1</a:t>
            </a:r>
            <a:r>
              <a:rPr lang="lt-LT" sz="2500" dirty="0">
                <a:effectLst/>
              </a:rPr>
              <a:t>5 </a:t>
            </a:r>
            <a:r>
              <a:rPr lang="en-US" sz="2500" dirty="0">
                <a:effectLst/>
              </a:rPr>
              <a:t>(</a:t>
            </a:r>
            <a:r>
              <a:rPr lang="pl-PL" sz="2500" dirty="0">
                <a:effectLst/>
              </a:rPr>
              <a:t>EUR</a:t>
            </a:r>
            <a:r>
              <a:rPr lang="en-US" sz="2500" dirty="0">
                <a:effectLst/>
              </a:rPr>
              <a:t>)</a:t>
            </a:r>
            <a:endParaRPr lang="lt-LT" sz="2500" dirty="0">
              <a:effectLst/>
            </a:endParaRPr>
          </a:p>
        </p:txBody>
      </p:sp>
      <p:sp>
        <p:nvSpPr>
          <p:cNvPr id="512004" name="Rectangle 4"/>
          <p:cNvSpPr>
            <a:spLocks noChangeArrowheads="1"/>
          </p:cNvSpPr>
          <p:nvPr/>
        </p:nvSpPr>
        <p:spPr bwMode="auto">
          <a:xfrm>
            <a:off x="4489611" y="1848047"/>
            <a:ext cx="164787" cy="390137"/>
          </a:xfrm>
          <a:prstGeom prst="rect">
            <a:avLst/>
          </a:prstGeom>
          <a:noFill/>
          <a:ln>
            <a:noFill/>
          </a:ln>
          <a:effectLst/>
          <a:extLst/>
        </p:spPr>
        <p:txBody>
          <a:bodyPr wrap="none" lIns="81565" tIns="40782" rIns="81565" bIns="40782" anchor="ctr">
            <a:spAutoFit/>
          </a:bodyPr>
          <a:lstStyle/>
          <a:p>
            <a:pPr algn="ctr" defTabSz="815756">
              <a:spcBef>
                <a:spcPct val="50000"/>
              </a:spcBef>
              <a:buClr>
                <a:srgbClr val="CA0026"/>
              </a:buClr>
              <a:buSzPct val="160000"/>
              <a:defRPr/>
            </a:pPr>
            <a:endParaRPr lang="lt-LT" sz="2000" b="1">
              <a:solidFill>
                <a:srgbClr val="CC0000"/>
              </a:solidFill>
              <a:effectLst>
                <a:outerShdw blurRad="38100" dist="38100" dir="2700000" algn="tl">
                  <a:srgbClr val="000000">
                    <a:alpha val="43137"/>
                  </a:srgbClr>
                </a:outerShdw>
              </a:effectLst>
              <a:latin typeface="Times New Roman" pitchFamily="18" charset="0"/>
              <a:ea typeface="+mn-ea"/>
            </a:endParaRPr>
          </a:p>
        </p:txBody>
      </p:sp>
      <p:sp>
        <p:nvSpPr>
          <p:cNvPr id="512041" name="Rectangle 41"/>
          <p:cNvSpPr>
            <a:spLocks noChangeArrowheads="1"/>
          </p:cNvSpPr>
          <p:nvPr/>
        </p:nvSpPr>
        <p:spPr bwMode="auto">
          <a:xfrm>
            <a:off x="4489611" y="987228"/>
            <a:ext cx="164787" cy="390137"/>
          </a:xfrm>
          <a:prstGeom prst="rect">
            <a:avLst/>
          </a:prstGeom>
          <a:noFill/>
          <a:ln>
            <a:noFill/>
          </a:ln>
          <a:effectLst/>
          <a:extLst/>
        </p:spPr>
        <p:txBody>
          <a:bodyPr wrap="none" lIns="81565" tIns="40782" rIns="81565" bIns="40782" anchor="ctr">
            <a:spAutoFit/>
          </a:bodyPr>
          <a:lstStyle/>
          <a:p>
            <a:pPr algn="ctr" defTabSz="815756">
              <a:spcBef>
                <a:spcPct val="50000"/>
              </a:spcBef>
              <a:buClr>
                <a:srgbClr val="CA0026"/>
              </a:buClr>
              <a:buSzPct val="160000"/>
              <a:defRPr/>
            </a:pPr>
            <a:endParaRPr lang="lt-LT" sz="2000" b="1">
              <a:solidFill>
                <a:srgbClr val="CC0000"/>
              </a:solidFill>
              <a:effectLst>
                <a:outerShdw blurRad="38100" dist="38100" dir="2700000" algn="tl">
                  <a:srgbClr val="000000">
                    <a:alpha val="43137"/>
                  </a:srgbClr>
                </a:outerShdw>
              </a:effectLst>
              <a:latin typeface="Times New Roman" pitchFamily="18" charset="0"/>
              <a:ea typeface="+mn-ea"/>
            </a:endParaRPr>
          </a:p>
        </p:txBody>
      </p:sp>
      <p:graphicFrame>
        <p:nvGraphicFramePr>
          <p:cNvPr id="2" name="Object 40"/>
          <p:cNvGraphicFramePr>
            <a:graphicFrameLocks noChangeAspect="1"/>
          </p:cNvGraphicFramePr>
          <p:nvPr>
            <p:extLst>
              <p:ext uri="{D42A27DB-BD31-4B8C-83A1-F6EECF244321}">
                <p14:modId xmlns:p14="http://schemas.microsoft.com/office/powerpoint/2010/main" val="2936088109"/>
              </p:ext>
            </p:extLst>
          </p:nvPr>
        </p:nvGraphicFramePr>
        <p:xfrm>
          <a:off x="257178" y="600076"/>
          <a:ext cx="8886825" cy="4543424"/>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2692781" y="4514719"/>
            <a:ext cx="819421" cy="272334"/>
          </a:xfrm>
          <a:prstGeom prst="rect">
            <a:avLst/>
          </a:prstGeom>
        </p:spPr>
        <p:txBody>
          <a:bodyPr wrap="none" lIns="71579" tIns="35790" rIns="71579" bIns="35790">
            <a:spAutoFit/>
          </a:bodyPr>
          <a:lstStyle/>
          <a:p>
            <a:r>
              <a:rPr lang="en-US" sz="1300" dirty="0">
                <a:solidFill>
                  <a:srgbClr val="FF0000"/>
                </a:solidFill>
              </a:rPr>
              <a:t>(</a:t>
            </a:r>
            <a:r>
              <a:rPr lang="lt-LT" sz="1300" dirty="0">
                <a:solidFill>
                  <a:srgbClr val="FF0000"/>
                </a:solidFill>
              </a:rPr>
              <a:t>568 EUR</a:t>
            </a:r>
            <a:r>
              <a:rPr lang="en-US" sz="1300" dirty="0">
                <a:solidFill>
                  <a:srgbClr val="FF0000"/>
                </a:solidFill>
              </a:rPr>
              <a:t>)</a:t>
            </a:r>
            <a:endParaRPr lang="lt-LT" sz="1300" dirty="0">
              <a:solidFill>
                <a:srgbClr val="FF0000"/>
              </a:solidFill>
            </a:endParaRPr>
          </a:p>
        </p:txBody>
      </p:sp>
    </p:spTree>
    <p:extLst>
      <p:ext uri="{BB962C8B-B14F-4D97-AF65-F5344CB8AC3E}">
        <p14:creationId xmlns:p14="http://schemas.microsoft.com/office/powerpoint/2010/main" val="3354353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12002"/>
                                        </p:tgtEl>
                                        <p:attrNameLst>
                                          <p:attrName>style.visibility</p:attrName>
                                        </p:attrNameLst>
                                      </p:cBhvr>
                                      <p:to>
                                        <p:strVal val="visible"/>
                                      </p:to>
                                    </p:set>
                                    <p:animEffect transition="in" filter="dissolve">
                                      <p:cBhvr>
                                        <p:cTn id="7" dur="500"/>
                                        <p:tgtEl>
                                          <p:spTgt spid="512002"/>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dissolve">
                                      <p:cBhvr>
                                        <p:cTn id="11" dur="500"/>
                                        <p:tgtEl>
                                          <p:spTgt spid="2"/>
                                        </p:tgtEl>
                                      </p:cBhvr>
                                    </p:animEffect>
                                  </p:childTnLst>
                                </p:cTn>
                              </p:par>
                              <p:par>
                                <p:cTn id="12" presetID="9" presetClass="entr" presetSubtype="0" fill="hold" grpId="0" nodeType="with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dissolve">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02" grpId="0" autoUpdateAnimBg="0"/>
      <p:bldGraphic spid="2" grpId="0">
        <p:bldAsOne/>
      </p:bldGraphic>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7602" name="Rectangle 2"/>
          <p:cNvSpPr>
            <a:spLocks noGrp="1" noChangeArrowheads="1"/>
          </p:cNvSpPr>
          <p:nvPr>
            <p:ph type="title"/>
          </p:nvPr>
        </p:nvSpPr>
        <p:spPr bwMode="auto">
          <a:xfrm>
            <a:off x="76200" y="35722"/>
            <a:ext cx="9029700" cy="49291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1596" tIns="40797" rIns="81596" bIns="40797" numCol="1" anchor="t" anchorCtr="0" compatLnSpc="1">
            <a:prstTxWarp prst="textNoShape">
              <a:avLst/>
            </a:prstTxWarp>
          </a:bodyPr>
          <a:lstStyle/>
          <a:p>
            <a:pPr algn="ctr" eaLnBrk="1" hangingPunct="1"/>
            <a:r>
              <a:rPr lang="lt-LT" sz="2700" dirty="0">
                <a:effectLst/>
              </a:rPr>
              <a:t>BVP vienam gyventojui (PGS), 2015 (</a:t>
            </a:r>
            <a:r>
              <a:rPr lang="lt-LT" sz="2100" b="0" dirty="0">
                <a:effectLst/>
              </a:rPr>
              <a:t>E</a:t>
            </a:r>
            <a:r>
              <a:rPr lang="en-US" sz="2100" b="0" dirty="0">
                <a:effectLst/>
              </a:rPr>
              <a:t>U</a:t>
            </a:r>
            <a:r>
              <a:rPr lang="lt-LT" sz="2100" b="0" dirty="0">
                <a:effectLst/>
              </a:rPr>
              <a:t>-</a:t>
            </a:r>
            <a:r>
              <a:rPr lang="en-US" sz="2100" b="0" dirty="0">
                <a:effectLst/>
              </a:rPr>
              <a:t>2</a:t>
            </a:r>
            <a:r>
              <a:rPr lang="lt-LT" sz="2100" b="0" dirty="0">
                <a:effectLst/>
              </a:rPr>
              <a:t>8 = 100%</a:t>
            </a:r>
            <a:r>
              <a:rPr lang="lt-LT" sz="2700" dirty="0">
                <a:effectLst/>
              </a:rPr>
              <a:t>)</a:t>
            </a:r>
          </a:p>
        </p:txBody>
      </p:sp>
      <p:sp>
        <p:nvSpPr>
          <p:cNvPr id="537604" name="Rectangle 4"/>
          <p:cNvSpPr>
            <a:spLocks noChangeArrowheads="1"/>
          </p:cNvSpPr>
          <p:nvPr/>
        </p:nvSpPr>
        <p:spPr bwMode="auto">
          <a:xfrm>
            <a:off x="4489579" y="1565855"/>
            <a:ext cx="164849" cy="390167"/>
          </a:xfrm>
          <a:prstGeom prst="rect">
            <a:avLst/>
          </a:prstGeom>
          <a:noFill/>
          <a:ln>
            <a:noFill/>
          </a:ln>
          <a:effectLst/>
          <a:extLst/>
        </p:spPr>
        <p:txBody>
          <a:bodyPr wrap="none" lIns="81596" tIns="40797" rIns="81596" bIns="40797" anchor="ctr">
            <a:spAutoFit/>
          </a:bodyPr>
          <a:lstStyle/>
          <a:p>
            <a:pPr algn="ctr" defTabSz="816059">
              <a:spcBef>
                <a:spcPct val="50000"/>
              </a:spcBef>
              <a:buClr>
                <a:srgbClr val="CA0026"/>
              </a:buClr>
              <a:buSzPct val="160000"/>
              <a:defRPr/>
            </a:pPr>
            <a:endParaRPr lang="lt-LT" sz="2000" b="1">
              <a:solidFill>
                <a:srgbClr val="CC0000"/>
              </a:solidFill>
              <a:effectLst>
                <a:outerShdw blurRad="38100" dist="38100" dir="2700000" algn="tl">
                  <a:srgbClr val="000000">
                    <a:alpha val="43137"/>
                  </a:srgbClr>
                </a:outerShdw>
              </a:effectLst>
              <a:latin typeface="Times New Roman" pitchFamily="18" charset="0"/>
              <a:ea typeface="+mn-ea"/>
            </a:endParaRPr>
          </a:p>
        </p:txBody>
      </p:sp>
      <p:sp>
        <p:nvSpPr>
          <p:cNvPr id="537605" name="Rectangle 5"/>
          <p:cNvSpPr>
            <a:spLocks noChangeArrowheads="1"/>
          </p:cNvSpPr>
          <p:nvPr/>
        </p:nvSpPr>
        <p:spPr bwMode="auto">
          <a:xfrm>
            <a:off x="4489579" y="1040789"/>
            <a:ext cx="164849" cy="390167"/>
          </a:xfrm>
          <a:prstGeom prst="rect">
            <a:avLst/>
          </a:prstGeom>
          <a:noFill/>
          <a:ln>
            <a:noFill/>
          </a:ln>
          <a:effectLst/>
          <a:extLst/>
        </p:spPr>
        <p:txBody>
          <a:bodyPr wrap="none" lIns="81596" tIns="40797" rIns="81596" bIns="40797" anchor="ctr">
            <a:spAutoFit/>
          </a:bodyPr>
          <a:lstStyle/>
          <a:p>
            <a:pPr algn="ctr" defTabSz="816059">
              <a:spcBef>
                <a:spcPct val="50000"/>
              </a:spcBef>
              <a:buClr>
                <a:srgbClr val="CA0026"/>
              </a:buClr>
              <a:buSzPct val="160000"/>
              <a:defRPr/>
            </a:pPr>
            <a:endParaRPr lang="lt-LT" sz="2000" b="1">
              <a:solidFill>
                <a:srgbClr val="CC0000"/>
              </a:solidFill>
              <a:effectLst>
                <a:outerShdw blurRad="38100" dist="38100" dir="2700000" algn="tl">
                  <a:srgbClr val="000000">
                    <a:alpha val="43137"/>
                  </a:srgbClr>
                </a:outerShdw>
              </a:effectLst>
              <a:latin typeface="Times New Roman" pitchFamily="18" charset="0"/>
              <a:ea typeface="+mn-ea"/>
            </a:endParaRPr>
          </a:p>
        </p:txBody>
      </p:sp>
      <p:graphicFrame>
        <p:nvGraphicFramePr>
          <p:cNvPr id="2" name="Object 6"/>
          <p:cNvGraphicFramePr>
            <a:graphicFrameLocks noChangeAspect="1"/>
          </p:cNvGraphicFramePr>
          <p:nvPr>
            <p:extLst>
              <p:ext uri="{D42A27DB-BD31-4B8C-83A1-F6EECF244321}">
                <p14:modId xmlns:p14="http://schemas.microsoft.com/office/powerpoint/2010/main" val="3689424016"/>
              </p:ext>
            </p:extLst>
          </p:nvPr>
        </p:nvGraphicFramePr>
        <p:xfrm>
          <a:off x="347668" y="435772"/>
          <a:ext cx="8550275" cy="478393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232762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37602"/>
                                        </p:tgtEl>
                                        <p:attrNameLst>
                                          <p:attrName>style.visibility</p:attrName>
                                        </p:attrNameLst>
                                      </p:cBhvr>
                                      <p:to>
                                        <p:strVal val="visible"/>
                                      </p:to>
                                    </p:set>
                                    <p:animEffect transition="in" filter="dissolve">
                                      <p:cBhvr>
                                        <p:cTn id="7" dur="500"/>
                                        <p:tgtEl>
                                          <p:spTgt spid="537602"/>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dissolv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7602" grpId="0" autoUpdateAnimBg="0"/>
      <p:bldGraphic spid="2"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 y="0"/>
            <a:ext cx="91399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Antraštė 1"/>
          <p:cNvSpPr>
            <a:spLocks noGrp="1"/>
          </p:cNvSpPr>
          <p:nvPr>
            <p:ph type="title"/>
          </p:nvPr>
        </p:nvSpPr>
        <p:spPr>
          <a:xfrm>
            <a:off x="249416" y="59295"/>
            <a:ext cx="8908813" cy="1068863"/>
          </a:xfrm>
        </p:spPr>
        <p:txBody>
          <a:bodyPr/>
          <a:lstStyle/>
          <a:p>
            <a:r>
              <a:rPr lang="lt-LT" altLang="lt-LT" sz="5600" b="1" dirty="0">
                <a:solidFill>
                  <a:schemeClr val="tx2"/>
                </a:solidFill>
                <a:latin typeface="Times New Roman" pitchFamily="18" charset="0"/>
                <a:cs typeface="Times New Roman" pitchFamily="18" charset="0"/>
              </a:rPr>
              <a:t> </a:t>
            </a:r>
            <a:r>
              <a:rPr lang="en-US" altLang="lt-LT" sz="1900" b="1" i="1" dirty="0">
                <a:solidFill>
                  <a:schemeClr val="tx2"/>
                </a:solidFill>
              </a:rPr>
              <a:t>			</a:t>
            </a:r>
            <a:endParaRPr lang="lt-LT" altLang="lt-LT" sz="2500" b="1" i="1" dirty="0">
              <a:solidFill>
                <a:schemeClr val="tx2"/>
              </a:solidFill>
            </a:endParaRPr>
          </a:p>
        </p:txBody>
      </p:sp>
      <p:sp>
        <p:nvSpPr>
          <p:cNvPr id="26628" name="Content Placeholder 2"/>
          <p:cNvSpPr>
            <a:spLocks noGrp="1"/>
          </p:cNvSpPr>
          <p:nvPr/>
        </p:nvSpPr>
        <p:spPr bwMode="auto">
          <a:xfrm>
            <a:off x="472614" y="1643474"/>
            <a:ext cx="8268270" cy="2248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28553" algn="ctr">
              <a:lnSpc>
                <a:spcPct val="90000"/>
              </a:lnSpc>
              <a:spcBef>
                <a:spcPts val="625"/>
              </a:spcBef>
              <a:spcAft>
                <a:spcPts val="625"/>
              </a:spcAft>
              <a:buClr>
                <a:srgbClr val="FDCA00"/>
              </a:buClr>
              <a:buSzPct val="80000"/>
            </a:pPr>
            <a:r>
              <a:rPr lang="lt-LT" sz="4200" b="1" dirty="0">
                <a:solidFill>
                  <a:srgbClr val="002060"/>
                </a:solidFill>
                <a:latin typeface="Times New Roman" pitchFamily="18" charset="0"/>
                <a:cs typeface="Times New Roman" pitchFamily="18" charset="0"/>
              </a:rPr>
              <a:t>Ar ES fondų </a:t>
            </a:r>
            <a:r>
              <a:rPr lang="en-GB" sz="4200" b="1" dirty="0" err="1" smtClean="0">
                <a:solidFill>
                  <a:srgbClr val="002060"/>
                </a:solidFill>
                <a:latin typeface="Times New Roman" pitchFamily="18" charset="0"/>
                <a:cs typeface="Times New Roman" pitchFamily="18" charset="0"/>
              </a:rPr>
              <a:t>investicijos</a:t>
            </a:r>
            <a:r>
              <a:rPr lang="en-GB" sz="4200" b="1" dirty="0" smtClean="0">
                <a:solidFill>
                  <a:srgbClr val="002060"/>
                </a:solidFill>
                <a:latin typeface="Times New Roman" pitchFamily="18" charset="0"/>
                <a:cs typeface="Times New Roman" pitchFamily="18" charset="0"/>
              </a:rPr>
              <a:t> </a:t>
            </a:r>
            <a:r>
              <a:rPr lang="lt-LT" sz="4200" b="1" dirty="0" smtClean="0">
                <a:solidFill>
                  <a:srgbClr val="002060"/>
                </a:solidFill>
                <a:latin typeface="Times New Roman" pitchFamily="18" charset="0"/>
                <a:cs typeface="Times New Roman" pitchFamily="18" charset="0"/>
              </a:rPr>
              <a:t>efektyviai </a:t>
            </a:r>
            <a:r>
              <a:rPr lang="lt-LT" sz="4200" b="1" dirty="0">
                <a:solidFill>
                  <a:srgbClr val="002060"/>
                </a:solidFill>
                <a:latin typeface="Times New Roman" pitchFamily="18" charset="0"/>
                <a:cs typeface="Times New Roman" pitchFamily="18" charset="0"/>
              </a:rPr>
              <a:t>pasiekia skirtingas gyventojų grupes? </a:t>
            </a:r>
            <a:endParaRPr lang="lt-LT" altLang="lt-LT" sz="4200" b="1" dirty="0">
              <a:solidFill>
                <a:srgbClr val="002060"/>
              </a:solidFill>
              <a:latin typeface="Times New Roman" pitchFamily="18" charset="0"/>
              <a:ea typeface="Microsoft YaHei" pitchFamily="34" charset="-122"/>
              <a:cs typeface="Times New Roman" pitchFamily="18" charset="0"/>
            </a:endParaRPr>
          </a:p>
          <a:p>
            <a:pPr marL="28553">
              <a:lnSpc>
                <a:spcPct val="90000"/>
              </a:lnSpc>
              <a:spcBef>
                <a:spcPts val="625"/>
              </a:spcBef>
              <a:spcAft>
                <a:spcPts val="625"/>
              </a:spcAft>
              <a:buClr>
                <a:srgbClr val="FDCA00"/>
              </a:buClr>
              <a:buSzPct val="80000"/>
            </a:pPr>
            <a:endParaRPr lang="lt-LT" altLang="lt-LT" sz="3400" b="1" dirty="0">
              <a:solidFill>
                <a:srgbClr val="002060"/>
              </a:solidFill>
              <a:latin typeface="Times New Roman" pitchFamily="18" charset="0"/>
              <a:ea typeface="Microsoft YaHei" pitchFamily="34" charset="-122"/>
              <a:cs typeface="Times New Roman" pitchFamily="18" charset="0"/>
            </a:endParaRPr>
          </a:p>
          <a:p>
            <a:pPr marL="28553" algn="just">
              <a:lnSpc>
                <a:spcPct val="90000"/>
              </a:lnSpc>
              <a:spcBef>
                <a:spcPts val="625"/>
              </a:spcBef>
              <a:spcAft>
                <a:spcPts val="625"/>
              </a:spcAft>
              <a:buClr>
                <a:srgbClr val="FDCA00"/>
              </a:buClr>
              <a:buSzPct val="80000"/>
            </a:pPr>
            <a:endParaRPr lang="lt-LT" altLang="lt-LT" b="1" dirty="0">
              <a:solidFill>
                <a:srgbClr val="C00000"/>
              </a:solidFill>
              <a:ea typeface="Microsoft YaHei" pitchFamily="34" charset="-122"/>
              <a:cs typeface="Mangal"/>
            </a:endParaRPr>
          </a:p>
        </p:txBody>
      </p:sp>
    </p:spTree>
    <p:extLst>
      <p:ext uri="{BB962C8B-B14F-4D97-AF65-F5344CB8AC3E}">
        <p14:creationId xmlns:p14="http://schemas.microsoft.com/office/powerpoint/2010/main" val="3586354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dissolve">
                                      <p:cBhvr>
                                        <p:cTn id="7" dur="500"/>
                                        <p:tgtEl>
                                          <p:spTgt spid="2662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6628"/>
                                        </p:tgtEl>
                                        <p:attrNameLst>
                                          <p:attrName>style.visibility</p:attrName>
                                        </p:attrNameLst>
                                      </p:cBhvr>
                                      <p:to>
                                        <p:strVal val="visible"/>
                                      </p:to>
                                    </p:set>
                                    <p:animEffect transition="in" filter="dissolve">
                                      <p:cBhvr>
                                        <p:cTn id="10" dur="500"/>
                                        <p:tgtEl>
                                          <p:spTgt spid="266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 y="0"/>
            <a:ext cx="91399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Antraštė 1"/>
          <p:cNvSpPr>
            <a:spLocks noGrp="1"/>
          </p:cNvSpPr>
          <p:nvPr>
            <p:ph type="title"/>
          </p:nvPr>
        </p:nvSpPr>
        <p:spPr>
          <a:xfrm>
            <a:off x="703254" y="59295"/>
            <a:ext cx="8466314" cy="1068863"/>
          </a:xfrm>
        </p:spPr>
        <p:txBody>
          <a:bodyPr/>
          <a:lstStyle/>
          <a:p>
            <a:r>
              <a:rPr lang="en-US" altLang="lt-LT" sz="4200" b="1" dirty="0" err="1">
                <a:solidFill>
                  <a:schemeClr val="tx2"/>
                </a:solidFill>
                <a:latin typeface="Times New Roman" pitchFamily="18" charset="0"/>
                <a:cs typeface="Times New Roman" pitchFamily="18" charset="0"/>
              </a:rPr>
              <a:t>Paty</a:t>
            </a:r>
            <a:r>
              <a:rPr lang="lt-LT" altLang="lt-LT" sz="4200" b="1" dirty="0" err="1">
                <a:solidFill>
                  <a:schemeClr val="tx2"/>
                </a:solidFill>
                <a:latin typeface="Times New Roman" pitchFamily="18" charset="0"/>
                <a:cs typeface="Times New Roman" pitchFamily="18" charset="0"/>
              </a:rPr>
              <a:t>čios</a:t>
            </a:r>
            <a:r>
              <a:rPr lang="lt-LT" altLang="lt-LT" sz="4200" b="1" dirty="0">
                <a:solidFill>
                  <a:schemeClr val="tx2"/>
                </a:solidFill>
                <a:latin typeface="Times New Roman" pitchFamily="18" charset="0"/>
                <a:cs typeface="Times New Roman" pitchFamily="18" charset="0"/>
              </a:rPr>
              <a:t> mokykloje</a:t>
            </a:r>
            <a:r>
              <a:rPr lang="en-US" altLang="lt-LT" sz="4200" b="1" i="1" dirty="0">
                <a:solidFill>
                  <a:schemeClr val="tx2"/>
                </a:solidFill>
              </a:rPr>
              <a:t>			</a:t>
            </a:r>
            <a:endParaRPr lang="lt-LT" altLang="lt-LT" sz="4200" b="1" i="1" dirty="0">
              <a:solidFill>
                <a:schemeClr val="tx2"/>
              </a:solidFill>
            </a:endParaRPr>
          </a:p>
        </p:txBody>
      </p:sp>
      <p:sp>
        <p:nvSpPr>
          <p:cNvPr id="26628" name="Content Placeholder 2"/>
          <p:cNvSpPr>
            <a:spLocks noGrp="1"/>
          </p:cNvSpPr>
          <p:nvPr/>
        </p:nvSpPr>
        <p:spPr bwMode="auto">
          <a:xfrm>
            <a:off x="472623" y="1183826"/>
            <a:ext cx="7852459" cy="2248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28553">
              <a:lnSpc>
                <a:spcPct val="90000"/>
              </a:lnSpc>
              <a:spcBef>
                <a:spcPts val="625"/>
              </a:spcBef>
              <a:spcAft>
                <a:spcPts val="625"/>
              </a:spcAft>
              <a:buClr>
                <a:srgbClr val="FDCA00"/>
              </a:buClr>
              <a:buSzPct val="80000"/>
            </a:pPr>
            <a:endParaRPr lang="en-US" altLang="lt-LT" sz="3400" b="1" dirty="0">
              <a:solidFill>
                <a:srgbClr val="002060"/>
              </a:solidFill>
              <a:latin typeface="Times New Roman" pitchFamily="18" charset="0"/>
              <a:ea typeface="Microsoft YaHei" pitchFamily="34" charset="-122"/>
              <a:cs typeface="Times New Roman" pitchFamily="18" charset="0"/>
            </a:endParaRPr>
          </a:p>
          <a:p>
            <a:pPr marL="28553">
              <a:lnSpc>
                <a:spcPct val="90000"/>
              </a:lnSpc>
              <a:spcBef>
                <a:spcPts val="625"/>
              </a:spcBef>
              <a:spcAft>
                <a:spcPts val="625"/>
              </a:spcAft>
              <a:buClr>
                <a:srgbClr val="FDCA00"/>
              </a:buClr>
              <a:buSzPct val="80000"/>
            </a:pPr>
            <a:endParaRPr lang="en-US" altLang="lt-LT" sz="3400" b="1" dirty="0">
              <a:solidFill>
                <a:srgbClr val="002060"/>
              </a:solidFill>
              <a:latin typeface="Times New Roman" pitchFamily="18" charset="0"/>
              <a:ea typeface="Microsoft YaHei" pitchFamily="34" charset="-122"/>
              <a:cs typeface="Times New Roman" pitchFamily="18" charset="0"/>
            </a:endParaRPr>
          </a:p>
          <a:p>
            <a:pPr marL="28553">
              <a:lnSpc>
                <a:spcPct val="90000"/>
              </a:lnSpc>
              <a:spcBef>
                <a:spcPts val="625"/>
              </a:spcBef>
              <a:spcAft>
                <a:spcPts val="625"/>
              </a:spcAft>
              <a:buClr>
                <a:srgbClr val="FDCA00"/>
              </a:buClr>
              <a:buSzPct val="80000"/>
            </a:pPr>
            <a:endParaRPr lang="lt-LT" altLang="lt-LT" sz="3400" b="1" dirty="0">
              <a:solidFill>
                <a:srgbClr val="002060"/>
              </a:solidFill>
              <a:latin typeface="Times New Roman" pitchFamily="18" charset="0"/>
              <a:ea typeface="Microsoft YaHei" pitchFamily="34" charset="-122"/>
              <a:cs typeface="Times New Roman" pitchFamily="18" charset="0"/>
            </a:endParaRPr>
          </a:p>
          <a:p>
            <a:pPr marL="28553">
              <a:lnSpc>
                <a:spcPct val="90000"/>
              </a:lnSpc>
              <a:spcBef>
                <a:spcPts val="625"/>
              </a:spcBef>
              <a:spcAft>
                <a:spcPts val="625"/>
              </a:spcAft>
              <a:buClr>
                <a:srgbClr val="FDCA00"/>
              </a:buClr>
              <a:buSzPct val="80000"/>
            </a:pPr>
            <a:endParaRPr lang="lt-LT" altLang="lt-LT" sz="3100" b="1" dirty="0">
              <a:solidFill>
                <a:srgbClr val="002060"/>
              </a:solidFill>
              <a:latin typeface="Times New Roman" pitchFamily="18" charset="0"/>
              <a:ea typeface="Microsoft YaHei" pitchFamily="34" charset="-122"/>
              <a:cs typeface="Times New Roman" pitchFamily="18" charset="0"/>
            </a:endParaRPr>
          </a:p>
          <a:p>
            <a:pPr marL="28553" algn="just">
              <a:lnSpc>
                <a:spcPct val="90000"/>
              </a:lnSpc>
              <a:spcBef>
                <a:spcPts val="625"/>
              </a:spcBef>
              <a:spcAft>
                <a:spcPts val="625"/>
              </a:spcAft>
              <a:buClr>
                <a:srgbClr val="FDCA00"/>
              </a:buClr>
              <a:buSzPct val="80000"/>
            </a:pPr>
            <a:endParaRPr lang="lt-LT" altLang="lt-LT" b="1" dirty="0">
              <a:solidFill>
                <a:srgbClr val="C00000"/>
              </a:solidFill>
              <a:ea typeface="Microsoft YaHei" pitchFamily="34" charset="-122"/>
              <a:cs typeface="Mangal"/>
            </a:endParaRPr>
          </a:p>
        </p:txBody>
      </p:sp>
      <p:pic>
        <p:nvPicPr>
          <p:cNvPr id="5" name="Picture 4" descr="Mokiniai, patyrę patyčias.jpg"/>
          <p:cNvPicPr/>
          <p:nvPr/>
        </p:nvPicPr>
        <p:blipFill>
          <a:blip r:embed="rId4">
            <a:extLst>
              <a:ext uri="{28A0092B-C50C-407E-A947-70E740481C1C}">
                <a14:useLocalDpi xmlns:a14="http://schemas.microsoft.com/office/drawing/2010/main" val="0"/>
              </a:ext>
            </a:extLst>
          </a:blip>
          <a:srcRect/>
          <a:stretch>
            <a:fillRect/>
          </a:stretch>
        </p:blipFill>
        <p:spPr bwMode="auto">
          <a:xfrm>
            <a:off x="691917" y="901148"/>
            <a:ext cx="7810888" cy="4242352"/>
          </a:xfrm>
          <a:prstGeom prst="rect">
            <a:avLst/>
          </a:prstGeom>
          <a:noFill/>
          <a:ln>
            <a:noFill/>
          </a:ln>
        </p:spPr>
      </p:pic>
      <p:sp>
        <p:nvSpPr>
          <p:cNvPr id="2" name="Right Arrow 1"/>
          <p:cNvSpPr/>
          <p:nvPr/>
        </p:nvSpPr>
        <p:spPr>
          <a:xfrm>
            <a:off x="707650" y="4440180"/>
            <a:ext cx="837016" cy="164799"/>
          </a:xfrm>
          <a:prstGeom prst="right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lIns="71579" tIns="35790" rIns="71579" bIns="35790" rtlCol="0" anchor="ctr"/>
          <a:lstStyle/>
          <a:p>
            <a:pPr algn="ctr"/>
            <a:endParaRPr lang="lt-LT"/>
          </a:p>
        </p:txBody>
      </p:sp>
    </p:spTree>
    <p:extLst>
      <p:ext uri="{BB962C8B-B14F-4D97-AF65-F5344CB8AC3E}">
        <p14:creationId xmlns:p14="http://schemas.microsoft.com/office/powerpoint/2010/main" val="1483075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dissolve">
                                      <p:cBhvr>
                                        <p:cTn id="7" dur="500"/>
                                        <p:tgtEl>
                                          <p:spTgt spid="2662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6627"/>
                                        </p:tgtEl>
                                        <p:attrNameLst>
                                          <p:attrName>style.visibility</p:attrName>
                                        </p:attrNameLst>
                                      </p:cBhvr>
                                      <p:to>
                                        <p:strVal val="visible"/>
                                      </p:to>
                                    </p:set>
                                    <p:animEffect transition="in" filter="dissolve">
                                      <p:cBhvr>
                                        <p:cTn id="10" dur="500"/>
                                        <p:tgtEl>
                                          <p:spTgt spid="26627"/>
                                        </p:tgtEl>
                                      </p:cBhvr>
                                    </p:animEffect>
                                  </p:childTnLst>
                                </p:cTn>
                              </p:par>
                            </p:childTnLst>
                          </p:cTn>
                        </p:par>
                        <p:par>
                          <p:cTn id="11" fill="hold">
                            <p:stCondLst>
                              <p:cond delay="500"/>
                            </p:stCondLst>
                            <p:childTnLst>
                              <p:par>
                                <p:cTn id="12" presetID="9" presetClass="entr" presetSubtype="0" fill="hold"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dissolve">
                                      <p:cBhvr>
                                        <p:cTn id="14" dur="500"/>
                                        <p:tgtEl>
                                          <p:spTgt spid="5"/>
                                        </p:tgtEl>
                                      </p:cBhvr>
                                    </p:animEffect>
                                  </p:childTnLst>
                                </p:cTn>
                              </p:par>
                              <p:par>
                                <p:cTn id="15" presetID="9" presetClass="entr" presetSubtype="0"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 y="0"/>
            <a:ext cx="91399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Antraštė 1"/>
          <p:cNvSpPr>
            <a:spLocks noGrp="1"/>
          </p:cNvSpPr>
          <p:nvPr>
            <p:ph type="title"/>
          </p:nvPr>
        </p:nvSpPr>
        <p:spPr>
          <a:xfrm>
            <a:off x="567211" y="113371"/>
            <a:ext cx="8466314" cy="827533"/>
          </a:xfrm>
        </p:spPr>
        <p:txBody>
          <a:bodyPr/>
          <a:lstStyle/>
          <a:p>
            <a:r>
              <a:rPr lang="lt-LT" altLang="lt-LT" sz="4200" b="1" dirty="0">
                <a:solidFill>
                  <a:schemeClr val="tx2"/>
                </a:solidFill>
                <a:latin typeface="Times New Roman" pitchFamily="18" charset="0"/>
                <a:cs typeface="Times New Roman" pitchFamily="18" charset="0"/>
              </a:rPr>
              <a:t>Patyčių mokykloje prevencija</a:t>
            </a:r>
            <a:r>
              <a:rPr lang="lt-LT" altLang="lt-LT" sz="5600" b="1" dirty="0">
                <a:solidFill>
                  <a:schemeClr val="tx2"/>
                </a:solidFill>
                <a:latin typeface="Times New Roman" pitchFamily="18" charset="0"/>
                <a:cs typeface="Times New Roman" pitchFamily="18" charset="0"/>
              </a:rPr>
              <a:t> </a:t>
            </a:r>
            <a:r>
              <a:rPr lang="en-US" altLang="lt-LT" sz="1900" b="1" i="1" dirty="0">
                <a:solidFill>
                  <a:schemeClr val="tx2"/>
                </a:solidFill>
              </a:rPr>
              <a:t>			</a:t>
            </a:r>
            <a:endParaRPr lang="lt-LT" altLang="lt-LT" sz="2500" b="1" i="1" dirty="0">
              <a:solidFill>
                <a:schemeClr val="tx2"/>
              </a:solidFill>
            </a:endParaRPr>
          </a:p>
        </p:txBody>
      </p:sp>
      <p:sp>
        <p:nvSpPr>
          <p:cNvPr id="26628" name="Content Placeholder 2"/>
          <p:cNvSpPr>
            <a:spLocks noGrp="1"/>
          </p:cNvSpPr>
          <p:nvPr/>
        </p:nvSpPr>
        <p:spPr bwMode="auto">
          <a:xfrm>
            <a:off x="472620" y="4551454"/>
            <a:ext cx="899166" cy="305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28553">
              <a:lnSpc>
                <a:spcPct val="90000"/>
              </a:lnSpc>
              <a:spcBef>
                <a:spcPts val="625"/>
              </a:spcBef>
              <a:spcAft>
                <a:spcPts val="625"/>
              </a:spcAft>
              <a:buClr>
                <a:srgbClr val="FDCA00"/>
              </a:buClr>
              <a:buSzPct val="80000"/>
            </a:pPr>
            <a:endParaRPr lang="lt-LT" altLang="lt-LT" sz="3400" b="1" dirty="0">
              <a:solidFill>
                <a:srgbClr val="002060"/>
              </a:solidFill>
              <a:latin typeface="Times New Roman" pitchFamily="18" charset="0"/>
              <a:ea typeface="Microsoft YaHei" pitchFamily="34" charset="-122"/>
              <a:cs typeface="Times New Roman" pitchFamily="18" charset="0"/>
            </a:endParaRPr>
          </a:p>
          <a:p>
            <a:pPr marL="28553">
              <a:lnSpc>
                <a:spcPct val="90000"/>
              </a:lnSpc>
              <a:spcBef>
                <a:spcPts val="625"/>
              </a:spcBef>
              <a:spcAft>
                <a:spcPts val="625"/>
              </a:spcAft>
              <a:buClr>
                <a:srgbClr val="FDCA00"/>
              </a:buClr>
              <a:buSzPct val="80000"/>
            </a:pPr>
            <a:endParaRPr lang="lt-LT" altLang="lt-LT" sz="3100" b="1" dirty="0">
              <a:solidFill>
                <a:srgbClr val="002060"/>
              </a:solidFill>
              <a:latin typeface="Times New Roman" pitchFamily="18" charset="0"/>
              <a:ea typeface="Microsoft YaHei" pitchFamily="34" charset="-122"/>
              <a:cs typeface="Times New Roman" pitchFamily="18" charset="0"/>
            </a:endParaRPr>
          </a:p>
          <a:p>
            <a:pPr marL="28553" algn="just">
              <a:lnSpc>
                <a:spcPct val="90000"/>
              </a:lnSpc>
              <a:spcBef>
                <a:spcPts val="625"/>
              </a:spcBef>
              <a:spcAft>
                <a:spcPts val="625"/>
              </a:spcAft>
              <a:buClr>
                <a:srgbClr val="FDCA00"/>
              </a:buClr>
              <a:buSzPct val="80000"/>
            </a:pPr>
            <a:endParaRPr lang="lt-LT" altLang="lt-LT" b="1" dirty="0">
              <a:solidFill>
                <a:srgbClr val="C00000"/>
              </a:solidFill>
              <a:ea typeface="Microsoft YaHei" pitchFamily="34" charset="-122"/>
              <a:cs typeface="Mangal"/>
            </a:endParaRPr>
          </a:p>
        </p:txBody>
      </p:sp>
      <p:graphicFrame>
        <p:nvGraphicFramePr>
          <p:cNvPr id="5" name="Chart 4"/>
          <p:cNvGraphicFramePr/>
          <p:nvPr>
            <p:extLst>
              <p:ext uri="{D42A27DB-BD31-4B8C-83A1-F6EECF244321}">
                <p14:modId xmlns:p14="http://schemas.microsoft.com/office/powerpoint/2010/main" val="553477565"/>
              </p:ext>
            </p:extLst>
          </p:nvPr>
        </p:nvGraphicFramePr>
        <p:xfrm>
          <a:off x="691917" y="940904"/>
          <a:ext cx="7754204" cy="2997695"/>
        </p:xfrm>
        <a:graphic>
          <a:graphicData uri="http://schemas.openxmlformats.org/drawingml/2006/chart">
            <c:chart xmlns:c="http://schemas.openxmlformats.org/drawingml/2006/chart" xmlns:r="http://schemas.openxmlformats.org/officeDocument/2006/relationships" r:id="rId4"/>
          </a:graphicData>
        </a:graphic>
      </p:graphicFrame>
      <p:sp>
        <p:nvSpPr>
          <p:cNvPr id="7" name="Stačiakampis 3"/>
          <p:cNvSpPr/>
          <p:nvPr/>
        </p:nvSpPr>
        <p:spPr>
          <a:xfrm>
            <a:off x="472621" y="4064779"/>
            <a:ext cx="6737759" cy="964371"/>
          </a:xfrm>
          <a:prstGeom prst="rect">
            <a:avLst/>
          </a:prstGeom>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sz="2300" b="1" dirty="0">
                <a:solidFill>
                  <a:schemeClr val="tx2"/>
                </a:solidFill>
                <a:cs typeface="ＭＳ Ｐゴシック" charset="0"/>
              </a:rPr>
              <a:t>Patyčių mokykloje prevencijai iš ES struktūrinių fondų 2007-2013 m. išleista 3,2 mln. EUR.</a:t>
            </a:r>
          </a:p>
          <a:p>
            <a:pPr>
              <a:spcBef>
                <a:spcPts val="0"/>
              </a:spcBef>
              <a:spcAft>
                <a:spcPts val="0"/>
              </a:spcAft>
              <a:buClr>
                <a:srgbClr val="FDCA00"/>
              </a:buClr>
              <a:buSzPct val="80000"/>
              <a:defRPr/>
            </a:pPr>
            <a:r>
              <a:rPr lang="lt-LT" sz="2300" b="1" dirty="0">
                <a:solidFill>
                  <a:srgbClr val="FF0000"/>
                </a:solidFill>
                <a:cs typeface="ＭＳ Ｐゴシック" charset="0"/>
              </a:rPr>
              <a:t>2010-2014 m. padėtis pablogėjo.</a:t>
            </a:r>
          </a:p>
        </p:txBody>
      </p:sp>
    </p:spTree>
    <p:extLst>
      <p:ext uri="{BB962C8B-B14F-4D97-AF65-F5344CB8AC3E}">
        <p14:creationId xmlns:p14="http://schemas.microsoft.com/office/powerpoint/2010/main" val="1649742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dissolve">
                                      <p:cBhvr>
                                        <p:cTn id="7" dur="500"/>
                                        <p:tgtEl>
                                          <p:spTgt spid="2662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6627"/>
                                        </p:tgtEl>
                                        <p:attrNameLst>
                                          <p:attrName>style.visibility</p:attrName>
                                        </p:attrNameLst>
                                      </p:cBhvr>
                                      <p:to>
                                        <p:strVal val="visible"/>
                                      </p:to>
                                    </p:set>
                                    <p:animEffect transition="in" filter="dissolve">
                                      <p:cBhvr>
                                        <p:cTn id="10" dur="500"/>
                                        <p:tgtEl>
                                          <p:spTgt spid="26627"/>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dissolve">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p:bldGraphic spid="5" grpId="0">
        <p:bldAsOne/>
      </p:bldGraphic>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 y="0"/>
            <a:ext cx="91399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Antraštė 1"/>
          <p:cNvSpPr>
            <a:spLocks noGrp="1"/>
          </p:cNvSpPr>
          <p:nvPr>
            <p:ph type="title"/>
          </p:nvPr>
        </p:nvSpPr>
        <p:spPr>
          <a:xfrm>
            <a:off x="328776" y="131397"/>
            <a:ext cx="8546035" cy="1068863"/>
          </a:xfrm>
        </p:spPr>
        <p:txBody>
          <a:bodyPr/>
          <a:lstStyle/>
          <a:p>
            <a:r>
              <a:rPr lang="lt-LT" altLang="lt-LT" sz="4200" b="1" dirty="0">
                <a:solidFill>
                  <a:schemeClr val="tx2"/>
                </a:solidFill>
                <a:latin typeface="Times New Roman" pitchFamily="18" charset="0"/>
                <a:cs typeface="Times New Roman" pitchFamily="18" charset="0"/>
              </a:rPr>
              <a:t> Mokymai ir kvalifikacijos kėlimas</a:t>
            </a:r>
            <a:r>
              <a:rPr lang="lt-LT" altLang="lt-LT" sz="5600" b="1" dirty="0">
                <a:solidFill>
                  <a:schemeClr val="tx2"/>
                </a:solidFill>
                <a:latin typeface="Times New Roman" pitchFamily="18" charset="0"/>
                <a:cs typeface="Times New Roman" pitchFamily="18" charset="0"/>
              </a:rPr>
              <a:t> </a:t>
            </a:r>
            <a:r>
              <a:rPr lang="en-US" altLang="lt-LT" sz="1900" b="1" i="1" dirty="0">
                <a:solidFill>
                  <a:schemeClr val="tx2"/>
                </a:solidFill>
              </a:rPr>
              <a:t>			</a:t>
            </a:r>
            <a:endParaRPr lang="lt-LT" altLang="lt-LT" sz="2500" b="1" i="1" dirty="0">
              <a:solidFill>
                <a:schemeClr val="tx2"/>
              </a:solidFill>
            </a:endParaRPr>
          </a:p>
        </p:txBody>
      </p:sp>
      <p:sp>
        <p:nvSpPr>
          <p:cNvPr id="26628" name="Content Placeholder 2"/>
          <p:cNvSpPr>
            <a:spLocks noGrp="1"/>
          </p:cNvSpPr>
          <p:nvPr/>
        </p:nvSpPr>
        <p:spPr bwMode="auto">
          <a:xfrm>
            <a:off x="472623" y="994560"/>
            <a:ext cx="8506340" cy="1258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28553">
              <a:lnSpc>
                <a:spcPct val="90000"/>
              </a:lnSpc>
              <a:spcBef>
                <a:spcPts val="625"/>
              </a:spcBef>
              <a:spcAft>
                <a:spcPts val="625"/>
              </a:spcAft>
              <a:buClr>
                <a:srgbClr val="FDCA00"/>
              </a:buClr>
              <a:buSzPct val="80000"/>
            </a:pPr>
            <a:r>
              <a:rPr lang="lt-LT" altLang="lt-LT" sz="2800" b="1" dirty="0">
                <a:solidFill>
                  <a:srgbClr val="FF0000"/>
                </a:solidFill>
                <a:latin typeface="Times New Roman" pitchFamily="18" charset="0"/>
                <a:ea typeface="Microsoft YaHei" pitchFamily="34" charset="-122"/>
                <a:cs typeface="Times New Roman" pitchFamily="18" charset="0"/>
              </a:rPr>
              <a:t>MOKYMAI – tai labiausiai rizikingos investicijos, </a:t>
            </a:r>
            <a:r>
              <a:rPr lang="lt-LT" altLang="lt-LT" sz="2800" b="1" dirty="0">
                <a:solidFill>
                  <a:srgbClr val="00B050"/>
                </a:solidFill>
                <a:latin typeface="Times New Roman" pitchFamily="18" charset="0"/>
                <a:ea typeface="Microsoft YaHei" pitchFamily="34" charset="-122"/>
                <a:cs typeface="Times New Roman" pitchFamily="18" charset="0"/>
              </a:rPr>
              <a:t>kaip žemdirbystė dykumoje</a:t>
            </a:r>
            <a:r>
              <a:rPr lang="lt-LT" altLang="lt-LT" sz="2800" b="1" dirty="0">
                <a:solidFill>
                  <a:srgbClr val="FF0000"/>
                </a:solidFill>
                <a:latin typeface="Times New Roman" pitchFamily="18" charset="0"/>
                <a:ea typeface="Microsoft YaHei" pitchFamily="34" charset="-122"/>
                <a:cs typeface="Times New Roman" pitchFamily="18" charset="0"/>
              </a:rPr>
              <a:t>.</a:t>
            </a:r>
          </a:p>
          <a:p>
            <a:pPr marL="28553">
              <a:lnSpc>
                <a:spcPct val="90000"/>
              </a:lnSpc>
              <a:spcBef>
                <a:spcPts val="0"/>
              </a:spcBef>
              <a:spcAft>
                <a:spcPts val="0"/>
              </a:spcAft>
              <a:buClr>
                <a:srgbClr val="FDCA00"/>
              </a:buClr>
              <a:buSzPct val="80000"/>
            </a:pPr>
            <a:r>
              <a:rPr lang="lt-LT" altLang="lt-LT" sz="2200" b="1" dirty="0">
                <a:solidFill>
                  <a:srgbClr val="002060"/>
                </a:solidFill>
                <a:latin typeface="Times New Roman" pitchFamily="18" charset="0"/>
                <a:ea typeface="Microsoft YaHei" pitchFamily="34" charset="-122"/>
                <a:cs typeface="Times New Roman" pitchFamily="18" charset="0"/>
              </a:rPr>
              <a:t>Mokinių ugdymo karjerai bei karjeros konsultantų rengimui – išleista virš 21 mln. EUR.</a:t>
            </a:r>
          </a:p>
          <a:p>
            <a:pPr marL="28553">
              <a:lnSpc>
                <a:spcPct val="90000"/>
              </a:lnSpc>
              <a:spcBef>
                <a:spcPts val="625"/>
              </a:spcBef>
              <a:spcAft>
                <a:spcPts val="625"/>
              </a:spcAft>
              <a:buClr>
                <a:srgbClr val="FDCA00"/>
              </a:buClr>
              <a:buSzPct val="80000"/>
            </a:pPr>
            <a:endParaRPr lang="lt-LT" altLang="lt-LT" sz="3100" b="1" dirty="0">
              <a:solidFill>
                <a:srgbClr val="002060"/>
              </a:solidFill>
              <a:latin typeface="Times New Roman" pitchFamily="18" charset="0"/>
              <a:ea typeface="Microsoft YaHei" pitchFamily="34" charset="-122"/>
              <a:cs typeface="Times New Roman" pitchFamily="18" charset="0"/>
            </a:endParaRPr>
          </a:p>
          <a:p>
            <a:pPr marL="28553" algn="just">
              <a:lnSpc>
                <a:spcPct val="90000"/>
              </a:lnSpc>
              <a:spcBef>
                <a:spcPts val="625"/>
              </a:spcBef>
              <a:spcAft>
                <a:spcPts val="625"/>
              </a:spcAft>
              <a:buClr>
                <a:srgbClr val="FDCA00"/>
              </a:buClr>
              <a:buSzPct val="80000"/>
            </a:pPr>
            <a:endParaRPr lang="lt-LT" altLang="lt-LT" b="1" dirty="0">
              <a:solidFill>
                <a:srgbClr val="C00000"/>
              </a:solidFill>
              <a:ea typeface="Microsoft YaHei" pitchFamily="34" charset="-122"/>
              <a:cs typeface="Mangal"/>
            </a:endParaRPr>
          </a:p>
        </p:txBody>
      </p:sp>
      <p:graphicFrame>
        <p:nvGraphicFramePr>
          <p:cNvPr id="2" name="Table 1"/>
          <p:cNvGraphicFramePr>
            <a:graphicFrameLocks noGrp="1"/>
          </p:cNvGraphicFramePr>
          <p:nvPr>
            <p:extLst>
              <p:ext uri="{D42A27DB-BD31-4B8C-83A1-F6EECF244321}">
                <p14:modId xmlns:p14="http://schemas.microsoft.com/office/powerpoint/2010/main" val="668099035"/>
              </p:ext>
            </p:extLst>
          </p:nvPr>
        </p:nvGraphicFramePr>
        <p:xfrm>
          <a:off x="532456" y="2459912"/>
          <a:ext cx="8075029" cy="2300334"/>
        </p:xfrm>
        <a:graphic>
          <a:graphicData uri="http://schemas.openxmlformats.org/drawingml/2006/table">
            <a:tbl>
              <a:tblPr firstRow="1" firstCol="1" bandRow="1">
                <a:tableStyleId>{5C22544A-7EE6-4342-B048-85BDC9FD1C3A}</a:tableStyleId>
              </a:tblPr>
              <a:tblGrid>
                <a:gridCol w="1507529"/>
                <a:gridCol w="1507529"/>
                <a:gridCol w="1507529"/>
                <a:gridCol w="1507529"/>
                <a:gridCol w="2044913"/>
              </a:tblGrid>
              <a:tr h="324969">
                <a:tc>
                  <a:txBody>
                    <a:bodyPr/>
                    <a:lstStyle/>
                    <a:p>
                      <a:pPr algn="ctr">
                        <a:lnSpc>
                          <a:spcPct val="115000"/>
                        </a:lnSpc>
                        <a:spcAft>
                          <a:spcPts val="0"/>
                        </a:spcAft>
                      </a:pPr>
                      <a:r>
                        <a:rPr lang="lt-LT" sz="1000" dirty="0">
                          <a:effectLst/>
                        </a:rPr>
                        <a:t> </a:t>
                      </a:r>
                      <a:endParaRPr lang="lt-LT" sz="1000" dirty="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dirty="0">
                          <a:effectLst/>
                        </a:rPr>
                        <a:t>Institucija</a:t>
                      </a:r>
                      <a:endParaRPr lang="lt-LT" sz="1000" dirty="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a:effectLst/>
                        </a:rPr>
                        <a:t>Karjeros specialistų skaičius</a:t>
                      </a:r>
                      <a:endParaRPr lang="lt-LT" sz="100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a:effectLst/>
                        </a:rPr>
                        <a:t>Karjeros specialistų etatų skaičius</a:t>
                      </a:r>
                      <a:endParaRPr lang="lt-LT" sz="100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a:effectLst/>
                        </a:rPr>
                        <a:t>Vienam karjeros specialistui tenkantis mokinių skaičius</a:t>
                      </a:r>
                      <a:endParaRPr lang="lt-LT" sz="1000">
                        <a:effectLst/>
                        <a:latin typeface="Calibri"/>
                        <a:ea typeface="Calibri"/>
                        <a:cs typeface="Times New Roman"/>
                      </a:endParaRPr>
                    </a:p>
                  </a:txBody>
                  <a:tcPr marL="58669" marR="58669" marT="0" marB="0"/>
                </a:tc>
              </a:tr>
              <a:tr h="324969">
                <a:tc rowSpan="2">
                  <a:txBody>
                    <a:bodyPr/>
                    <a:lstStyle/>
                    <a:p>
                      <a:pPr algn="ctr">
                        <a:lnSpc>
                          <a:spcPct val="115000"/>
                        </a:lnSpc>
                        <a:spcAft>
                          <a:spcPts val="0"/>
                        </a:spcAft>
                      </a:pPr>
                      <a:r>
                        <a:rPr lang="lt-LT" sz="1000" dirty="0">
                          <a:effectLst/>
                        </a:rPr>
                        <a:t>2012-2013 </a:t>
                      </a:r>
                      <a:r>
                        <a:rPr lang="lt-LT" sz="1000" dirty="0" err="1">
                          <a:effectLst/>
                        </a:rPr>
                        <a:t>m.m</a:t>
                      </a:r>
                      <a:r>
                        <a:rPr lang="lt-LT" sz="1000" dirty="0">
                          <a:effectLst/>
                        </a:rPr>
                        <a:t>.</a:t>
                      </a:r>
                      <a:endParaRPr lang="lt-LT" sz="1000" dirty="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dirty="0">
                          <a:effectLst/>
                        </a:rPr>
                        <a:t>Bendrojo ugdymo mokykla</a:t>
                      </a:r>
                      <a:endParaRPr lang="lt-LT" sz="1000" dirty="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dirty="0">
                          <a:effectLst/>
                        </a:rPr>
                        <a:t>1,030</a:t>
                      </a:r>
                      <a:endParaRPr lang="lt-LT" sz="1000" dirty="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a:effectLst/>
                        </a:rPr>
                        <a:t>308,01</a:t>
                      </a:r>
                      <a:endParaRPr lang="lt-LT" sz="100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a:effectLst/>
                        </a:rPr>
                        <a:t>827,23</a:t>
                      </a:r>
                      <a:endParaRPr lang="lt-LT" sz="1000">
                        <a:effectLst/>
                        <a:latin typeface="Calibri"/>
                        <a:ea typeface="Calibri"/>
                        <a:cs typeface="Times New Roman"/>
                      </a:endParaRPr>
                    </a:p>
                  </a:txBody>
                  <a:tcPr marL="58669" marR="58669" marT="0" marB="0"/>
                </a:tc>
              </a:tr>
              <a:tr h="324969">
                <a:tc vMerge="1">
                  <a:txBody>
                    <a:bodyPr/>
                    <a:lstStyle/>
                    <a:p>
                      <a:endParaRPr lang="lt-LT"/>
                    </a:p>
                  </a:txBody>
                  <a:tcPr/>
                </a:tc>
                <a:tc>
                  <a:txBody>
                    <a:bodyPr/>
                    <a:lstStyle/>
                    <a:p>
                      <a:pPr algn="ctr">
                        <a:lnSpc>
                          <a:spcPct val="115000"/>
                        </a:lnSpc>
                        <a:spcAft>
                          <a:spcPts val="0"/>
                        </a:spcAft>
                      </a:pPr>
                      <a:r>
                        <a:rPr lang="lt-LT" sz="1000" dirty="0">
                          <a:effectLst/>
                        </a:rPr>
                        <a:t>Profesinio mokymo įstaiga</a:t>
                      </a:r>
                      <a:endParaRPr lang="lt-LT" sz="1000" dirty="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dirty="0">
                          <a:effectLst/>
                        </a:rPr>
                        <a:t>127</a:t>
                      </a:r>
                      <a:endParaRPr lang="lt-LT" sz="1000" dirty="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a:effectLst/>
                        </a:rPr>
                        <a:t>64,86</a:t>
                      </a:r>
                      <a:endParaRPr lang="lt-LT" sz="100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a:effectLst/>
                        </a:rPr>
                        <a:t>616,71</a:t>
                      </a:r>
                      <a:endParaRPr lang="lt-LT" sz="1000">
                        <a:effectLst/>
                        <a:latin typeface="Calibri"/>
                        <a:ea typeface="Calibri"/>
                        <a:cs typeface="Times New Roman"/>
                      </a:endParaRPr>
                    </a:p>
                  </a:txBody>
                  <a:tcPr marL="58669" marR="58669" marT="0" marB="0"/>
                </a:tc>
              </a:tr>
              <a:tr h="324969">
                <a:tc rowSpan="2">
                  <a:txBody>
                    <a:bodyPr/>
                    <a:lstStyle/>
                    <a:p>
                      <a:pPr algn="ctr">
                        <a:lnSpc>
                          <a:spcPct val="115000"/>
                        </a:lnSpc>
                        <a:spcAft>
                          <a:spcPts val="0"/>
                        </a:spcAft>
                      </a:pPr>
                      <a:r>
                        <a:rPr lang="lt-LT" sz="1000">
                          <a:effectLst/>
                        </a:rPr>
                        <a:t>2013-2014 m.m</a:t>
                      </a:r>
                      <a:endParaRPr lang="lt-LT" sz="100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dirty="0">
                          <a:effectLst/>
                        </a:rPr>
                        <a:t>Bendrojo ugdymo mokykla</a:t>
                      </a:r>
                      <a:endParaRPr lang="lt-LT" sz="1000" dirty="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dirty="0">
                          <a:effectLst/>
                        </a:rPr>
                        <a:t>825</a:t>
                      </a:r>
                      <a:endParaRPr lang="lt-LT" sz="1000" dirty="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dirty="0">
                          <a:effectLst/>
                        </a:rPr>
                        <a:t>205,0025</a:t>
                      </a:r>
                      <a:endParaRPr lang="lt-LT" sz="1000" dirty="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a:effectLst/>
                        </a:rPr>
                        <a:t>1.185,02</a:t>
                      </a:r>
                      <a:endParaRPr lang="lt-LT" sz="1000">
                        <a:effectLst/>
                        <a:latin typeface="Calibri"/>
                        <a:ea typeface="Calibri"/>
                        <a:cs typeface="Times New Roman"/>
                      </a:endParaRPr>
                    </a:p>
                  </a:txBody>
                  <a:tcPr marL="58669" marR="58669" marT="0" marB="0"/>
                </a:tc>
              </a:tr>
              <a:tr h="324969">
                <a:tc vMerge="1">
                  <a:txBody>
                    <a:bodyPr/>
                    <a:lstStyle/>
                    <a:p>
                      <a:endParaRPr lang="lt-LT"/>
                    </a:p>
                  </a:txBody>
                  <a:tcPr/>
                </a:tc>
                <a:tc>
                  <a:txBody>
                    <a:bodyPr/>
                    <a:lstStyle/>
                    <a:p>
                      <a:pPr algn="ctr">
                        <a:lnSpc>
                          <a:spcPct val="115000"/>
                        </a:lnSpc>
                        <a:spcAft>
                          <a:spcPts val="0"/>
                        </a:spcAft>
                      </a:pPr>
                      <a:r>
                        <a:rPr lang="lt-LT" sz="1000">
                          <a:effectLst/>
                        </a:rPr>
                        <a:t>Profesinio mokymo įstaiga</a:t>
                      </a:r>
                      <a:endParaRPr lang="lt-LT" sz="100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dirty="0">
                          <a:effectLst/>
                        </a:rPr>
                        <a:t>77</a:t>
                      </a:r>
                      <a:endParaRPr lang="lt-LT" sz="1000" dirty="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dirty="0">
                          <a:effectLst/>
                        </a:rPr>
                        <a:t>30,15</a:t>
                      </a:r>
                      <a:endParaRPr lang="lt-LT" sz="1000" dirty="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dirty="0">
                          <a:effectLst/>
                        </a:rPr>
                        <a:t>1.310,51</a:t>
                      </a:r>
                      <a:endParaRPr lang="lt-LT" sz="1000" dirty="0">
                        <a:effectLst/>
                        <a:latin typeface="Calibri"/>
                        <a:ea typeface="Calibri"/>
                        <a:cs typeface="Times New Roman"/>
                      </a:endParaRPr>
                    </a:p>
                  </a:txBody>
                  <a:tcPr marL="58669" marR="58669" marT="0" marB="0"/>
                </a:tc>
              </a:tr>
              <a:tr h="324969">
                <a:tc rowSpan="2">
                  <a:txBody>
                    <a:bodyPr/>
                    <a:lstStyle/>
                    <a:p>
                      <a:pPr algn="ctr">
                        <a:lnSpc>
                          <a:spcPct val="115000"/>
                        </a:lnSpc>
                        <a:spcAft>
                          <a:spcPts val="0"/>
                        </a:spcAft>
                      </a:pPr>
                      <a:r>
                        <a:rPr lang="lt-LT" sz="1000" dirty="0">
                          <a:effectLst/>
                        </a:rPr>
                        <a:t>2014-2015 </a:t>
                      </a:r>
                      <a:r>
                        <a:rPr lang="lt-LT" sz="1000" dirty="0" err="1">
                          <a:effectLst/>
                        </a:rPr>
                        <a:t>m.m</a:t>
                      </a:r>
                      <a:r>
                        <a:rPr lang="lt-LT" sz="1000" dirty="0">
                          <a:effectLst/>
                        </a:rPr>
                        <a:t>.</a:t>
                      </a:r>
                      <a:endParaRPr lang="lt-LT" sz="1000" dirty="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a:effectLst/>
                        </a:rPr>
                        <a:t>Bendrojo ugdymo mokykla</a:t>
                      </a:r>
                      <a:endParaRPr lang="lt-LT" sz="100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a:effectLst/>
                        </a:rPr>
                        <a:t>765</a:t>
                      </a:r>
                      <a:endParaRPr lang="lt-LT" sz="100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dirty="0">
                          <a:effectLst/>
                        </a:rPr>
                        <a:t>77,265</a:t>
                      </a:r>
                      <a:endParaRPr lang="lt-LT" sz="1000" dirty="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dirty="0">
                          <a:effectLst/>
                        </a:rPr>
                        <a:t>2.992,3</a:t>
                      </a:r>
                      <a:endParaRPr lang="lt-LT" sz="1000" dirty="0">
                        <a:effectLst/>
                        <a:latin typeface="Calibri"/>
                        <a:ea typeface="Calibri"/>
                        <a:cs typeface="Times New Roman"/>
                      </a:endParaRPr>
                    </a:p>
                  </a:txBody>
                  <a:tcPr marL="58669" marR="58669" marT="0" marB="0"/>
                </a:tc>
              </a:tr>
              <a:tr h="324969">
                <a:tc vMerge="1">
                  <a:txBody>
                    <a:bodyPr/>
                    <a:lstStyle/>
                    <a:p>
                      <a:endParaRPr lang="lt-LT"/>
                    </a:p>
                  </a:txBody>
                  <a:tcPr/>
                </a:tc>
                <a:tc>
                  <a:txBody>
                    <a:bodyPr/>
                    <a:lstStyle/>
                    <a:p>
                      <a:pPr algn="ctr">
                        <a:lnSpc>
                          <a:spcPct val="115000"/>
                        </a:lnSpc>
                        <a:spcAft>
                          <a:spcPts val="0"/>
                        </a:spcAft>
                      </a:pPr>
                      <a:r>
                        <a:rPr lang="lt-LT" sz="1000" dirty="0">
                          <a:effectLst/>
                        </a:rPr>
                        <a:t>Profesinio mokymo įstaiga</a:t>
                      </a:r>
                      <a:endParaRPr lang="lt-LT" sz="1000" dirty="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a:effectLst/>
                        </a:rPr>
                        <a:t>59</a:t>
                      </a:r>
                      <a:endParaRPr lang="lt-LT" sz="100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a:effectLst/>
                        </a:rPr>
                        <a:t>5,5</a:t>
                      </a:r>
                      <a:endParaRPr lang="lt-LT" sz="1000">
                        <a:effectLst/>
                        <a:latin typeface="Calibri"/>
                        <a:ea typeface="Calibri"/>
                        <a:cs typeface="Times New Roman"/>
                      </a:endParaRPr>
                    </a:p>
                  </a:txBody>
                  <a:tcPr marL="58669" marR="58669" marT="0" marB="0"/>
                </a:tc>
                <a:tc>
                  <a:txBody>
                    <a:bodyPr/>
                    <a:lstStyle/>
                    <a:p>
                      <a:pPr algn="ctr">
                        <a:lnSpc>
                          <a:spcPct val="115000"/>
                        </a:lnSpc>
                        <a:spcAft>
                          <a:spcPts val="0"/>
                        </a:spcAft>
                      </a:pPr>
                      <a:r>
                        <a:rPr lang="lt-LT" sz="1000" dirty="0">
                          <a:effectLst/>
                        </a:rPr>
                        <a:t>6.979,64</a:t>
                      </a:r>
                      <a:endParaRPr lang="lt-LT" sz="1000" dirty="0">
                        <a:effectLst/>
                        <a:latin typeface="Calibri"/>
                        <a:ea typeface="Calibri"/>
                        <a:cs typeface="Times New Roman"/>
                      </a:endParaRPr>
                    </a:p>
                  </a:txBody>
                  <a:tcPr marL="58669" marR="58669" marT="0" marB="0"/>
                </a:tc>
              </a:tr>
            </a:tbl>
          </a:graphicData>
        </a:graphic>
      </p:graphicFrame>
      <p:sp>
        <p:nvSpPr>
          <p:cNvPr id="3" name="Rectangle 1"/>
          <p:cNvSpPr>
            <a:spLocks noChangeArrowheads="1"/>
          </p:cNvSpPr>
          <p:nvPr/>
        </p:nvSpPr>
        <p:spPr bwMode="auto">
          <a:xfrm>
            <a:off x="328776" y="4734695"/>
            <a:ext cx="7890603" cy="2877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1579" tIns="35790" rIns="71579" bIns="35790" numCol="1" anchor="ctr" anchorCtr="0" compatLnSpc="1">
            <a:prstTxWarp prst="textNoShape">
              <a:avLst/>
            </a:prstTxWarp>
            <a:spAutoFit/>
          </a:bodyPr>
          <a:lstStyle/>
          <a:p>
            <a:pPr defTabSz="715792"/>
            <a:r>
              <a:rPr lang="lt-LT" sz="1400" dirty="0">
                <a:ea typeface="Calibri" pitchFamily="34" charset="0"/>
                <a:cs typeface="Times New Roman" pitchFamily="18" charset="0"/>
              </a:rPr>
              <a:t>(Lentelė sudaryta remiantis UKSIS sistemos stebėsenos duomenimis, http://uksis.emokykla.lt)</a:t>
            </a:r>
            <a:endParaRPr lang="lt-LT" sz="1400" dirty="0">
              <a:latin typeface="Arial" pitchFamily="34" charset="0"/>
              <a:cs typeface="Arial" pitchFamily="34" charset="0"/>
            </a:endParaRPr>
          </a:p>
        </p:txBody>
      </p:sp>
    </p:spTree>
    <p:extLst>
      <p:ext uri="{BB962C8B-B14F-4D97-AF65-F5344CB8AC3E}">
        <p14:creationId xmlns:p14="http://schemas.microsoft.com/office/powerpoint/2010/main" val="3164157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dissolve">
                                      <p:cBhvr>
                                        <p:cTn id="7" dur="500"/>
                                        <p:tgtEl>
                                          <p:spTgt spid="2662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6627"/>
                                        </p:tgtEl>
                                        <p:attrNameLst>
                                          <p:attrName>style.visibility</p:attrName>
                                        </p:attrNameLst>
                                      </p:cBhvr>
                                      <p:to>
                                        <p:strVal val="visible"/>
                                      </p:to>
                                    </p:set>
                                    <p:animEffect transition="in" filter="dissolve">
                                      <p:cBhvr>
                                        <p:cTn id="10" dur="500"/>
                                        <p:tgtEl>
                                          <p:spTgt spid="26627"/>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6628">
                                            <p:txEl>
                                              <p:pRg st="0" end="0"/>
                                            </p:txEl>
                                          </p:spTgt>
                                        </p:tgtEl>
                                        <p:attrNameLst>
                                          <p:attrName>style.visibility</p:attrName>
                                        </p:attrNameLst>
                                      </p:cBhvr>
                                      <p:to>
                                        <p:strVal val="visible"/>
                                      </p:to>
                                    </p:set>
                                    <p:animEffect transition="in" filter="dissolve">
                                      <p:cBhvr>
                                        <p:cTn id="15" dur="500"/>
                                        <p:tgtEl>
                                          <p:spTgt spid="2662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26628">
                                            <p:txEl>
                                              <p:pRg st="1" end="1"/>
                                            </p:txEl>
                                          </p:spTgt>
                                        </p:tgtEl>
                                        <p:attrNameLst>
                                          <p:attrName>style.visibility</p:attrName>
                                        </p:attrNameLst>
                                      </p:cBhvr>
                                      <p:to>
                                        <p:strVal val="visible"/>
                                      </p:to>
                                    </p:set>
                                    <p:animEffect transition="in" filter="dissolve">
                                      <p:cBhvr>
                                        <p:cTn id="20" dur="500"/>
                                        <p:tgtEl>
                                          <p:spTgt spid="26628">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dissolve">
                                      <p:cBhvr>
                                        <p:cTn id="25" dur="500"/>
                                        <p:tgtEl>
                                          <p:spTgt spid="2"/>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dissolve">
                                      <p:cBhvr>
                                        <p:cTn id="2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p:bldP spid="26628" grpId="0" build="p"/>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 y="0"/>
            <a:ext cx="91399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Antraštė 1"/>
          <p:cNvSpPr>
            <a:spLocks noGrp="1"/>
          </p:cNvSpPr>
          <p:nvPr>
            <p:ph type="title"/>
          </p:nvPr>
        </p:nvSpPr>
        <p:spPr>
          <a:xfrm>
            <a:off x="344557" y="86333"/>
            <a:ext cx="8609608" cy="1068863"/>
          </a:xfrm>
        </p:spPr>
        <p:txBody>
          <a:bodyPr/>
          <a:lstStyle/>
          <a:p>
            <a:r>
              <a:rPr lang="lt-LT" altLang="lt-LT" sz="3100" b="1" dirty="0">
                <a:solidFill>
                  <a:schemeClr val="tx2"/>
                </a:solidFill>
                <a:latin typeface="Times New Roman" pitchFamily="18" charset="0"/>
                <a:cs typeface="Times New Roman" pitchFamily="18" charset="0"/>
              </a:rPr>
              <a:t>2007-2013 m. ES fondų panaudojimo VIZIJA</a:t>
            </a:r>
            <a:r>
              <a:rPr lang="lt-LT" altLang="lt-LT" sz="5600" b="1" dirty="0">
                <a:solidFill>
                  <a:schemeClr val="tx2"/>
                </a:solidFill>
                <a:latin typeface="Times New Roman" pitchFamily="18" charset="0"/>
                <a:cs typeface="Times New Roman" pitchFamily="18" charset="0"/>
              </a:rPr>
              <a:t> </a:t>
            </a:r>
            <a:r>
              <a:rPr lang="en-US" altLang="lt-LT" sz="1900" b="1" i="1" dirty="0">
                <a:solidFill>
                  <a:schemeClr val="tx2"/>
                </a:solidFill>
              </a:rPr>
              <a:t>			</a:t>
            </a:r>
            <a:endParaRPr lang="lt-LT" altLang="lt-LT" sz="2500" b="1" i="1" dirty="0">
              <a:solidFill>
                <a:schemeClr val="tx2"/>
              </a:solidFill>
            </a:endParaRPr>
          </a:p>
        </p:txBody>
      </p:sp>
      <p:sp>
        <p:nvSpPr>
          <p:cNvPr id="26628" name="Content Placeholder 2"/>
          <p:cNvSpPr>
            <a:spLocks noGrp="1"/>
          </p:cNvSpPr>
          <p:nvPr/>
        </p:nvSpPr>
        <p:spPr bwMode="auto">
          <a:xfrm>
            <a:off x="472614" y="1183826"/>
            <a:ext cx="8268270" cy="2248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28553" algn="ctr">
              <a:lnSpc>
                <a:spcPct val="90000"/>
              </a:lnSpc>
              <a:spcBef>
                <a:spcPts val="625"/>
              </a:spcBef>
              <a:spcAft>
                <a:spcPts val="625"/>
              </a:spcAft>
              <a:buClr>
                <a:srgbClr val="FDCA00"/>
              </a:buClr>
              <a:buSzPct val="80000"/>
            </a:pPr>
            <a:r>
              <a:rPr lang="lt-LT" sz="4200" b="1" dirty="0">
                <a:solidFill>
                  <a:srgbClr val="FF0000"/>
                </a:solidFill>
                <a:latin typeface="Arial" pitchFamily="34" charset="0"/>
                <a:cs typeface="Arial" pitchFamily="34" charset="0"/>
              </a:rPr>
              <a:t>Pasiekti pažangių ES-15 priklausančių šalių socialinio ir ekonominio išsivystymo lygį.</a:t>
            </a:r>
          </a:p>
          <a:p>
            <a:pPr marL="28553" algn="ctr">
              <a:lnSpc>
                <a:spcPct val="90000"/>
              </a:lnSpc>
              <a:spcBef>
                <a:spcPts val="625"/>
              </a:spcBef>
              <a:spcAft>
                <a:spcPts val="625"/>
              </a:spcAft>
              <a:buClr>
                <a:srgbClr val="FDCA00"/>
              </a:buClr>
              <a:buSzPct val="80000"/>
            </a:pPr>
            <a:r>
              <a:rPr lang="lt-LT" sz="3100" dirty="0"/>
              <a:t>(suformuluota pagal 2004-2006 m. bendrojo programavimo dokumento nuostatas)</a:t>
            </a:r>
            <a:r>
              <a:rPr lang="lt-LT" altLang="lt-LT" sz="3100" b="1" dirty="0">
                <a:solidFill>
                  <a:srgbClr val="006600"/>
                </a:solidFill>
                <a:latin typeface="Times New Roman" pitchFamily="18" charset="0"/>
                <a:ea typeface="Microsoft YaHei" pitchFamily="34" charset="-122"/>
                <a:cs typeface="Times New Roman" pitchFamily="18" charset="0"/>
              </a:rPr>
              <a:t> </a:t>
            </a:r>
          </a:p>
          <a:p>
            <a:pPr marL="28553">
              <a:lnSpc>
                <a:spcPct val="90000"/>
              </a:lnSpc>
              <a:spcBef>
                <a:spcPts val="625"/>
              </a:spcBef>
              <a:spcAft>
                <a:spcPts val="625"/>
              </a:spcAft>
              <a:buClr>
                <a:srgbClr val="FDCA00"/>
              </a:buClr>
              <a:buSzPct val="80000"/>
            </a:pPr>
            <a:endParaRPr lang="lt-LT" altLang="lt-LT" sz="3400" b="1" dirty="0">
              <a:solidFill>
                <a:srgbClr val="006600"/>
              </a:solidFill>
              <a:latin typeface="Times New Roman" pitchFamily="18" charset="0"/>
              <a:ea typeface="Microsoft YaHei" pitchFamily="34" charset="-122"/>
              <a:cs typeface="Times New Roman" pitchFamily="18" charset="0"/>
            </a:endParaRPr>
          </a:p>
          <a:p>
            <a:pPr marL="28553">
              <a:lnSpc>
                <a:spcPct val="90000"/>
              </a:lnSpc>
              <a:spcBef>
                <a:spcPts val="625"/>
              </a:spcBef>
              <a:spcAft>
                <a:spcPts val="625"/>
              </a:spcAft>
              <a:buClr>
                <a:srgbClr val="FDCA00"/>
              </a:buClr>
              <a:buSzPct val="80000"/>
            </a:pPr>
            <a:endParaRPr lang="lt-LT" altLang="lt-LT" sz="3400" b="1" dirty="0">
              <a:solidFill>
                <a:srgbClr val="FF0000"/>
              </a:solidFill>
              <a:latin typeface="Times New Roman" pitchFamily="18" charset="0"/>
              <a:ea typeface="Microsoft YaHei" pitchFamily="34" charset="-122"/>
              <a:cs typeface="Times New Roman" pitchFamily="18" charset="0"/>
            </a:endParaRPr>
          </a:p>
          <a:p>
            <a:pPr marL="28553">
              <a:lnSpc>
                <a:spcPct val="90000"/>
              </a:lnSpc>
              <a:spcBef>
                <a:spcPts val="625"/>
              </a:spcBef>
              <a:spcAft>
                <a:spcPts val="625"/>
              </a:spcAft>
              <a:buClr>
                <a:srgbClr val="FDCA00"/>
              </a:buClr>
              <a:buSzPct val="80000"/>
            </a:pPr>
            <a:endParaRPr lang="lt-LT" altLang="lt-LT" sz="3400" b="1" dirty="0">
              <a:solidFill>
                <a:srgbClr val="002060"/>
              </a:solidFill>
              <a:latin typeface="Times New Roman" pitchFamily="18" charset="0"/>
              <a:ea typeface="Microsoft YaHei" pitchFamily="34" charset="-122"/>
              <a:cs typeface="Times New Roman" pitchFamily="18" charset="0"/>
            </a:endParaRPr>
          </a:p>
          <a:p>
            <a:pPr marL="28553" algn="just">
              <a:lnSpc>
                <a:spcPct val="90000"/>
              </a:lnSpc>
              <a:spcBef>
                <a:spcPts val="625"/>
              </a:spcBef>
              <a:spcAft>
                <a:spcPts val="625"/>
              </a:spcAft>
              <a:buClr>
                <a:srgbClr val="FDCA00"/>
              </a:buClr>
              <a:buSzPct val="80000"/>
            </a:pPr>
            <a:endParaRPr lang="lt-LT" altLang="lt-LT" b="1" dirty="0">
              <a:solidFill>
                <a:srgbClr val="C00000"/>
              </a:solidFill>
              <a:ea typeface="Microsoft YaHei" pitchFamily="34" charset="-122"/>
              <a:cs typeface="Mangal"/>
            </a:endParaRPr>
          </a:p>
        </p:txBody>
      </p:sp>
    </p:spTree>
    <p:extLst>
      <p:ext uri="{BB962C8B-B14F-4D97-AF65-F5344CB8AC3E}">
        <p14:creationId xmlns:p14="http://schemas.microsoft.com/office/powerpoint/2010/main" val="3590609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dissolve">
                                      <p:cBhvr>
                                        <p:cTn id="7" dur="500"/>
                                        <p:tgtEl>
                                          <p:spTgt spid="2662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6627"/>
                                        </p:tgtEl>
                                        <p:attrNameLst>
                                          <p:attrName>style.visibility</p:attrName>
                                        </p:attrNameLst>
                                      </p:cBhvr>
                                      <p:to>
                                        <p:strVal val="visible"/>
                                      </p:to>
                                    </p:set>
                                    <p:animEffect transition="in" filter="dissolve">
                                      <p:cBhvr>
                                        <p:cTn id="10" dur="500"/>
                                        <p:tgtEl>
                                          <p:spTgt spid="26627"/>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6628"/>
                                        </p:tgtEl>
                                        <p:attrNameLst>
                                          <p:attrName>style.visibility</p:attrName>
                                        </p:attrNameLst>
                                      </p:cBhvr>
                                      <p:to>
                                        <p:strVal val="visible"/>
                                      </p:to>
                                    </p:set>
                                    <p:animEffect transition="in" filter="dissolve">
                                      <p:cBhvr>
                                        <p:cTn id="15" dur="500"/>
                                        <p:tgtEl>
                                          <p:spTgt spid="266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p:bldP spid="2662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32147"/>
            <a:ext cx="8229600" cy="857250"/>
          </a:xfrm>
        </p:spPr>
        <p:txBody>
          <a:bodyPr vert="horz" wrap="square" lIns="81626" tIns="40814" rIns="81626" bIns="40814" numCol="1" anchor="t" anchorCtr="0" compatLnSpc="1">
            <a:prstTxWarp prst="textNoShape">
              <a:avLst/>
            </a:prstTxWarp>
          </a:bodyPr>
          <a:lstStyle/>
          <a:p>
            <a:pPr algn="ctr" eaLnBrk="1" hangingPunct="1">
              <a:defRPr/>
            </a:pPr>
            <a:r>
              <a:rPr lang="lt-LT" sz="3200" dirty="0">
                <a:effectLst/>
              </a:rPr>
              <a:t>Neto pajamos ES-28 ir Lietuvoje</a:t>
            </a:r>
            <a:r>
              <a:rPr lang="lt-LT" sz="3200" i="1" dirty="0">
                <a:effectLst>
                  <a:outerShdw blurRad="38100" dist="38100" dir="2700000" algn="tl">
                    <a:srgbClr val="C0C0C0"/>
                  </a:outerShdw>
                </a:effectLst>
              </a:rPr>
              <a:t>, eurais per mėnesį</a:t>
            </a:r>
          </a:p>
        </p:txBody>
      </p:sp>
      <p:sp>
        <p:nvSpPr>
          <p:cNvPr id="102403" name="Rectangle 5"/>
          <p:cNvSpPr>
            <a:spLocks noChangeArrowheads="1"/>
          </p:cNvSpPr>
          <p:nvPr/>
        </p:nvSpPr>
        <p:spPr bwMode="auto">
          <a:xfrm>
            <a:off x="0" y="3644348"/>
            <a:ext cx="8999538" cy="1499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626" tIns="40814" rIns="81626" bIns="40814"/>
          <a:lstStyle/>
          <a:p>
            <a:pPr defTabSz="816361"/>
            <a:r>
              <a:rPr lang="lt-LT" altLang="lt-LT" sz="1400" i="1" dirty="0">
                <a:solidFill>
                  <a:srgbClr val="000066"/>
                </a:solidFill>
                <a:latin typeface="Arial" pitchFamily="34" charset="0"/>
                <a:ea typeface="+mn-ea"/>
              </a:rPr>
              <a:t>* </a:t>
            </a:r>
            <a:r>
              <a:rPr lang="lt-LT" altLang="lt-LT" sz="1400" b="1" dirty="0">
                <a:solidFill>
                  <a:srgbClr val="000066"/>
                </a:solidFill>
                <a:latin typeface="Arial" pitchFamily="34" charset="0"/>
                <a:ea typeface="+mn-ea"/>
              </a:rPr>
              <a:t>Vienišo asmens </a:t>
            </a:r>
            <a:r>
              <a:rPr lang="pl-PL" altLang="lt-LT" sz="1400" b="1" dirty="0">
                <a:solidFill>
                  <a:srgbClr val="000066"/>
                </a:solidFill>
                <a:latin typeface="Arial" pitchFamily="34" charset="0"/>
                <a:ea typeface="+mn-ea"/>
              </a:rPr>
              <a:t>b</a:t>
            </a:r>
            <a:r>
              <a:rPr lang="lt-LT" altLang="lt-LT" sz="1400" b="1" dirty="0">
                <a:solidFill>
                  <a:srgbClr val="000066"/>
                </a:solidFill>
                <a:latin typeface="Arial" pitchFamily="34" charset="0"/>
                <a:ea typeface="+mn-ea"/>
              </a:rPr>
              <a:t>e vaikų pajamos, 100 proc. nuo vidutinių pajamų.</a:t>
            </a:r>
          </a:p>
          <a:p>
            <a:pPr defTabSz="816361"/>
            <a:r>
              <a:rPr lang="lt-LT" altLang="lt-LT" sz="1400" b="1" dirty="0">
                <a:solidFill>
                  <a:srgbClr val="000066"/>
                </a:solidFill>
                <a:latin typeface="Arial" pitchFamily="34" charset="0"/>
                <a:ea typeface="+mn-ea"/>
              </a:rPr>
              <a:t>** Vedusios poros su dviem vaikais pajamos, vieno pajamos – 100 proc., kito – 67 proc. </a:t>
            </a:r>
            <a:r>
              <a:rPr lang="lt-LT" altLang="lt-LT" sz="1400" b="1" dirty="0">
                <a:solidFill>
                  <a:srgbClr val="000066"/>
                </a:solidFill>
                <a:latin typeface="Arial" pitchFamily="34" charset="0"/>
              </a:rPr>
              <a:t>nuo vidutinių pajamų.</a:t>
            </a:r>
            <a:endParaRPr lang="lt-LT" altLang="lt-LT" sz="1400" b="1" dirty="0">
              <a:solidFill>
                <a:srgbClr val="000066"/>
              </a:solidFill>
              <a:latin typeface="Arial" pitchFamily="34" charset="0"/>
              <a:ea typeface="+mn-ea"/>
            </a:endParaRPr>
          </a:p>
          <a:p>
            <a:pPr defTabSz="816361"/>
            <a:r>
              <a:rPr lang="lt-LT" altLang="lt-LT" sz="1400" b="1" dirty="0">
                <a:solidFill>
                  <a:srgbClr val="FF0000"/>
                </a:solidFill>
                <a:latin typeface="Arial" pitchFamily="34" charset="0"/>
                <a:ea typeface="+mn-ea"/>
              </a:rPr>
              <a:t>2005-2015 ES-28 padidėjimas 852 eurai, Lietuva – 475 eurai.</a:t>
            </a:r>
          </a:p>
          <a:p>
            <a:pPr defTabSz="816361"/>
            <a:r>
              <a:rPr lang="lt-LT" altLang="lt-LT" sz="1400" b="1" dirty="0">
                <a:solidFill>
                  <a:srgbClr val="002060"/>
                </a:solidFill>
                <a:latin typeface="Arial" pitchFamily="34" charset="0"/>
                <a:ea typeface="+mn-ea"/>
              </a:rPr>
              <a:t>2005 m. </a:t>
            </a:r>
            <a:r>
              <a:rPr lang="lt-LT" altLang="lt-LT" sz="1400" b="1" u="sng" dirty="0">
                <a:solidFill>
                  <a:srgbClr val="FF0000"/>
                </a:solidFill>
                <a:latin typeface="Arial" pitchFamily="34" charset="0"/>
                <a:ea typeface="+mn-ea"/>
              </a:rPr>
              <a:t>skirtumas</a:t>
            </a:r>
            <a:r>
              <a:rPr lang="lt-LT" altLang="lt-LT" sz="1400" b="1" dirty="0">
                <a:solidFill>
                  <a:srgbClr val="FF0000"/>
                </a:solidFill>
                <a:latin typeface="Arial" pitchFamily="34" charset="0"/>
                <a:ea typeface="+mn-ea"/>
              </a:rPr>
              <a:t> sudarė 2353 eurai, </a:t>
            </a:r>
            <a:r>
              <a:rPr lang="lt-LT" altLang="lt-LT" sz="1400" b="1" dirty="0">
                <a:solidFill>
                  <a:srgbClr val="002060"/>
                </a:solidFill>
                <a:latin typeface="Arial" pitchFamily="34" charset="0"/>
                <a:ea typeface="+mn-ea"/>
              </a:rPr>
              <a:t>2015 m.</a:t>
            </a:r>
            <a:r>
              <a:rPr lang="lt-LT" altLang="lt-LT" sz="1400" b="1" dirty="0">
                <a:solidFill>
                  <a:srgbClr val="FF0000"/>
                </a:solidFill>
                <a:latin typeface="Arial" pitchFamily="34" charset="0"/>
                <a:ea typeface="+mn-ea"/>
              </a:rPr>
              <a:t> – 2730 eurų. </a:t>
            </a:r>
            <a:endParaRPr lang="lt-LT" altLang="lt-LT" sz="1400" b="1" dirty="0">
              <a:solidFill>
                <a:srgbClr val="000066"/>
              </a:solidFill>
              <a:latin typeface="Arial" pitchFamily="34" charset="0"/>
              <a:ea typeface="+mn-ea"/>
            </a:endParaRPr>
          </a:p>
          <a:p>
            <a:pPr defTabSz="816361"/>
            <a:endParaRPr lang="lt-LT" altLang="lt-LT" sz="1000" b="1" i="1" dirty="0">
              <a:solidFill>
                <a:srgbClr val="000066"/>
              </a:solidFill>
              <a:latin typeface="Arial" pitchFamily="34" charset="0"/>
              <a:ea typeface="+mn-ea"/>
            </a:endParaRPr>
          </a:p>
          <a:p>
            <a:pPr defTabSz="816361"/>
            <a:r>
              <a:rPr lang="lt-LT" altLang="lt-LT" sz="1400" b="1" i="1" dirty="0">
                <a:solidFill>
                  <a:srgbClr val="000066"/>
                </a:solidFill>
                <a:latin typeface="Arial" pitchFamily="34" charset="0"/>
                <a:ea typeface="+mn-ea"/>
              </a:rPr>
              <a:t>Šaltinis: </a:t>
            </a:r>
            <a:r>
              <a:rPr lang="lt-LT" altLang="lt-LT" sz="1400" b="1" dirty="0" err="1">
                <a:solidFill>
                  <a:srgbClr val="000066"/>
                </a:solidFill>
                <a:latin typeface="Arial" pitchFamily="34" charset="0"/>
                <a:ea typeface="+mn-ea"/>
              </a:rPr>
              <a:t>Eurostat</a:t>
            </a:r>
            <a:r>
              <a:rPr lang="lt-LT" altLang="lt-LT" sz="1400" b="1" dirty="0">
                <a:solidFill>
                  <a:srgbClr val="000066"/>
                </a:solidFill>
                <a:latin typeface="Arial" pitchFamily="34" charset="0"/>
                <a:ea typeface="+mn-ea"/>
              </a:rPr>
              <a:t>.</a:t>
            </a:r>
          </a:p>
        </p:txBody>
      </p:sp>
      <p:sp>
        <p:nvSpPr>
          <p:cNvPr id="5" name="Oval 4"/>
          <p:cNvSpPr/>
          <p:nvPr/>
        </p:nvSpPr>
        <p:spPr bwMode="auto">
          <a:xfrm>
            <a:off x="8169465" y="3245121"/>
            <a:ext cx="914059" cy="548698"/>
          </a:xfrm>
          <a:prstGeom prst="ellipse">
            <a:avLst/>
          </a:prstGeom>
          <a:noFill/>
          <a:ln w="28575" cap="flat" cmpd="sng" algn="ctr">
            <a:solidFill>
              <a:srgbClr val="FF0000"/>
            </a:solidFill>
            <a:prstDash val="solid"/>
            <a:round/>
            <a:headEnd type="none" w="med" len="med"/>
            <a:tailEnd type="none" w="med" len="med"/>
          </a:ln>
          <a:effectLst/>
          <a:extLst/>
        </p:spPr>
        <p:txBody>
          <a:bodyPr wrap="square" lIns="81626" tIns="40814" rIns="81626" bIns="40814">
            <a:spAutoFit/>
          </a:bodyPr>
          <a:lstStyle/>
          <a:p>
            <a:pPr algn="ctr" defTabSz="816361">
              <a:spcBef>
                <a:spcPct val="50000"/>
              </a:spcBef>
              <a:buClr>
                <a:srgbClr val="CA0026"/>
              </a:buClr>
              <a:buSzPct val="160000"/>
              <a:defRPr/>
            </a:pPr>
            <a:endParaRPr lang="lt-LT" sz="2000" b="1">
              <a:solidFill>
                <a:srgbClr val="CC0000"/>
              </a:solidFill>
              <a:effectLst>
                <a:outerShdw blurRad="38100" dist="38100" dir="2700000" algn="tl">
                  <a:srgbClr val="000000">
                    <a:alpha val="43137"/>
                  </a:srgbClr>
                </a:outerShdw>
              </a:effectLst>
              <a:latin typeface="Times New Roman" pitchFamily="18" charset="0"/>
              <a:ea typeface="+mn-ea"/>
            </a:endParaRPr>
          </a:p>
        </p:txBody>
      </p:sp>
      <p:sp>
        <p:nvSpPr>
          <p:cNvPr id="6" name="Oval 5"/>
          <p:cNvSpPr/>
          <p:nvPr/>
        </p:nvSpPr>
        <p:spPr bwMode="auto">
          <a:xfrm>
            <a:off x="1011875" y="3200058"/>
            <a:ext cx="908367" cy="548698"/>
          </a:xfrm>
          <a:prstGeom prst="ellipse">
            <a:avLst/>
          </a:prstGeom>
          <a:noFill/>
          <a:ln w="28575" cap="flat" cmpd="sng" algn="ctr">
            <a:solidFill>
              <a:srgbClr val="FF0000"/>
            </a:solidFill>
            <a:prstDash val="solid"/>
            <a:round/>
            <a:headEnd type="none" w="med" len="med"/>
            <a:tailEnd type="none" w="med" len="med"/>
          </a:ln>
          <a:effectLst/>
          <a:extLst/>
        </p:spPr>
        <p:txBody>
          <a:bodyPr wrap="square" lIns="81626" tIns="40814" rIns="81626" bIns="40814">
            <a:spAutoFit/>
          </a:bodyPr>
          <a:lstStyle/>
          <a:p>
            <a:pPr algn="ctr" defTabSz="816361">
              <a:spcBef>
                <a:spcPct val="50000"/>
              </a:spcBef>
              <a:buClr>
                <a:srgbClr val="CA0026"/>
              </a:buClr>
              <a:buSzPct val="160000"/>
              <a:defRPr/>
            </a:pPr>
            <a:endParaRPr lang="lt-LT" sz="2000" b="1">
              <a:solidFill>
                <a:srgbClr val="CC0000"/>
              </a:solidFill>
              <a:effectLst>
                <a:outerShdw blurRad="38100" dist="38100" dir="2700000" algn="tl">
                  <a:srgbClr val="000000">
                    <a:alpha val="43137"/>
                  </a:srgbClr>
                </a:outerShdw>
              </a:effectLst>
              <a:latin typeface="Times New Roman" pitchFamily="18" charset="0"/>
              <a:ea typeface="+mn-ea"/>
            </a:endParaRPr>
          </a:p>
        </p:txBody>
      </p:sp>
      <p:graphicFrame>
        <p:nvGraphicFramePr>
          <p:cNvPr id="3" name="Table 2"/>
          <p:cNvGraphicFramePr>
            <a:graphicFrameLocks noGrp="1"/>
          </p:cNvGraphicFramePr>
          <p:nvPr>
            <p:extLst>
              <p:ext uri="{D42A27DB-BD31-4B8C-83A1-F6EECF244321}">
                <p14:modId xmlns:p14="http://schemas.microsoft.com/office/powerpoint/2010/main" val="3349128060"/>
              </p:ext>
            </p:extLst>
          </p:nvPr>
        </p:nvGraphicFramePr>
        <p:xfrm>
          <a:off x="222067" y="1045488"/>
          <a:ext cx="8673741" cy="2466805"/>
        </p:xfrm>
        <a:graphic>
          <a:graphicData uri="http://schemas.openxmlformats.org/drawingml/2006/table">
            <a:tbl>
              <a:tblPr firstRow="1" firstCol="1" bandRow="1"/>
              <a:tblGrid>
                <a:gridCol w="783775"/>
                <a:gridCol w="776076"/>
                <a:gridCol w="711389"/>
                <a:gridCol w="711389"/>
                <a:gridCol w="711389"/>
                <a:gridCol w="711389"/>
                <a:gridCol w="711389"/>
                <a:gridCol w="711389"/>
                <a:gridCol w="711389"/>
                <a:gridCol w="711389"/>
                <a:gridCol w="711389"/>
                <a:gridCol w="711389"/>
              </a:tblGrid>
              <a:tr h="493361">
                <a:tc>
                  <a:txBody>
                    <a:bodyPr/>
                    <a:lstStyle/>
                    <a:p>
                      <a:pPr>
                        <a:lnSpc>
                          <a:spcPct val="115000"/>
                        </a:lnSpc>
                        <a:spcAft>
                          <a:spcPts val="0"/>
                        </a:spcAft>
                      </a:pPr>
                      <a:r>
                        <a:rPr lang="lt-LT" sz="1200" dirty="0">
                          <a:effectLst/>
                          <a:latin typeface="Arial"/>
                          <a:ea typeface="Times New Roman"/>
                          <a:cs typeface="Times New Roman"/>
                        </a:rPr>
                        <a:t> </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nSpc>
                          <a:spcPct val="115000"/>
                        </a:lnSpc>
                        <a:spcAft>
                          <a:spcPts val="0"/>
                        </a:spcAft>
                      </a:pPr>
                      <a:r>
                        <a:rPr lang="lt-LT" sz="1200" dirty="0">
                          <a:effectLst/>
                          <a:latin typeface="Arial"/>
                          <a:ea typeface="Times New Roman"/>
                          <a:cs typeface="Times New Roman"/>
                        </a:rPr>
                        <a:t>2005</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nSpc>
                          <a:spcPct val="115000"/>
                        </a:lnSpc>
                        <a:spcAft>
                          <a:spcPts val="0"/>
                        </a:spcAft>
                      </a:pPr>
                      <a:r>
                        <a:rPr lang="lt-LT" sz="1200" dirty="0">
                          <a:effectLst/>
                          <a:latin typeface="Arial"/>
                          <a:ea typeface="Times New Roman"/>
                          <a:cs typeface="Times New Roman"/>
                        </a:rPr>
                        <a:t>2006</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nSpc>
                          <a:spcPct val="115000"/>
                        </a:lnSpc>
                        <a:spcAft>
                          <a:spcPts val="0"/>
                        </a:spcAft>
                      </a:pPr>
                      <a:r>
                        <a:rPr lang="lt-LT" sz="1200">
                          <a:effectLst/>
                          <a:latin typeface="Arial"/>
                          <a:ea typeface="Times New Roman"/>
                          <a:cs typeface="Times New Roman"/>
                        </a:rPr>
                        <a:t>2007</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nSpc>
                          <a:spcPct val="115000"/>
                        </a:lnSpc>
                        <a:spcAft>
                          <a:spcPts val="0"/>
                        </a:spcAft>
                      </a:pPr>
                      <a:r>
                        <a:rPr lang="lt-LT" sz="1200" dirty="0">
                          <a:effectLst/>
                          <a:latin typeface="Arial"/>
                          <a:ea typeface="Times New Roman"/>
                          <a:cs typeface="Times New Roman"/>
                        </a:rPr>
                        <a:t>2008</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nSpc>
                          <a:spcPct val="115000"/>
                        </a:lnSpc>
                        <a:spcAft>
                          <a:spcPts val="0"/>
                        </a:spcAft>
                      </a:pPr>
                      <a:r>
                        <a:rPr lang="lt-LT" sz="1200">
                          <a:effectLst/>
                          <a:latin typeface="Arial"/>
                          <a:ea typeface="Times New Roman"/>
                          <a:cs typeface="Times New Roman"/>
                        </a:rPr>
                        <a:t>2009</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nSpc>
                          <a:spcPct val="115000"/>
                        </a:lnSpc>
                        <a:spcAft>
                          <a:spcPts val="0"/>
                        </a:spcAft>
                      </a:pPr>
                      <a:r>
                        <a:rPr lang="lt-LT" sz="1200">
                          <a:effectLst/>
                          <a:latin typeface="Arial"/>
                          <a:ea typeface="Times New Roman"/>
                          <a:cs typeface="Times New Roman"/>
                        </a:rPr>
                        <a:t>2010</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nSpc>
                          <a:spcPct val="115000"/>
                        </a:lnSpc>
                        <a:spcAft>
                          <a:spcPts val="0"/>
                        </a:spcAft>
                      </a:pPr>
                      <a:r>
                        <a:rPr lang="lt-LT" sz="1200">
                          <a:effectLst/>
                          <a:latin typeface="Arial"/>
                          <a:ea typeface="Times New Roman"/>
                          <a:cs typeface="Times New Roman"/>
                        </a:rPr>
                        <a:t>2011</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nSpc>
                          <a:spcPct val="115000"/>
                        </a:lnSpc>
                        <a:spcAft>
                          <a:spcPts val="0"/>
                        </a:spcAft>
                      </a:pPr>
                      <a:r>
                        <a:rPr lang="lt-LT" sz="1200">
                          <a:effectLst/>
                          <a:latin typeface="Arial"/>
                          <a:ea typeface="Times New Roman"/>
                          <a:cs typeface="Times New Roman"/>
                        </a:rPr>
                        <a:t>2012</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nSpc>
                          <a:spcPct val="115000"/>
                        </a:lnSpc>
                        <a:spcAft>
                          <a:spcPts val="0"/>
                        </a:spcAft>
                      </a:pPr>
                      <a:r>
                        <a:rPr lang="lt-LT" sz="1200">
                          <a:effectLst/>
                          <a:latin typeface="Arial"/>
                          <a:ea typeface="Times New Roman"/>
                          <a:cs typeface="Times New Roman"/>
                        </a:rPr>
                        <a:t>2013</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nSpc>
                          <a:spcPct val="115000"/>
                        </a:lnSpc>
                        <a:spcAft>
                          <a:spcPts val="0"/>
                        </a:spcAft>
                      </a:pPr>
                      <a:r>
                        <a:rPr lang="lt-LT" sz="1200">
                          <a:effectLst/>
                          <a:latin typeface="Arial"/>
                          <a:ea typeface="Times New Roman"/>
                          <a:cs typeface="Times New Roman"/>
                        </a:rPr>
                        <a:t>2014</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nSpc>
                          <a:spcPct val="115000"/>
                        </a:lnSpc>
                        <a:spcAft>
                          <a:spcPts val="0"/>
                        </a:spcAft>
                      </a:pPr>
                      <a:r>
                        <a:rPr lang="lt-LT" sz="1200">
                          <a:effectLst/>
                          <a:latin typeface="Arial"/>
                          <a:ea typeface="Times New Roman"/>
                          <a:cs typeface="Times New Roman"/>
                        </a:rPr>
                        <a:t>2015</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r>
              <a:tr h="493361">
                <a:tc>
                  <a:txBody>
                    <a:bodyPr/>
                    <a:lstStyle/>
                    <a:p>
                      <a:pPr>
                        <a:lnSpc>
                          <a:spcPct val="115000"/>
                        </a:lnSpc>
                        <a:spcAft>
                          <a:spcPts val="0"/>
                        </a:spcAft>
                      </a:pPr>
                      <a:r>
                        <a:rPr lang="lt-LT" sz="1200">
                          <a:effectLst/>
                          <a:latin typeface="Arial"/>
                          <a:ea typeface="Times New Roman"/>
                          <a:cs typeface="Times New Roman"/>
                        </a:rPr>
                        <a:t>EU-28*</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gn="r">
                        <a:lnSpc>
                          <a:spcPct val="115000"/>
                        </a:lnSpc>
                        <a:spcAft>
                          <a:spcPts val="0"/>
                        </a:spcAft>
                      </a:pPr>
                      <a:r>
                        <a:rPr lang="lt-LT" sz="1200" dirty="0">
                          <a:effectLst/>
                          <a:latin typeface="Arial"/>
                          <a:ea typeface="Times New Roman"/>
                          <a:cs typeface="Times New Roman"/>
                        </a:rPr>
                        <a:t>1.548,7</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1.598,0</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1.661,4</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1.668,7</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1.649,1</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1.726,3</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1.759,2</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1.829,7</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1.888,6</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1.930,3</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2.013,5</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3361">
                <a:tc>
                  <a:txBody>
                    <a:bodyPr/>
                    <a:lstStyle/>
                    <a:p>
                      <a:pPr>
                        <a:lnSpc>
                          <a:spcPct val="115000"/>
                        </a:lnSpc>
                        <a:spcAft>
                          <a:spcPts val="0"/>
                        </a:spcAft>
                      </a:pPr>
                      <a:r>
                        <a:rPr lang="lt-LT" sz="1200">
                          <a:effectLst/>
                          <a:latin typeface="Arial"/>
                          <a:ea typeface="Times New Roman"/>
                          <a:cs typeface="Times New Roman"/>
                        </a:rPr>
                        <a:t>LT*</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gn="r">
                        <a:lnSpc>
                          <a:spcPct val="115000"/>
                        </a:lnSpc>
                        <a:spcAft>
                          <a:spcPts val="0"/>
                        </a:spcAft>
                      </a:pPr>
                      <a:r>
                        <a:rPr lang="lt-LT" sz="1200">
                          <a:effectLst/>
                          <a:latin typeface="Arial"/>
                          <a:ea typeface="Times New Roman"/>
                          <a:cs typeface="Times New Roman"/>
                        </a:rPr>
                        <a:t>261,4</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322,9</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393,8</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472,3</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446,8</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439,0</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450,1</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469,6</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496,2</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523,7</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554,3</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3361">
                <a:tc>
                  <a:txBody>
                    <a:bodyPr/>
                    <a:lstStyle/>
                    <a:p>
                      <a:pPr>
                        <a:lnSpc>
                          <a:spcPct val="115000"/>
                        </a:lnSpc>
                        <a:spcAft>
                          <a:spcPts val="0"/>
                        </a:spcAft>
                      </a:pPr>
                      <a:r>
                        <a:rPr lang="lt-LT" sz="1200">
                          <a:effectLst/>
                          <a:latin typeface="Arial"/>
                          <a:ea typeface="Times New Roman"/>
                          <a:cs typeface="Times New Roman"/>
                        </a:rPr>
                        <a:t>EU-28**</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gn="r">
                        <a:lnSpc>
                          <a:spcPct val="115000"/>
                        </a:lnSpc>
                        <a:spcAft>
                          <a:spcPts val="0"/>
                        </a:spcAft>
                      </a:pPr>
                      <a:r>
                        <a:rPr lang="lt-LT" sz="1200">
                          <a:effectLst/>
                          <a:latin typeface="Arial"/>
                          <a:ea typeface="Times New Roman"/>
                          <a:cs typeface="Times New Roman"/>
                        </a:rPr>
                        <a:t>2.833,5</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2.923,4</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3.044,2</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3.054,9</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3.031,0</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3.161,8</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3.219,0</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3.344,0</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3.450,5</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3.531,9</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3.685,7</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3361">
                <a:tc>
                  <a:txBody>
                    <a:bodyPr/>
                    <a:lstStyle/>
                    <a:p>
                      <a:pPr>
                        <a:lnSpc>
                          <a:spcPct val="115000"/>
                        </a:lnSpc>
                        <a:spcAft>
                          <a:spcPts val="0"/>
                        </a:spcAft>
                      </a:pPr>
                      <a:r>
                        <a:rPr lang="lt-LT" sz="1200">
                          <a:effectLst/>
                          <a:latin typeface="Arial"/>
                          <a:ea typeface="Times New Roman"/>
                          <a:cs typeface="Times New Roman"/>
                        </a:rPr>
                        <a:t>LT**</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gn="r">
                        <a:lnSpc>
                          <a:spcPct val="115000"/>
                        </a:lnSpc>
                        <a:spcAft>
                          <a:spcPts val="0"/>
                        </a:spcAft>
                      </a:pPr>
                      <a:r>
                        <a:rPr lang="lt-LT" sz="1200" dirty="0">
                          <a:effectLst/>
                          <a:latin typeface="Arial"/>
                          <a:ea typeface="Times New Roman"/>
                          <a:cs typeface="Times New Roman"/>
                        </a:rPr>
                        <a:t>480,3</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580,2</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701,1</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830,6</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a:effectLst/>
                          <a:latin typeface="Arial"/>
                          <a:ea typeface="Times New Roman"/>
                          <a:cs typeface="Times New Roman"/>
                        </a:rPr>
                        <a:t>798,3</a:t>
                      </a:r>
                      <a:endParaRPr lang="lt-LT" sz="120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755,2</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773,7</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806,2</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850,8</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903,9</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lt-LT" sz="1200" dirty="0">
                          <a:effectLst/>
                          <a:latin typeface="Arial"/>
                          <a:ea typeface="Times New Roman"/>
                          <a:cs typeface="Times New Roman"/>
                        </a:rPr>
                        <a:t>955,7</a:t>
                      </a:r>
                      <a:endParaRPr lang="lt-LT" sz="1200" dirty="0">
                        <a:effectLst/>
                        <a:latin typeface="Calibri"/>
                        <a:ea typeface="Calibri"/>
                        <a:cs typeface="Times New Roman"/>
                      </a:endParaRPr>
                    </a:p>
                  </a:txBody>
                  <a:tcPr marL="66583" marR="665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422285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dissolve">
                                      <p:cBhvr>
                                        <p:cTn id="7" dur="500"/>
                                        <p:tgtEl>
                                          <p:spTgt spid="717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dissolv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2403"/>
                                        </p:tgtEl>
                                        <p:attrNameLst>
                                          <p:attrName>style.visibility</p:attrName>
                                        </p:attrNameLst>
                                      </p:cBhvr>
                                      <p:to>
                                        <p:strVal val="visible"/>
                                      </p:to>
                                    </p:set>
                                    <p:animEffect transition="in" filter="dissolve">
                                      <p:cBhvr>
                                        <p:cTn id="27" dur="500"/>
                                        <p:tgtEl>
                                          <p:spTgt spid="1024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102403" grpId="0"/>
      <p:bldP spid="5" grpId="0" animBg="1"/>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 y="0"/>
            <a:ext cx="91399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Antraštė 1"/>
          <p:cNvSpPr>
            <a:spLocks noGrp="1"/>
          </p:cNvSpPr>
          <p:nvPr>
            <p:ph type="title"/>
          </p:nvPr>
        </p:nvSpPr>
        <p:spPr>
          <a:xfrm>
            <a:off x="521503" y="59295"/>
            <a:ext cx="8806782" cy="1068863"/>
          </a:xfrm>
        </p:spPr>
        <p:txBody>
          <a:bodyPr/>
          <a:lstStyle/>
          <a:p>
            <a:r>
              <a:rPr lang="lt-LT" altLang="lt-LT" sz="4200" b="1" dirty="0">
                <a:solidFill>
                  <a:schemeClr val="tx2"/>
                </a:solidFill>
                <a:latin typeface="Times New Roman" pitchFamily="18" charset="0"/>
                <a:cs typeface="Times New Roman" pitchFamily="18" charset="0"/>
              </a:rPr>
              <a:t>Dvi Lietuvos piliečių  grupės</a:t>
            </a:r>
            <a:r>
              <a:rPr lang="en-US" altLang="lt-LT" sz="4200" b="1" i="1" dirty="0">
                <a:solidFill>
                  <a:schemeClr val="tx2"/>
                </a:solidFill>
              </a:rPr>
              <a:t>			</a:t>
            </a:r>
            <a:endParaRPr lang="lt-LT" altLang="lt-LT" sz="4200" b="1" i="1" dirty="0">
              <a:solidFill>
                <a:schemeClr val="tx2"/>
              </a:solidFill>
            </a:endParaRPr>
          </a:p>
        </p:txBody>
      </p:sp>
      <p:sp>
        <p:nvSpPr>
          <p:cNvPr id="26628" name="Content Placeholder 2"/>
          <p:cNvSpPr>
            <a:spLocks noGrp="1"/>
          </p:cNvSpPr>
          <p:nvPr/>
        </p:nvSpPr>
        <p:spPr bwMode="auto">
          <a:xfrm>
            <a:off x="472623" y="1183826"/>
            <a:ext cx="8247307" cy="3520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28553">
              <a:lnSpc>
                <a:spcPct val="90000"/>
              </a:lnSpc>
              <a:spcBef>
                <a:spcPts val="625"/>
              </a:spcBef>
              <a:spcAft>
                <a:spcPts val="625"/>
              </a:spcAft>
              <a:buClr>
                <a:srgbClr val="FDCA00"/>
              </a:buClr>
              <a:buSzPct val="80000"/>
            </a:pPr>
            <a:r>
              <a:rPr lang="lt-LT" altLang="lt-LT" sz="3400" b="1" dirty="0">
                <a:solidFill>
                  <a:srgbClr val="00B050"/>
                </a:solidFill>
                <a:latin typeface="Times New Roman" pitchFamily="18" charset="0"/>
                <a:ea typeface="Microsoft YaHei" pitchFamily="34" charset="-122"/>
                <a:cs typeface="Times New Roman" pitchFamily="18" charset="0"/>
              </a:rPr>
              <a:t>1. VIENI </a:t>
            </a:r>
            <a:r>
              <a:rPr lang="lt-LT" altLang="lt-LT" sz="3400" b="1" dirty="0" smtClean="0">
                <a:solidFill>
                  <a:srgbClr val="00B050"/>
                </a:solidFill>
                <a:latin typeface="Times New Roman" pitchFamily="18" charset="0"/>
                <a:ea typeface="Microsoft YaHei" pitchFamily="34" charset="-122"/>
                <a:cs typeface="Times New Roman" pitchFamily="18" charset="0"/>
              </a:rPr>
              <a:t>K</a:t>
            </a:r>
            <a:r>
              <a:rPr lang="en-GB" altLang="lt-LT" sz="3400" b="1" dirty="0" smtClean="0">
                <a:solidFill>
                  <a:srgbClr val="00B050"/>
                </a:solidFill>
                <a:latin typeface="Times New Roman" pitchFamily="18" charset="0"/>
                <a:ea typeface="Microsoft YaHei" pitchFamily="34" charset="-122"/>
                <a:cs typeface="Times New Roman" pitchFamily="18" charset="0"/>
              </a:rPr>
              <a:t>U</a:t>
            </a:r>
            <a:r>
              <a:rPr lang="lt-LT" altLang="lt-LT" sz="3400" b="1" dirty="0" smtClean="0">
                <a:solidFill>
                  <a:srgbClr val="00B050"/>
                </a:solidFill>
                <a:latin typeface="Times New Roman" pitchFamily="18" charset="0"/>
                <a:ea typeface="Microsoft YaHei" pitchFamily="34" charset="-122"/>
                <a:cs typeface="Times New Roman" pitchFamily="18" charset="0"/>
              </a:rPr>
              <a:t>RIA </a:t>
            </a:r>
            <a:r>
              <a:rPr lang="lt-LT" altLang="lt-LT" sz="3400" b="1" dirty="0">
                <a:solidFill>
                  <a:srgbClr val="00B050"/>
                </a:solidFill>
                <a:latin typeface="Times New Roman" pitchFamily="18" charset="0"/>
                <a:ea typeface="Microsoft YaHei" pitchFamily="34" charset="-122"/>
                <a:cs typeface="Times New Roman" pitchFamily="18" charset="0"/>
              </a:rPr>
              <a:t>VALSTYBĖS GEROVĘ (</a:t>
            </a:r>
            <a:r>
              <a:rPr lang="lt-LT" altLang="lt-LT" sz="2500" i="1" dirty="0">
                <a:solidFill>
                  <a:srgbClr val="00B050"/>
                </a:solidFill>
                <a:latin typeface="Times New Roman" pitchFamily="18" charset="0"/>
                <a:ea typeface="Microsoft YaHei" pitchFamily="34" charset="-122"/>
                <a:cs typeface="Times New Roman" pitchFamily="18" charset="0"/>
              </a:rPr>
              <a:t>Finansų ministerija, ES struktūrinės paramos institucijos, </a:t>
            </a:r>
            <a:r>
              <a:rPr lang="en-GB" altLang="lt-LT" sz="2500" i="1" dirty="0" err="1" smtClean="0">
                <a:solidFill>
                  <a:srgbClr val="00B050"/>
                </a:solidFill>
                <a:latin typeface="Times New Roman" pitchFamily="18" charset="0"/>
                <a:ea typeface="Microsoft YaHei" pitchFamily="34" charset="-122"/>
                <a:cs typeface="Times New Roman" pitchFamily="18" charset="0"/>
              </a:rPr>
              <a:t>kt</a:t>
            </a:r>
            <a:r>
              <a:rPr lang="lt-LT" altLang="lt-LT" sz="2500" i="1" dirty="0" smtClean="0">
                <a:solidFill>
                  <a:srgbClr val="00B050"/>
                </a:solidFill>
                <a:latin typeface="Times New Roman" pitchFamily="18" charset="0"/>
                <a:ea typeface="Microsoft YaHei" pitchFamily="34" charset="-122"/>
                <a:cs typeface="Times New Roman" pitchFamily="18" charset="0"/>
              </a:rPr>
              <a:t>.</a:t>
            </a:r>
            <a:r>
              <a:rPr lang="lt-LT" altLang="lt-LT" sz="3400" b="1" dirty="0" smtClean="0">
                <a:solidFill>
                  <a:srgbClr val="00B050"/>
                </a:solidFill>
                <a:latin typeface="Times New Roman" pitchFamily="18" charset="0"/>
                <a:ea typeface="Microsoft YaHei" pitchFamily="34" charset="-122"/>
                <a:cs typeface="Times New Roman" pitchFamily="18" charset="0"/>
              </a:rPr>
              <a:t>);</a:t>
            </a:r>
            <a:endParaRPr lang="lt-LT" altLang="lt-LT" sz="3400" b="1" dirty="0">
              <a:solidFill>
                <a:srgbClr val="00B050"/>
              </a:solidFill>
              <a:latin typeface="Times New Roman" pitchFamily="18" charset="0"/>
              <a:ea typeface="Microsoft YaHei" pitchFamily="34" charset="-122"/>
              <a:cs typeface="Times New Roman" pitchFamily="18" charset="0"/>
            </a:endParaRPr>
          </a:p>
          <a:p>
            <a:pPr marL="28553">
              <a:lnSpc>
                <a:spcPct val="90000"/>
              </a:lnSpc>
              <a:spcBef>
                <a:spcPts val="4697"/>
              </a:spcBef>
              <a:spcAft>
                <a:spcPts val="625"/>
              </a:spcAft>
              <a:buClr>
                <a:srgbClr val="FDCA00"/>
              </a:buClr>
              <a:buSzPct val="80000"/>
            </a:pPr>
            <a:r>
              <a:rPr lang="lt-LT" altLang="lt-LT" sz="3400" b="1" dirty="0">
                <a:solidFill>
                  <a:srgbClr val="002060"/>
                </a:solidFill>
                <a:latin typeface="Times New Roman" pitchFamily="18" charset="0"/>
                <a:ea typeface="Microsoft YaHei" pitchFamily="34" charset="-122"/>
                <a:cs typeface="Times New Roman" pitchFamily="18" charset="0"/>
              </a:rPr>
              <a:t>2. KITI </a:t>
            </a:r>
            <a:r>
              <a:rPr lang="lt-LT" altLang="lt-LT" sz="3400" b="1" dirty="0" smtClean="0">
                <a:solidFill>
                  <a:srgbClr val="002060"/>
                </a:solidFill>
                <a:latin typeface="Times New Roman" pitchFamily="18" charset="0"/>
                <a:ea typeface="Microsoft YaHei" pitchFamily="34" charset="-122"/>
                <a:cs typeface="Times New Roman" pitchFamily="18" charset="0"/>
              </a:rPr>
              <a:t>K</a:t>
            </a:r>
            <a:r>
              <a:rPr lang="en-GB" altLang="lt-LT" sz="3400" b="1" dirty="0" smtClean="0">
                <a:solidFill>
                  <a:srgbClr val="002060"/>
                </a:solidFill>
                <a:latin typeface="Times New Roman" pitchFamily="18" charset="0"/>
                <a:ea typeface="Microsoft YaHei" pitchFamily="34" charset="-122"/>
                <a:cs typeface="Times New Roman" pitchFamily="18" charset="0"/>
              </a:rPr>
              <a:t>U</a:t>
            </a:r>
            <a:r>
              <a:rPr lang="lt-LT" altLang="lt-LT" sz="3400" b="1" dirty="0" smtClean="0">
                <a:solidFill>
                  <a:srgbClr val="002060"/>
                </a:solidFill>
                <a:latin typeface="Times New Roman" pitchFamily="18" charset="0"/>
                <a:ea typeface="Microsoft YaHei" pitchFamily="34" charset="-122"/>
                <a:cs typeface="Times New Roman" pitchFamily="18" charset="0"/>
              </a:rPr>
              <a:t>RIA </a:t>
            </a:r>
            <a:r>
              <a:rPr lang="lt-LT" altLang="lt-LT" sz="3400" b="1" dirty="0">
                <a:solidFill>
                  <a:srgbClr val="002060"/>
                </a:solidFill>
                <a:latin typeface="Times New Roman" pitchFamily="18" charset="0"/>
                <a:ea typeface="Microsoft YaHei" pitchFamily="34" charset="-122"/>
                <a:cs typeface="Times New Roman" pitchFamily="18" charset="0"/>
              </a:rPr>
              <a:t>SAVO ASMENINĘ GEROVĘ, kurios dalis net dažnai yra už Lietuvos ribų.</a:t>
            </a:r>
          </a:p>
          <a:p>
            <a:pPr marL="28553">
              <a:lnSpc>
                <a:spcPct val="90000"/>
              </a:lnSpc>
              <a:spcBef>
                <a:spcPts val="625"/>
              </a:spcBef>
              <a:spcAft>
                <a:spcPts val="625"/>
              </a:spcAft>
              <a:buClr>
                <a:srgbClr val="FDCA00"/>
              </a:buClr>
              <a:buSzPct val="80000"/>
            </a:pPr>
            <a:endParaRPr lang="lt-LT" altLang="lt-LT" sz="3100" b="1" dirty="0">
              <a:solidFill>
                <a:srgbClr val="002060"/>
              </a:solidFill>
              <a:latin typeface="Times New Roman" pitchFamily="18" charset="0"/>
              <a:ea typeface="Microsoft YaHei" pitchFamily="34" charset="-122"/>
              <a:cs typeface="Times New Roman" pitchFamily="18" charset="0"/>
            </a:endParaRPr>
          </a:p>
          <a:p>
            <a:pPr marL="28553" algn="just">
              <a:lnSpc>
                <a:spcPct val="90000"/>
              </a:lnSpc>
              <a:spcBef>
                <a:spcPts val="625"/>
              </a:spcBef>
              <a:spcAft>
                <a:spcPts val="625"/>
              </a:spcAft>
              <a:buClr>
                <a:srgbClr val="FDCA00"/>
              </a:buClr>
              <a:buSzPct val="80000"/>
            </a:pPr>
            <a:endParaRPr lang="lt-LT" altLang="lt-LT" b="1" dirty="0">
              <a:solidFill>
                <a:srgbClr val="C00000"/>
              </a:solidFill>
              <a:ea typeface="Microsoft YaHei" pitchFamily="34" charset="-122"/>
              <a:cs typeface="Mangal"/>
            </a:endParaRPr>
          </a:p>
        </p:txBody>
      </p:sp>
    </p:spTree>
    <p:extLst>
      <p:ext uri="{BB962C8B-B14F-4D97-AF65-F5344CB8AC3E}">
        <p14:creationId xmlns:p14="http://schemas.microsoft.com/office/powerpoint/2010/main" val="3164157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dissolve">
                                      <p:cBhvr>
                                        <p:cTn id="7" dur="500"/>
                                        <p:tgtEl>
                                          <p:spTgt spid="2662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6627"/>
                                        </p:tgtEl>
                                        <p:attrNameLst>
                                          <p:attrName>style.visibility</p:attrName>
                                        </p:attrNameLst>
                                      </p:cBhvr>
                                      <p:to>
                                        <p:strVal val="visible"/>
                                      </p:to>
                                    </p:set>
                                    <p:animEffect transition="in" filter="dissolve">
                                      <p:cBhvr>
                                        <p:cTn id="10" dur="500"/>
                                        <p:tgtEl>
                                          <p:spTgt spid="26627"/>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6628">
                                            <p:txEl>
                                              <p:pRg st="0" end="0"/>
                                            </p:txEl>
                                          </p:spTgt>
                                        </p:tgtEl>
                                        <p:attrNameLst>
                                          <p:attrName>style.visibility</p:attrName>
                                        </p:attrNameLst>
                                      </p:cBhvr>
                                      <p:to>
                                        <p:strVal val="visible"/>
                                      </p:to>
                                    </p:set>
                                    <p:animEffect transition="in" filter="dissolve">
                                      <p:cBhvr>
                                        <p:cTn id="15" dur="500"/>
                                        <p:tgtEl>
                                          <p:spTgt spid="2662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26628">
                                            <p:txEl>
                                              <p:pRg st="1" end="1"/>
                                            </p:txEl>
                                          </p:spTgt>
                                        </p:tgtEl>
                                        <p:attrNameLst>
                                          <p:attrName>style.visibility</p:attrName>
                                        </p:attrNameLst>
                                      </p:cBhvr>
                                      <p:to>
                                        <p:strVal val="visible"/>
                                      </p:to>
                                    </p:set>
                                    <p:animEffect transition="in" filter="dissolve">
                                      <p:cBhvr>
                                        <p:cTn id="20" dur="500"/>
                                        <p:tgtEl>
                                          <p:spTgt spid="2662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p:bldP spid="2662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32292" y="0"/>
            <a:ext cx="8825939"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Antraštė 1"/>
          <p:cNvSpPr>
            <a:spLocks noGrp="1"/>
          </p:cNvSpPr>
          <p:nvPr>
            <p:ph type="title"/>
          </p:nvPr>
        </p:nvSpPr>
        <p:spPr>
          <a:xfrm>
            <a:off x="691917" y="95346"/>
            <a:ext cx="8466314" cy="1068863"/>
          </a:xfrm>
        </p:spPr>
        <p:txBody>
          <a:bodyPr/>
          <a:lstStyle/>
          <a:p>
            <a:r>
              <a:rPr lang="lt-LT" altLang="lt-LT" sz="5300" b="1" dirty="0">
                <a:solidFill>
                  <a:schemeClr val="tx2"/>
                </a:solidFill>
                <a:latin typeface="Times New Roman" pitchFamily="18" charset="0"/>
                <a:cs typeface="Times New Roman" pitchFamily="18" charset="0"/>
              </a:rPr>
              <a:t>A P T A R S I U </a:t>
            </a:r>
            <a:r>
              <a:rPr lang="en-US" altLang="lt-LT" sz="5300" b="1" i="1" dirty="0">
                <a:solidFill>
                  <a:schemeClr val="tx2"/>
                </a:solidFill>
              </a:rPr>
              <a:t>			</a:t>
            </a:r>
            <a:endParaRPr lang="lt-LT" altLang="lt-LT" sz="5300" b="1" i="1" dirty="0">
              <a:solidFill>
                <a:schemeClr val="tx2"/>
              </a:solidFill>
            </a:endParaRPr>
          </a:p>
        </p:txBody>
      </p:sp>
      <p:sp>
        <p:nvSpPr>
          <p:cNvPr id="26628" name="Content Placeholder 2"/>
          <p:cNvSpPr>
            <a:spLocks noGrp="1"/>
          </p:cNvSpPr>
          <p:nvPr/>
        </p:nvSpPr>
        <p:spPr bwMode="auto">
          <a:xfrm>
            <a:off x="318061" y="1138000"/>
            <a:ext cx="7852459" cy="355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327747" indent="-299192">
              <a:lnSpc>
                <a:spcPct val="90000"/>
              </a:lnSpc>
              <a:spcBef>
                <a:spcPts val="625"/>
              </a:spcBef>
              <a:spcAft>
                <a:spcPts val="625"/>
              </a:spcAft>
              <a:buClr>
                <a:srgbClr val="FDCA00"/>
              </a:buClr>
              <a:buSzPct val="80000"/>
              <a:buFont typeface="Wingdings 2" pitchFamily="18" charset="2"/>
              <a:buChar char=""/>
            </a:pPr>
            <a:r>
              <a:rPr lang="lt-LT" altLang="lt-LT" sz="3100" b="1" dirty="0">
                <a:solidFill>
                  <a:srgbClr val="002060"/>
                </a:solidFill>
                <a:latin typeface="Times New Roman" pitchFamily="18" charset="0"/>
                <a:ea typeface="Microsoft YaHei" pitchFamily="34" charset="-122"/>
                <a:cs typeface="Times New Roman" pitchFamily="18" charset="0"/>
              </a:rPr>
              <a:t>Žmonių poreikius ir ES fondų investicijas;</a:t>
            </a:r>
          </a:p>
          <a:p>
            <a:pPr marL="327747" indent="-299192">
              <a:lnSpc>
                <a:spcPct val="90000"/>
              </a:lnSpc>
              <a:spcBef>
                <a:spcPts val="625"/>
              </a:spcBef>
              <a:spcAft>
                <a:spcPts val="625"/>
              </a:spcAft>
              <a:buClr>
                <a:srgbClr val="FDCA00"/>
              </a:buClr>
              <a:buSzPct val="80000"/>
              <a:buFont typeface="Wingdings 2" pitchFamily="18" charset="2"/>
              <a:buChar char=""/>
            </a:pPr>
            <a:r>
              <a:rPr lang="lt-LT" altLang="lt-LT" sz="3100" b="1" dirty="0">
                <a:solidFill>
                  <a:srgbClr val="002060"/>
                </a:solidFill>
                <a:latin typeface="Times New Roman" pitchFamily="18" charset="0"/>
                <a:ea typeface="Microsoft YaHei" pitchFamily="34" charset="-122"/>
                <a:cs typeface="Times New Roman" pitchFamily="18" charset="0"/>
              </a:rPr>
              <a:t>ES fondų investicijas laimingo gyvenimo Lietuvoje kontekste;</a:t>
            </a:r>
          </a:p>
          <a:p>
            <a:pPr marL="327747" indent="-299192">
              <a:lnSpc>
                <a:spcPct val="90000"/>
              </a:lnSpc>
              <a:spcBef>
                <a:spcPts val="625"/>
              </a:spcBef>
              <a:spcAft>
                <a:spcPts val="625"/>
              </a:spcAft>
              <a:buClr>
                <a:srgbClr val="FDCA00"/>
              </a:buClr>
              <a:buSzPct val="80000"/>
              <a:buFont typeface="Wingdings 2" pitchFamily="18" charset="2"/>
              <a:buChar char=""/>
            </a:pPr>
            <a:r>
              <a:rPr lang="lt-LT" altLang="lt-LT" sz="3100" b="1" dirty="0">
                <a:solidFill>
                  <a:srgbClr val="002060"/>
                </a:solidFill>
                <a:latin typeface="Times New Roman" pitchFamily="18" charset="0"/>
                <a:ea typeface="Microsoft YaHei" pitchFamily="34" charset="-122"/>
                <a:cs typeface="Times New Roman" pitchFamily="18" charset="0"/>
              </a:rPr>
              <a:t>ES fondų investicijų rezultatus ir realius pokyčius;</a:t>
            </a:r>
          </a:p>
          <a:p>
            <a:pPr marL="327747" indent="-299192">
              <a:lnSpc>
                <a:spcPct val="90000"/>
              </a:lnSpc>
              <a:spcBef>
                <a:spcPts val="625"/>
              </a:spcBef>
              <a:spcAft>
                <a:spcPts val="625"/>
              </a:spcAft>
              <a:buClr>
                <a:srgbClr val="FDCA00"/>
              </a:buClr>
              <a:buSzPct val="80000"/>
              <a:buFont typeface="Wingdings 2" pitchFamily="18" charset="2"/>
              <a:buChar char=""/>
            </a:pPr>
            <a:r>
              <a:rPr lang="lt-LT" altLang="lt-LT" sz="3100" b="1" dirty="0">
                <a:solidFill>
                  <a:srgbClr val="002060"/>
                </a:solidFill>
                <a:latin typeface="Times New Roman" pitchFamily="18" charset="0"/>
                <a:ea typeface="Microsoft YaHei" pitchFamily="34" charset="-122"/>
                <a:cs typeface="Times New Roman" pitchFamily="18" charset="0"/>
              </a:rPr>
              <a:t>ES fondų investicijų Lietuvoje tobulinimo perspektyvas.</a:t>
            </a:r>
          </a:p>
          <a:p>
            <a:pPr marL="28553" algn="just">
              <a:lnSpc>
                <a:spcPct val="90000"/>
              </a:lnSpc>
              <a:spcBef>
                <a:spcPts val="625"/>
              </a:spcBef>
              <a:spcAft>
                <a:spcPts val="625"/>
              </a:spcAft>
              <a:buClr>
                <a:srgbClr val="FDCA00"/>
              </a:buClr>
              <a:buSzPct val="80000"/>
            </a:pPr>
            <a:endParaRPr lang="lt-LT" altLang="lt-LT" b="1" dirty="0">
              <a:solidFill>
                <a:srgbClr val="C00000"/>
              </a:solidFill>
              <a:ea typeface="Microsoft YaHei" pitchFamily="34" charset="-122"/>
              <a:cs typeface="Mangal"/>
            </a:endParaRPr>
          </a:p>
        </p:txBody>
      </p:sp>
    </p:spTree>
    <p:extLst>
      <p:ext uri="{BB962C8B-B14F-4D97-AF65-F5344CB8AC3E}">
        <p14:creationId xmlns:p14="http://schemas.microsoft.com/office/powerpoint/2010/main" val="4038168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dissolve">
                                      <p:cBhvr>
                                        <p:cTn id="7" dur="500"/>
                                        <p:tgtEl>
                                          <p:spTgt spid="2662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6627"/>
                                        </p:tgtEl>
                                        <p:attrNameLst>
                                          <p:attrName>style.visibility</p:attrName>
                                        </p:attrNameLst>
                                      </p:cBhvr>
                                      <p:to>
                                        <p:strVal val="visible"/>
                                      </p:to>
                                    </p:set>
                                    <p:animEffect transition="in" filter="dissolve">
                                      <p:cBhvr>
                                        <p:cTn id="10" dur="500"/>
                                        <p:tgtEl>
                                          <p:spTgt spid="26627"/>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6628">
                                            <p:txEl>
                                              <p:pRg st="0" end="0"/>
                                            </p:txEl>
                                          </p:spTgt>
                                        </p:tgtEl>
                                        <p:attrNameLst>
                                          <p:attrName>style.visibility</p:attrName>
                                        </p:attrNameLst>
                                      </p:cBhvr>
                                      <p:to>
                                        <p:strVal val="visible"/>
                                      </p:to>
                                    </p:set>
                                    <p:animEffect transition="in" filter="dissolve">
                                      <p:cBhvr>
                                        <p:cTn id="15" dur="500"/>
                                        <p:tgtEl>
                                          <p:spTgt spid="2662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26628">
                                            <p:txEl>
                                              <p:pRg st="1" end="1"/>
                                            </p:txEl>
                                          </p:spTgt>
                                        </p:tgtEl>
                                        <p:attrNameLst>
                                          <p:attrName>style.visibility</p:attrName>
                                        </p:attrNameLst>
                                      </p:cBhvr>
                                      <p:to>
                                        <p:strVal val="visible"/>
                                      </p:to>
                                    </p:set>
                                    <p:animEffect transition="in" filter="dissolve">
                                      <p:cBhvr>
                                        <p:cTn id="20" dur="500"/>
                                        <p:tgtEl>
                                          <p:spTgt spid="26628">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26628">
                                            <p:txEl>
                                              <p:pRg st="2" end="2"/>
                                            </p:txEl>
                                          </p:spTgt>
                                        </p:tgtEl>
                                        <p:attrNameLst>
                                          <p:attrName>style.visibility</p:attrName>
                                        </p:attrNameLst>
                                      </p:cBhvr>
                                      <p:to>
                                        <p:strVal val="visible"/>
                                      </p:to>
                                    </p:set>
                                    <p:animEffect transition="in" filter="dissolve">
                                      <p:cBhvr>
                                        <p:cTn id="25" dur="500"/>
                                        <p:tgtEl>
                                          <p:spTgt spid="26628">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26628">
                                            <p:txEl>
                                              <p:pRg st="3" end="3"/>
                                            </p:txEl>
                                          </p:spTgt>
                                        </p:tgtEl>
                                        <p:attrNameLst>
                                          <p:attrName>style.visibility</p:attrName>
                                        </p:attrNameLst>
                                      </p:cBhvr>
                                      <p:to>
                                        <p:strVal val="visible"/>
                                      </p:to>
                                    </p:set>
                                    <p:animEffect transition="in" filter="dissolve">
                                      <p:cBhvr>
                                        <p:cTn id="30" dur="500"/>
                                        <p:tgtEl>
                                          <p:spTgt spid="2662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p:bldP spid="26628"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 y="0"/>
            <a:ext cx="91399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Antraštė 1"/>
          <p:cNvSpPr>
            <a:spLocks noGrp="1"/>
          </p:cNvSpPr>
          <p:nvPr>
            <p:ph type="title"/>
          </p:nvPr>
        </p:nvSpPr>
        <p:spPr>
          <a:xfrm>
            <a:off x="102033" y="369525"/>
            <a:ext cx="9001637" cy="477679"/>
          </a:xfrm>
        </p:spPr>
        <p:txBody>
          <a:bodyPr/>
          <a:lstStyle/>
          <a:p>
            <a:r>
              <a:rPr lang="lt-LT" altLang="lt-LT" sz="3300" b="1" dirty="0">
                <a:solidFill>
                  <a:schemeClr val="tx2"/>
                </a:solidFill>
                <a:latin typeface="Times New Roman" pitchFamily="18" charset="0"/>
                <a:cs typeface="Times New Roman" pitchFamily="18" charset="0"/>
              </a:rPr>
              <a:t>ES fondų panaudojimo tobulinimo galimybės</a:t>
            </a:r>
            <a:endParaRPr lang="lt-LT" altLang="lt-LT" sz="3300" b="1" i="1" dirty="0">
              <a:solidFill>
                <a:schemeClr val="tx2"/>
              </a:solidFill>
            </a:endParaRPr>
          </a:p>
        </p:txBody>
      </p:sp>
      <p:sp>
        <p:nvSpPr>
          <p:cNvPr id="26628" name="Content Placeholder 2"/>
          <p:cNvSpPr>
            <a:spLocks noGrp="1"/>
          </p:cNvSpPr>
          <p:nvPr/>
        </p:nvSpPr>
        <p:spPr bwMode="auto">
          <a:xfrm>
            <a:off x="472614" y="1111725"/>
            <a:ext cx="8268270" cy="2248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28553">
              <a:lnSpc>
                <a:spcPct val="90000"/>
              </a:lnSpc>
              <a:spcBef>
                <a:spcPts val="625"/>
              </a:spcBef>
              <a:spcAft>
                <a:spcPts val="625"/>
              </a:spcAft>
              <a:buClr>
                <a:srgbClr val="FDCA00"/>
              </a:buClr>
              <a:buSzPct val="80000"/>
            </a:pPr>
            <a:r>
              <a:rPr lang="lt-LT" altLang="lt-LT" sz="3400" b="1" dirty="0">
                <a:solidFill>
                  <a:srgbClr val="006600"/>
                </a:solidFill>
                <a:latin typeface="Times New Roman" pitchFamily="18" charset="0"/>
                <a:ea typeface="Microsoft YaHei" pitchFamily="34" charset="-122"/>
                <a:cs typeface="Times New Roman" pitchFamily="18" charset="0"/>
              </a:rPr>
              <a:t>1) Dar labiau užtikrinti finansuojamų priemonių integraciją į šalyje vykdomos politikos mechanizmus </a:t>
            </a:r>
            <a:r>
              <a:rPr lang="lt-LT" altLang="lt-LT" i="1" dirty="0">
                <a:solidFill>
                  <a:srgbClr val="006600"/>
                </a:solidFill>
                <a:latin typeface="Times New Roman" pitchFamily="18" charset="0"/>
                <a:ea typeface="Microsoft YaHei" pitchFamily="34" charset="-122"/>
                <a:cs typeface="Times New Roman" pitchFamily="18" charset="0"/>
              </a:rPr>
              <a:t>(institucijų finansinė atsakomybė)</a:t>
            </a:r>
            <a:r>
              <a:rPr lang="lt-LT" altLang="lt-LT" sz="3400" b="1" dirty="0">
                <a:solidFill>
                  <a:srgbClr val="006600"/>
                </a:solidFill>
                <a:latin typeface="Times New Roman" pitchFamily="18" charset="0"/>
                <a:ea typeface="Microsoft YaHei" pitchFamily="34" charset="-122"/>
                <a:cs typeface="Times New Roman" pitchFamily="18" charset="0"/>
              </a:rPr>
              <a:t>;</a:t>
            </a:r>
          </a:p>
          <a:p>
            <a:pPr marL="28553">
              <a:lnSpc>
                <a:spcPct val="90000"/>
              </a:lnSpc>
              <a:spcBef>
                <a:spcPts val="625"/>
              </a:spcBef>
              <a:spcAft>
                <a:spcPts val="625"/>
              </a:spcAft>
              <a:buClr>
                <a:srgbClr val="FDCA00"/>
              </a:buClr>
              <a:buSzPct val="80000"/>
            </a:pPr>
            <a:r>
              <a:rPr lang="lt-LT" altLang="lt-LT" sz="3400" b="1" dirty="0">
                <a:solidFill>
                  <a:srgbClr val="006600"/>
                </a:solidFill>
                <a:latin typeface="Times New Roman" pitchFamily="18" charset="0"/>
                <a:ea typeface="Microsoft YaHei" pitchFamily="34" charset="-122"/>
                <a:cs typeface="Times New Roman" pitchFamily="18" charset="0"/>
              </a:rPr>
              <a:t>2) Priemonių pagrindimui labiau naudoti ne praeities, o ateities pokyčių duomenis (</a:t>
            </a:r>
            <a:r>
              <a:rPr lang="lt-LT" altLang="lt-LT" sz="2800" i="1" dirty="0">
                <a:solidFill>
                  <a:srgbClr val="006600"/>
                </a:solidFill>
                <a:latin typeface="Times New Roman" pitchFamily="18" charset="0"/>
                <a:ea typeface="Microsoft YaHei" pitchFamily="34" charset="-122"/>
                <a:cs typeface="Times New Roman" pitchFamily="18" charset="0"/>
              </a:rPr>
              <a:t>pvz., bendro gyventojų skaičiaus sumažėjimą, vyresnio amžiaus gyventojų skaičiaus padidėjimą ir pan.</a:t>
            </a:r>
            <a:r>
              <a:rPr lang="lt-LT" altLang="lt-LT" sz="3400" b="1" dirty="0">
                <a:solidFill>
                  <a:srgbClr val="006600"/>
                </a:solidFill>
                <a:latin typeface="Times New Roman" pitchFamily="18" charset="0"/>
                <a:ea typeface="Microsoft YaHei" pitchFamily="34" charset="-122"/>
                <a:cs typeface="Times New Roman" pitchFamily="18" charset="0"/>
              </a:rPr>
              <a:t>).</a:t>
            </a:r>
            <a:endParaRPr lang="lt-LT" altLang="lt-LT" sz="3400" b="1" dirty="0">
              <a:solidFill>
                <a:srgbClr val="FF0000"/>
              </a:solidFill>
              <a:latin typeface="Times New Roman" pitchFamily="18" charset="0"/>
              <a:ea typeface="Microsoft YaHei" pitchFamily="34" charset="-122"/>
              <a:cs typeface="Times New Roman" pitchFamily="18" charset="0"/>
            </a:endParaRPr>
          </a:p>
          <a:p>
            <a:pPr marL="28553">
              <a:lnSpc>
                <a:spcPct val="90000"/>
              </a:lnSpc>
              <a:spcBef>
                <a:spcPts val="625"/>
              </a:spcBef>
              <a:spcAft>
                <a:spcPts val="625"/>
              </a:spcAft>
              <a:buClr>
                <a:srgbClr val="FDCA00"/>
              </a:buClr>
              <a:buSzPct val="80000"/>
            </a:pPr>
            <a:endParaRPr lang="lt-LT" altLang="lt-LT" sz="3400" b="1" dirty="0">
              <a:solidFill>
                <a:srgbClr val="002060"/>
              </a:solidFill>
              <a:latin typeface="Times New Roman" pitchFamily="18" charset="0"/>
              <a:ea typeface="Microsoft YaHei" pitchFamily="34" charset="-122"/>
              <a:cs typeface="Times New Roman" pitchFamily="18" charset="0"/>
            </a:endParaRPr>
          </a:p>
          <a:p>
            <a:pPr marL="28553" algn="just">
              <a:lnSpc>
                <a:spcPct val="90000"/>
              </a:lnSpc>
              <a:spcBef>
                <a:spcPts val="625"/>
              </a:spcBef>
              <a:spcAft>
                <a:spcPts val="625"/>
              </a:spcAft>
              <a:buClr>
                <a:srgbClr val="FDCA00"/>
              </a:buClr>
              <a:buSzPct val="80000"/>
            </a:pPr>
            <a:endParaRPr lang="lt-LT" altLang="lt-LT" b="1" dirty="0">
              <a:solidFill>
                <a:srgbClr val="C00000"/>
              </a:solidFill>
              <a:ea typeface="Microsoft YaHei" pitchFamily="34" charset="-122"/>
              <a:cs typeface="Mangal"/>
            </a:endParaRPr>
          </a:p>
        </p:txBody>
      </p:sp>
    </p:spTree>
    <p:extLst>
      <p:ext uri="{BB962C8B-B14F-4D97-AF65-F5344CB8AC3E}">
        <p14:creationId xmlns:p14="http://schemas.microsoft.com/office/powerpoint/2010/main" val="1537442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dissolve">
                                      <p:cBhvr>
                                        <p:cTn id="7" dur="500"/>
                                        <p:tgtEl>
                                          <p:spTgt spid="2662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6627"/>
                                        </p:tgtEl>
                                        <p:attrNameLst>
                                          <p:attrName>style.visibility</p:attrName>
                                        </p:attrNameLst>
                                      </p:cBhvr>
                                      <p:to>
                                        <p:strVal val="visible"/>
                                      </p:to>
                                    </p:set>
                                    <p:animEffect transition="in" filter="dissolve">
                                      <p:cBhvr>
                                        <p:cTn id="10" dur="500"/>
                                        <p:tgtEl>
                                          <p:spTgt spid="26627"/>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6628">
                                            <p:txEl>
                                              <p:pRg st="0" end="0"/>
                                            </p:txEl>
                                          </p:spTgt>
                                        </p:tgtEl>
                                        <p:attrNameLst>
                                          <p:attrName>style.visibility</p:attrName>
                                        </p:attrNameLst>
                                      </p:cBhvr>
                                      <p:to>
                                        <p:strVal val="visible"/>
                                      </p:to>
                                    </p:set>
                                    <p:animEffect transition="in" filter="dissolve">
                                      <p:cBhvr>
                                        <p:cTn id="15" dur="500"/>
                                        <p:tgtEl>
                                          <p:spTgt spid="2662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26628">
                                            <p:txEl>
                                              <p:pRg st="1" end="1"/>
                                            </p:txEl>
                                          </p:spTgt>
                                        </p:tgtEl>
                                        <p:attrNameLst>
                                          <p:attrName>style.visibility</p:attrName>
                                        </p:attrNameLst>
                                      </p:cBhvr>
                                      <p:to>
                                        <p:strVal val="visible"/>
                                      </p:to>
                                    </p:set>
                                    <p:animEffect transition="in" filter="dissolve">
                                      <p:cBhvr>
                                        <p:cTn id="20" dur="500"/>
                                        <p:tgtEl>
                                          <p:spTgt spid="2662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p:bldP spid="26628"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 y="0"/>
            <a:ext cx="91399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Antraštė 1"/>
          <p:cNvSpPr>
            <a:spLocks noGrp="1"/>
          </p:cNvSpPr>
          <p:nvPr>
            <p:ph type="title"/>
          </p:nvPr>
        </p:nvSpPr>
        <p:spPr>
          <a:xfrm>
            <a:off x="34015" y="59295"/>
            <a:ext cx="9105919" cy="1068863"/>
          </a:xfrm>
        </p:spPr>
        <p:txBody>
          <a:bodyPr/>
          <a:lstStyle/>
          <a:p>
            <a:r>
              <a:rPr lang="lt-LT" altLang="lt-LT" sz="3300" b="1" dirty="0">
                <a:solidFill>
                  <a:schemeClr val="tx2"/>
                </a:solidFill>
                <a:latin typeface="Times New Roman" pitchFamily="18" charset="0"/>
                <a:cs typeface="Times New Roman" pitchFamily="18" charset="0"/>
              </a:rPr>
              <a:t>ES fondų panaudojimo tobulinimo galimybės</a:t>
            </a:r>
            <a:endParaRPr lang="lt-LT" altLang="lt-LT" sz="3300" b="1" i="1" dirty="0">
              <a:solidFill>
                <a:schemeClr val="tx2"/>
              </a:solidFill>
            </a:endParaRPr>
          </a:p>
        </p:txBody>
      </p:sp>
      <p:sp>
        <p:nvSpPr>
          <p:cNvPr id="26628" name="Content Placeholder 2"/>
          <p:cNvSpPr>
            <a:spLocks noGrp="1"/>
          </p:cNvSpPr>
          <p:nvPr/>
        </p:nvSpPr>
        <p:spPr bwMode="auto">
          <a:xfrm>
            <a:off x="472614" y="1030611"/>
            <a:ext cx="8268270" cy="2248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28553">
              <a:lnSpc>
                <a:spcPct val="90000"/>
              </a:lnSpc>
              <a:spcBef>
                <a:spcPts val="625"/>
              </a:spcBef>
              <a:spcAft>
                <a:spcPts val="625"/>
              </a:spcAft>
              <a:buClr>
                <a:srgbClr val="FDCA00"/>
              </a:buClr>
              <a:buSzPct val="80000"/>
            </a:pPr>
            <a:r>
              <a:rPr lang="lt-LT" altLang="lt-LT" sz="3400" b="1" dirty="0">
                <a:solidFill>
                  <a:srgbClr val="006600"/>
                </a:solidFill>
                <a:latin typeface="Times New Roman" pitchFamily="18" charset="0"/>
                <a:ea typeface="Microsoft YaHei" pitchFamily="34" charset="-122"/>
                <a:cs typeface="Times New Roman" pitchFamily="18" charset="0"/>
              </a:rPr>
              <a:t>3) Paprastinti projektų rengimą bei administravimą ir didinti atsakomybę bei nuobaudas už piktnaudžiavimą; </a:t>
            </a:r>
          </a:p>
          <a:p>
            <a:pPr marL="28553">
              <a:lnSpc>
                <a:spcPct val="90000"/>
              </a:lnSpc>
              <a:spcBef>
                <a:spcPts val="625"/>
              </a:spcBef>
              <a:spcAft>
                <a:spcPts val="625"/>
              </a:spcAft>
              <a:buClr>
                <a:srgbClr val="FDCA00"/>
              </a:buClr>
              <a:buSzPct val="80000"/>
            </a:pPr>
            <a:r>
              <a:rPr lang="lt-LT" altLang="lt-LT" sz="3400" b="1" dirty="0">
                <a:solidFill>
                  <a:srgbClr val="006600"/>
                </a:solidFill>
                <a:latin typeface="Times New Roman" pitchFamily="18" charset="0"/>
                <a:ea typeface="Microsoft YaHei" pitchFamily="34" charset="-122"/>
                <a:cs typeface="Times New Roman" pitchFamily="18" charset="0"/>
              </a:rPr>
              <a:t>4) Finansuoti tik su gamybos pokyčiais susietus kvalifikacijos tobulinimo projektus (</a:t>
            </a:r>
            <a:r>
              <a:rPr lang="lt-LT" altLang="lt-LT" sz="3100" i="1" dirty="0">
                <a:solidFill>
                  <a:srgbClr val="006600"/>
                </a:solidFill>
                <a:latin typeface="Times New Roman" pitchFamily="18" charset="0"/>
                <a:ea typeface="Microsoft YaHei" pitchFamily="34" charset="-122"/>
                <a:cs typeface="Times New Roman" pitchFamily="18" charset="0"/>
              </a:rPr>
              <a:t>užtikrinant įgytų žinių kontrolę</a:t>
            </a:r>
            <a:r>
              <a:rPr lang="lt-LT" altLang="lt-LT" sz="3400" b="1" dirty="0">
                <a:solidFill>
                  <a:srgbClr val="006600"/>
                </a:solidFill>
                <a:latin typeface="Times New Roman" pitchFamily="18" charset="0"/>
                <a:ea typeface="Microsoft YaHei" pitchFamily="34" charset="-122"/>
                <a:cs typeface="Times New Roman" pitchFamily="18" charset="0"/>
              </a:rPr>
              <a:t>); </a:t>
            </a:r>
          </a:p>
          <a:p>
            <a:pPr marL="28553">
              <a:lnSpc>
                <a:spcPct val="90000"/>
              </a:lnSpc>
              <a:spcBef>
                <a:spcPts val="625"/>
              </a:spcBef>
              <a:spcAft>
                <a:spcPts val="625"/>
              </a:spcAft>
              <a:buClr>
                <a:srgbClr val="FDCA00"/>
              </a:buClr>
              <a:buSzPct val="80000"/>
            </a:pPr>
            <a:r>
              <a:rPr lang="lt-LT" altLang="lt-LT" sz="3400" b="1" dirty="0">
                <a:solidFill>
                  <a:srgbClr val="006600"/>
                </a:solidFill>
                <a:latin typeface="Times New Roman" pitchFamily="18" charset="0"/>
                <a:ea typeface="Microsoft YaHei" pitchFamily="34" charset="-122"/>
                <a:cs typeface="Times New Roman" pitchFamily="18" charset="0"/>
              </a:rPr>
              <a:t>5) Numatyti socialiai atsakingo</a:t>
            </a:r>
            <a:br>
              <a:rPr lang="lt-LT" altLang="lt-LT" sz="3400" b="1" dirty="0">
                <a:solidFill>
                  <a:srgbClr val="006600"/>
                </a:solidFill>
                <a:latin typeface="Times New Roman" pitchFamily="18" charset="0"/>
                <a:ea typeface="Microsoft YaHei" pitchFamily="34" charset="-122"/>
                <a:cs typeface="Times New Roman" pitchFamily="18" charset="0"/>
              </a:rPr>
            </a:br>
            <a:r>
              <a:rPr lang="lt-LT" altLang="lt-LT" sz="3400" b="1" dirty="0">
                <a:solidFill>
                  <a:srgbClr val="006600"/>
                </a:solidFill>
                <a:latin typeface="Times New Roman" pitchFamily="18" charset="0"/>
                <a:ea typeface="Microsoft YaHei" pitchFamily="34" charset="-122"/>
                <a:cs typeface="Times New Roman" pitchFamily="18" charset="0"/>
              </a:rPr>
              <a:t>verslo prioritetą (</a:t>
            </a:r>
            <a:r>
              <a:rPr lang="lt-LT" altLang="lt-LT" sz="3100" i="1" dirty="0">
                <a:solidFill>
                  <a:srgbClr val="006600"/>
                </a:solidFill>
                <a:latin typeface="Times New Roman" pitchFamily="18" charset="0"/>
                <a:ea typeface="Microsoft YaHei" pitchFamily="34" charset="-122"/>
                <a:cs typeface="Times New Roman" pitchFamily="18" charset="0"/>
              </a:rPr>
              <a:t>projektų konkursui</a:t>
            </a:r>
            <a:r>
              <a:rPr lang="lt-LT" altLang="lt-LT" sz="3400" b="1" dirty="0">
                <a:solidFill>
                  <a:srgbClr val="006600"/>
                </a:solidFill>
                <a:latin typeface="Times New Roman" pitchFamily="18" charset="0"/>
                <a:ea typeface="Microsoft YaHei" pitchFamily="34" charset="-122"/>
                <a:cs typeface="Times New Roman" pitchFamily="18" charset="0"/>
              </a:rPr>
              <a:t>). </a:t>
            </a:r>
          </a:p>
          <a:p>
            <a:pPr marL="28553">
              <a:lnSpc>
                <a:spcPct val="90000"/>
              </a:lnSpc>
              <a:spcBef>
                <a:spcPts val="625"/>
              </a:spcBef>
              <a:spcAft>
                <a:spcPts val="625"/>
              </a:spcAft>
              <a:buClr>
                <a:srgbClr val="FDCA00"/>
              </a:buClr>
              <a:buSzPct val="80000"/>
            </a:pPr>
            <a:endParaRPr lang="lt-LT" altLang="lt-LT" sz="3400" b="1" dirty="0">
              <a:solidFill>
                <a:srgbClr val="006600"/>
              </a:solidFill>
              <a:latin typeface="Times New Roman" pitchFamily="18" charset="0"/>
              <a:ea typeface="Microsoft YaHei" pitchFamily="34" charset="-122"/>
              <a:cs typeface="Times New Roman" pitchFamily="18" charset="0"/>
            </a:endParaRPr>
          </a:p>
          <a:p>
            <a:pPr marL="28553">
              <a:lnSpc>
                <a:spcPct val="90000"/>
              </a:lnSpc>
              <a:spcBef>
                <a:spcPts val="625"/>
              </a:spcBef>
              <a:spcAft>
                <a:spcPts val="625"/>
              </a:spcAft>
              <a:buClr>
                <a:srgbClr val="FDCA00"/>
              </a:buClr>
              <a:buSzPct val="80000"/>
            </a:pPr>
            <a:endParaRPr lang="lt-LT" altLang="lt-LT" sz="3400" b="1" dirty="0">
              <a:solidFill>
                <a:srgbClr val="FF0000"/>
              </a:solidFill>
              <a:latin typeface="Times New Roman" pitchFamily="18" charset="0"/>
              <a:ea typeface="Microsoft YaHei" pitchFamily="34" charset="-122"/>
              <a:cs typeface="Times New Roman" pitchFamily="18" charset="0"/>
            </a:endParaRPr>
          </a:p>
          <a:p>
            <a:pPr marL="28553">
              <a:lnSpc>
                <a:spcPct val="90000"/>
              </a:lnSpc>
              <a:spcBef>
                <a:spcPts val="625"/>
              </a:spcBef>
              <a:spcAft>
                <a:spcPts val="625"/>
              </a:spcAft>
              <a:buClr>
                <a:srgbClr val="FDCA00"/>
              </a:buClr>
              <a:buSzPct val="80000"/>
            </a:pPr>
            <a:endParaRPr lang="lt-LT" altLang="lt-LT" sz="3400" b="1" dirty="0">
              <a:solidFill>
                <a:srgbClr val="002060"/>
              </a:solidFill>
              <a:latin typeface="Times New Roman" pitchFamily="18" charset="0"/>
              <a:ea typeface="Microsoft YaHei" pitchFamily="34" charset="-122"/>
              <a:cs typeface="Times New Roman" pitchFamily="18" charset="0"/>
            </a:endParaRPr>
          </a:p>
          <a:p>
            <a:pPr marL="28553" algn="just">
              <a:lnSpc>
                <a:spcPct val="90000"/>
              </a:lnSpc>
              <a:spcBef>
                <a:spcPts val="625"/>
              </a:spcBef>
              <a:spcAft>
                <a:spcPts val="625"/>
              </a:spcAft>
              <a:buClr>
                <a:srgbClr val="FDCA00"/>
              </a:buClr>
              <a:buSzPct val="80000"/>
            </a:pPr>
            <a:endParaRPr lang="lt-LT" altLang="lt-LT" b="1" dirty="0">
              <a:solidFill>
                <a:srgbClr val="C00000"/>
              </a:solidFill>
              <a:ea typeface="Microsoft YaHei" pitchFamily="34" charset="-122"/>
              <a:cs typeface="Mangal"/>
            </a:endParaRPr>
          </a:p>
        </p:txBody>
      </p:sp>
    </p:spTree>
    <p:extLst>
      <p:ext uri="{BB962C8B-B14F-4D97-AF65-F5344CB8AC3E}">
        <p14:creationId xmlns:p14="http://schemas.microsoft.com/office/powerpoint/2010/main" val="1537442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dissolve">
                                      <p:cBhvr>
                                        <p:cTn id="7" dur="500"/>
                                        <p:tgtEl>
                                          <p:spTgt spid="2662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6627"/>
                                        </p:tgtEl>
                                        <p:attrNameLst>
                                          <p:attrName>style.visibility</p:attrName>
                                        </p:attrNameLst>
                                      </p:cBhvr>
                                      <p:to>
                                        <p:strVal val="visible"/>
                                      </p:to>
                                    </p:set>
                                    <p:animEffect transition="in" filter="dissolve">
                                      <p:cBhvr>
                                        <p:cTn id="10" dur="500"/>
                                        <p:tgtEl>
                                          <p:spTgt spid="26627"/>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6628">
                                            <p:txEl>
                                              <p:pRg st="0" end="0"/>
                                            </p:txEl>
                                          </p:spTgt>
                                        </p:tgtEl>
                                        <p:attrNameLst>
                                          <p:attrName>style.visibility</p:attrName>
                                        </p:attrNameLst>
                                      </p:cBhvr>
                                      <p:to>
                                        <p:strVal val="visible"/>
                                      </p:to>
                                    </p:set>
                                    <p:animEffect transition="in" filter="dissolve">
                                      <p:cBhvr>
                                        <p:cTn id="15" dur="500"/>
                                        <p:tgtEl>
                                          <p:spTgt spid="2662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26628">
                                            <p:txEl>
                                              <p:pRg st="1" end="1"/>
                                            </p:txEl>
                                          </p:spTgt>
                                        </p:tgtEl>
                                        <p:attrNameLst>
                                          <p:attrName>style.visibility</p:attrName>
                                        </p:attrNameLst>
                                      </p:cBhvr>
                                      <p:to>
                                        <p:strVal val="visible"/>
                                      </p:to>
                                    </p:set>
                                    <p:animEffect transition="in" filter="dissolve">
                                      <p:cBhvr>
                                        <p:cTn id="20" dur="500"/>
                                        <p:tgtEl>
                                          <p:spTgt spid="26628">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26628">
                                            <p:txEl>
                                              <p:pRg st="2" end="2"/>
                                            </p:txEl>
                                          </p:spTgt>
                                        </p:tgtEl>
                                        <p:attrNameLst>
                                          <p:attrName>style.visibility</p:attrName>
                                        </p:attrNameLst>
                                      </p:cBhvr>
                                      <p:to>
                                        <p:strVal val="visible"/>
                                      </p:to>
                                    </p:set>
                                    <p:animEffect transition="in" filter="dissolve">
                                      <p:cBhvr>
                                        <p:cTn id="25" dur="500"/>
                                        <p:tgtEl>
                                          <p:spTgt spid="2662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p:bldP spid="26628"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 y="0"/>
            <a:ext cx="91399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Antraštė 1"/>
          <p:cNvSpPr>
            <a:spLocks noGrp="1"/>
          </p:cNvSpPr>
          <p:nvPr>
            <p:ph type="title"/>
          </p:nvPr>
        </p:nvSpPr>
        <p:spPr>
          <a:xfrm>
            <a:off x="782253" y="95346"/>
            <a:ext cx="8378096" cy="1068863"/>
          </a:xfrm>
        </p:spPr>
        <p:txBody>
          <a:bodyPr/>
          <a:lstStyle/>
          <a:p>
            <a:r>
              <a:rPr lang="pl-PL" altLang="lt-LT" sz="5300" b="1" dirty="0">
                <a:solidFill>
                  <a:schemeClr val="tx2"/>
                </a:solidFill>
                <a:latin typeface="Times New Roman" pitchFamily="18" charset="0"/>
                <a:cs typeface="Times New Roman" pitchFamily="18" charset="0"/>
              </a:rPr>
              <a:t>MORALAS</a:t>
            </a:r>
            <a:r>
              <a:rPr lang="lt-LT" altLang="lt-LT" sz="5300" b="1" dirty="0">
                <a:solidFill>
                  <a:schemeClr val="tx2"/>
                </a:solidFill>
                <a:latin typeface="Times New Roman" pitchFamily="18" charset="0"/>
                <a:cs typeface="Times New Roman" pitchFamily="18" charset="0"/>
              </a:rPr>
              <a:t> </a:t>
            </a:r>
            <a:r>
              <a:rPr lang="en-US" altLang="lt-LT" sz="5300" b="1" i="1" dirty="0">
                <a:solidFill>
                  <a:schemeClr val="tx2"/>
                </a:solidFill>
              </a:rPr>
              <a:t>			</a:t>
            </a:r>
            <a:endParaRPr lang="lt-LT" altLang="lt-LT" sz="5300" b="1" i="1" dirty="0">
              <a:solidFill>
                <a:schemeClr val="tx2"/>
              </a:solidFill>
            </a:endParaRPr>
          </a:p>
        </p:txBody>
      </p:sp>
      <p:sp>
        <p:nvSpPr>
          <p:cNvPr id="26628" name="Content Placeholder 2"/>
          <p:cNvSpPr>
            <a:spLocks noGrp="1"/>
          </p:cNvSpPr>
          <p:nvPr/>
        </p:nvSpPr>
        <p:spPr bwMode="auto">
          <a:xfrm>
            <a:off x="472614" y="670103"/>
            <a:ext cx="8268270" cy="4473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28553">
              <a:lnSpc>
                <a:spcPct val="90000"/>
              </a:lnSpc>
              <a:spcBef>
                <a:spcPts val="625"/>
              </a:spcBef>
              <a:spcAft>
                <a:spcPts val="625"/>
              </a:spcAft>
              <a:buClr>
                <a:srgbClr val="FDCA00"/>
              </a:buClr>
              <a:buSzPct val="80000"/>
            </a:pPr>
            <a:endParaRPr lang="lt-LT" altLang="lt-LT" sz="2600" b="1" dirty="0">
              <a:solidFill>
                <a:srgbClr val="006600"/>
              </a:solidFill>
              <a:latin typeface="Times New Roman" pitchFamily="18" charset="0"/>
              <a:ea typeface="Microsoft YaHei" pitchFamily="34" charset="-122"/>
              <a:cs typeface="Times New Roman" pitchFamily="18" charset="0"/>
            </a:endParaRPr>
          </a:p>
          <a:p>
            <a:pPr marL="28553" algn="ctr">
              <a:lnSpc>
                <a:spcPct val="90000"/>
              </a:lnSpc>
              <a:spcBef>
                <a:spcPts val="625"/>
              </a:spcBef>
              <a:spcAft>
                <a:spcPts val="625"/>
              </a:spcAft>
              <a:buClr>
                <a:srgbClr val="FDCA00"/>
              </a:buClr>
              <a:buSzPct val="80000"/>
            </a:pPr>
            <a:r>
              <a:rPr lang="lt-LT" altLang="lt-LT" sz="5200" b="1" dirty="0">
                <a:solidFill>
                  <a:srgbClr val="FF0000"/>
                </a:solidFill>
                <a:latin typeface="Times New Roman" pitchFamily="18" charset="0"/>
                <a:ea typeface="Microsoft YaHei" pitchFamily="34" charset="-122"/>
                <a:cs typeface="Times New Roman" pitchFamily="18" charset="0"/>
              </a:rPr>
              <a:t>Efektyviau naudodami ES finansinius išteklius, grąžinsime Lietuvai geidžiamos šalies statusą</a:t>
            </a:r>
            <a:r>
              <a:rPr lang="pl-PL" altLang="lt-LT" sz="5200" b="1" dirty="0">
                <a:solidFill>
                  <a:srgbClr val="FF0000"/>
                </a:solidFill>
                <a:latin typeface="Times New Roman" pitchFamily="18" charset="0"/>
                <a:ea typeface="Microsoft YaHei" pitchFamily="34" charset="-122"/>
                <a:cs typeface="Times New Roman" pitchFamily="18" charset="0"/>
              </a:rPr>
              <a:t>!!!</a:t>
            </a:r>
            <a:endParaRPr lang="lt-LT" altLang="lt-LT" sz="5200" b="1" dirty="0">
              <a:solidFill>
                <a:srgbClr val="FF0000"/>
              </a:solidFill>
              <a:latin typeface="Times New Roman" pitchFamily="18" charset="0"/>
              <a:ea typeface="Microsoft YaHei" pitchFamily="34" charset="-122"/>
              <a:cs typeface="Times New Roman" pitchFamily="18" charset="0"/>
            </a:endParaRPr>
          </a:p>
          <a:p>
            <a:pPr marL="28553" algn="ctr">
              <a:lnSpc>
                <a:spcPct val="90000"/>
              </a:lnSpc>
              <a:spcBef>
                <a:spcPts val="625"/>
              </a:spcBef>
              <a:spcAft>
                <a:spcPts val="625"/>
              </a:spcAft>
              <a:buClr>
                <a:srgbClr val="FDCA00"/>
              </a:buClr>
              <a:buSzPct val="80000"/>
            </a:pPr>
            <a:r>
              <a:rPr lang="lt-LT" altLang="lt-LT" sz="3800" i="1" dirty="0">
                <a:solidFill>
                  <a:srgbClr val="002060"/>
                </a:solidFill>
                <a:latin typeface="Times New Roman" pitchFamily="18" charset="0"/>
                <a:ea typeface="Microsoft YaHei" pitchFamily="34" charset="-122"/>
                <a:cs typeface="Times New Roman" pitchFamily="18" charset="0"/>
              </a:rPr>
              <a:t>(gal verta pasistengti?)</a:t>
            </a:r>
          </a:p>
          <a:p>
            <a:pPr marL="28553">
              <a:lnSpc>
                <a:spcPct val="90000"/>
              </a:lnSpc>
              <a:spcBef>
                <a:spcPts val="625"/>
              </a:spcBef>
              <a:spcAft>
                <a:spcPts val="625"/>
              </a:spcAft>
              <a:buClr>
                <a:srgbClr val="FDCA00"/>
              </a:buClr>
              <a:buSzPct val="80000"/>
            </a:pPr>
            <a:endParaRPr lang="lt-LT" altLang="lt-LT" sz="3400" b="1" dirty="0">
              <a:solidFill>
                <a:srgbClr val="002060"/>
              </a:solidFill>
              <a:latin typeface="Times New Roman" pitchFamily="18" charset="0"/>
              <a:ea typeface="Microsoft YaHei" pitchFamily="34" charset="-122"/>
              <a:cs typeface="Times New Roman" pitchFamily="18" charset="0"/>
            </a:endParaRPr>
          </a:p>
          <a:p>
            <a:pPr marL="28553" algn="just">
              <a:lnSpc>
                <a:spcPct val="90000"/>
              </a:lnSpc>
              <a:spcBef>
                <a:spcPts val="625"/>
              </a:spcBef>
              <a:spcAft>
                <a:spcPts val="625"/>
              </a:spcAft>
              <a:buClr>
                <a:srgbClr val="FDCA00"/>
              </a:buClr>
              <a:buSzPct val="80000"/>
            </a:pPr>
            <a:endParaRPr lang="lt-LT" altLang="lt-LT" b="1" dirty="0">
              <a:solidFill>
                <a:srgbClr val="C00000"/>
              </a:solidFill>
              <a:ea typeface="Microsoft YaHei" pitchFamily="34" charset="-122"/>
              <a:cs typeface="Mangal"/>
            </a:endParaRPr>
          </a:p>
        </p:txBody>
      </p:sp>
    </p:spTree>
    <p:extLst>
      <p:ext uri="{BB962C8B-B14F-4D97-AF65-F5344CB8AC3E}">
        <p14:creationId xmlns:p14="http://schemas.microsoft.com/office/powerpoint/2010/main" val="1537442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dissolve">
                                      <p:cBhvr>
                                        <p:cTn id="7" dur="500"/>
                                        <p:tgtEl>
                                          <p:spTgt spid="2662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6627"/>
                                        </p:tgtEl>
                                        <p:attrNameLst>
                                          <p:attrName>style.visibility</p:attrName>
                                        </p:attrNameLst>
                                      </p:cBhvr>
                                      <p:to>
                                        <p:strVal val="visible"/>
                                      </p:to>
                                    </p:set>
                                    <p:animEffect transition="in" filter="dissolve">
                                      <p:cBhvr>
                                        <p:cTn id="10" dur="500"/>
                                        <p:tgtEl>
                                          <p:spTgt spid="26627"/>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6628">
                                            <p:txEl>
                                              <p:pRg st="1" end="1"/>
                                            </p:txEl>
                                          </p:spTgt>
                                        </p:tgtEl>
                                        <p:attrNameLst>
                                          <p:attrName>style.visibility</p:attrName>
                                        </p:attrNameLst>
                                      </p:cBhvr>
                                      <p:to>
                                        <p:strVal val="visible"/>
                                      </p:to>
                                    </p:set>
                                    <p:animEffect transition="in" filter="dissolve">
                                      <p:cBhvr>
                                        <p:cTn id="15" dur="500"/>
                                        <p:tgtEl>
                                          <p:spTgt spid="26628">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26628">
                                            <p:txEl>
                                              <p:pRg st="2" end="2"/>
                                            </p:txEl>
                                          </p:spTgt>
                                        </p:tgtEl>
                                        <p:attrNameLst>
                                          <p:attrName>style.visibility</p:attrName>
                                        </p:attrNameLst>
                                      </p:cBhvr>
                                      <p:to>
                                        <p:strVal val="visible"/>
                                      </p:to>
                                    </p:set>
                                    <p:animEffect transition="in" filter="dissolve">
                                      <p:cBhvr>
                                        <p:cTn id="20" dur="500"/>
                                        <p:tgtEl>
                                          <p:spTgt spid="2662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p:bldP spid="2662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 y="0"/>
            <a:ext cx="91399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Antraštė 1"/>
          <p:cNvSpPr>
            <a:spLocks noGrp="1"/>
          </p:cNvSpPr>
          <p:nvPr>
            <p:ph type="title"/>
          </p:nvPr>
        </p:nvSpPr>
        <p:spPr>
          <a:xfrm>
            <a:off x="578548" y="131398"/>
            <a:ext cx="8466314" cy="836012"/>
          </a:xfrm>
        </p:spPr>
        <p:txBody>
          <a:bodyPr/>
          <a:lstStyle/>
          <a:p>
            <a:r>
              <a:rPr lang="lt-LT" altLang="lt-LT" sz="4200" b="1" dirty="0">
                <a:solidFill>
                  <a:schemeClr val="tx2"/>
                </a:solidFill>
                <a:latin typeface="Times New Roman" pitchFamily="18" charset="0"/>
                <a:cs typeface="Times New Roman" pitchFamily="18" charset="0"/>
              </a:rPr>
              <a:t>Žmogaus poreikiai ir valstybė</a:t>
            </a:r>
            <a:r>
              <a:rPr lang="lt-LT" altLang="lt-LT" sz="5600" b="1" dirty="0">
                <a:solidFill>
                  <a:schemeClr val="tx2"/>
                </a:solidFill>
                <a:latin typeface="Times New Roman" pitchFamily="18" charset="0"/>
                <a:cs typeface="Times New Roman" pitchFamily="18" charset="0"/>
              </a:rPr>
              <a:t> </a:t>
            </a:r>
            <a:r>
              <a:rPr lang="en-US" altLang="lt-LT" sz="1900" b="1" i="1" dirty="0">
                <a:solidFill>
                  <a:schemeClr val="tx2"/>
                </a:solidFill>
              </a:rPr>
              <a:t>			</a:t>
            </a:r>
            <a:endParaRPr lang="lt-LT" altLang="lt-LT" sz="2500" b="1" i="1" dirty="0">
              <a:solidFill>
                <a:schemeClr val="tx2"/>
              </a:solidFill>
            </a:endParaRPr>
          </a:p>
        </p:txBody>
      </p:sp>
      <p:sp>
        <p:nvSpPr>
          <p:cNvPr id="26628" name="Content Placeholder 2"/>
          <p:cNvSpPr>
            <a:spLocks noGrp="1"/>
          </p:cNvSpPr>
          <p:nvPr/>
        </p:nvSpPr>
        <p:spPr bwMode="auto">
          <a:xfrm>
            <a:off x="472623" y="1300991"/>
            <a:ext cx="8035273" cy="3241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28553">
              <a:lnSpc>
                <a:spcPct val="90000"/>
              </a:lnSpc>
              <a:spcBef>
                <a:spcPts val="625"/>
              </a:spcBef>
              <a:spcAft>
                <a:spcPts val="625"/>
              </a:spcAft>
              <a:buClr>
                <a:srgbClr val="FDCA00"/>
              </a:buClr>
              <a:buSzPct val="80000"/>
            </a:pPr>
            <a:r>
              <a:rPr lang="lt-LT" altLang="lt-LT" sz="3400" b="1" dirty="0">
                <a:solidFill>
                  <a:srgbClr val="FF0000"/>
                </a:solidFill>
                <a:latin typeface="Times New Roman" pitchFamily="18" charset="0"/>
                <a:ea typeface="Microsoft YaHei" pitchFamily="34" charset="-122"/>
                <a:cs typeface="Times New Roman" pitchFamily="18" charset="0"/>
              </a:rPr>
              <a:t>Žmogaus santykis su </a:t>
            </a:r>
            <a:r>
              <a:rPr lang="lt-LT" altLang="lt-LT" sz="3400" b="1" dirty="0" err="1" smtClean="0">
                <a:solidFill>
                  <a:srgbClr val="FF0000"/>
                </a:solidFill>
                <a:latin typeface="Times New Roman" pitchFamily="18" charset="0"/>
                <a:ea typeface="Microsoft YaHei" pitchFamily="34" charset="-122"/>
                <a:cs typeface="Times New Roman" pitchFamily="18" charset="0"/>
              </a:rPr>
              <a:t>valstyb</a:t>
            </a:r>
            <a:r>
              <a:rPr lang="en-GB" altLang="lt-LT" sz="3400" b="1" dirty="0" smtClean="0">
                <a:solidFill>
                  <a:srgbClr val="FF0000"/>
                </a:solidFill>
                <a:latin typeface="Times New Roman" pitchFamily="18" charset="0"/>
                <a:ea typeface="Microsoft YaHei" pitchFamily="34" charset="-122"/>
                <a:cs typeface="Times New Roman" pitchFamily="18" charset="0"/>
              </a:rPr>
              <a:t>e</a:t>
            </a:r>
            <a:r>
              <a:rPr lang="lt-LT" altLang="lt-LT" sz="3400" b="1" dirty="0" smtClean="0">
                <a:solidFill>
                  <a:srgbClr val="FF0000"/>
                </a:solidFill>
                <a:latin typeface="Times New Roman" pitchFamily="18" charset="0"/>
                <a:ea typeface="Microsoft YaHei" pitchFamily="34" charset="-122"/>
                <a:cs typeface="Times New Roman" pitchFamily="18" charset="0"/>
              </a:rPr>
              <a:t> </a:t>
            </a:r>
            <a:r>
              <a:rPr lang="lt-LT" altLang="lt-LT" sz="3400" b="1" dirty="0">
                <a:solidFill>
                  <a:srgbClr val="FF0000"/>
                </a:solidFill>
                <a:latin typeface="Times New Roman" pitchFamily="18" charset="0"/>
                <a:ea typeface="Microsoft YaHei" pitchFamily="34" charset="-122"/>
                <a:cs typeface="Times New Roman" pitchFamily="18" charset="0"/>
              </a:rPr>
              <a:t>formuojasi per jo poreikių patenkinimą</a:t>
            </a:r>
            <a:r>
              <a:rPr lang="lt-LT" altLang="lt-LT" sz="3400" b="1" dirty="0" smtClean="0">
                <a:solidFill>
                  <a:srgbClr val="FF0000"/>
                </a:solidFill>
                <a:latin typeface="Times New Roman" pitchFamily="18" charset="0"/>
                <a:ea typeface="Microsoft YaHei" pitchFamily="34" charset="-122"/>
                <a:cs typeface="Times New Roman" pitchFamily="18" charset="0"/>
              </a:rPr>
              <a:t>.</a:t>
            </a:r>
            <a:endParaRPr lang="en-GB" altLang="lt-LT" sz="3400" b="1" dirty="0" smtClean="0">
              <a:solidFill>
                <a:srgbClr val="FF0000"/>
              </a:solidFill>
              <a:latin typeface="Times New Roman" pitchFamily="18" charset="0"/>
              <a:ea typeface="Microsoft YaHei" pitchFamily="34" charset="-122"/>
              <a:cs typeface="Times New Roman" pitchFamily="18" charset="0"/>
            </a:endParaRPr>
          </a:p>
          <a:p>
            <a:pPr marL="28553">
              <a:lnSpc>
                <a:spcPct val="90000"/>
              </a:lnSpc>
              <a:spcBef>
                <a:spcPts val="625"/>
              </a:spcBef>
              <a:spcAft>
                <a:spcPts val="625"/>
              </a:spcAft>
              <a:buClr>
                <a:srgbClr val="FDCA00"/>
              </a:buClr>
              <a:buSzPct val="80000"/>
            </a:pPr>
            <a:endParaRPr lang="lt-LT" altLang="lt-LT" sz="3400" b="1" dirty="0">
              <a:solidFill>
                <a:srgbClr val="FF0000"/>
              </a:solidFill>
              <a:latin typeface="Times New Roman" pitchFamily="18" charset="0"/>
              <a:ea typeface="Microsoft YaHei" pitchFamily="34" charset="-122"/>
              <a:cs typeface="Times New Roman" pitchFamily="18" charset="0"/>
            </a:endParaRPr>
          </a:p>
          <a:p>
            <a:pPr marL="28553">
              <a:lnSpc>
                <a:spcPct val="90000"/>
              </a:lnSpc>
              <a:spcBef>
                <a:spcPts val="0"/>
              </a:spcBef>
              <a:spcAft>
                <a:spcPts val="0"/>
              </a:spcAft>
              <a:buClr>
                <a:srgbClr val="FDCA00"/>
              </a:buClr>
              <a:buSzPct val="80000"/>
            </a:pPr>
            <a:r>
              <a:rPr lang="lt-LT" altLang="lt-LT" sz="3400" b="1" dirty="0">
                <a:solidFill>
                  <a:srgbClr val="002060"/>
                </a:solidFill>
                <a:latin typeface="Times New Roman" pitchFamily="18" charset="0"/>
                <a:ea typeface="Microsoft YaHei" pitchFamily="34" charset="-122"/>
                <a:cs typeface="Times New Roman" pitchFamily="18" charset="0"/>
              </a:rPr>
              <a:t>Nuo fiziologinių ir saugumo poreikių iki aukštesnių – meilės ir </a:t>
            </a:r>
            <a:r>
              <a:rPr lang="lt-LT" altLang="lt-LT" sz="3400" b="1" dirty="0" smtClean="0">
                <a:solidFill>
                  <a:srgbClr val="002060"/>
                </a:solidFill>
                <a:latin typeface="Times New Roman" pitchFamily="18" charset="0"/>
                <a:ea typeface="Microsoft YaHei" pitchFamily="34" charset="-122"/>
                <a:cs typeface="Times New Roman" pitchFamily="18" charset="0"/>
              </a:rPr>
              <a:t>savirealizacijos</a:t>
            </a:r>
            <a:endParaRPr lang="en-GB" altLang="lt-LT" sz="3400" b="1" dirty="0" smtClean="0">
              <a:solidFill>
                <a:srgbClr val="002060"/>
              </a:solidFill>
              <a:latin typeface="Times New Roman" pitchFamily="18" charset="0"/>
              <a:ea typeface="Microsoft YaHei" pitchFamily="34" charset="-122"/>
              <a:cs typeface="Times New Roman" pitchFamily="18" charset="0"/>
            </a:endParaRPr>
          </a:p>
          <a:p>
            <a:pPr marL="28553">
              <a:lnSpc>
                <a:spcPct val="90000"/>
              </a:lnSpc>
              <a:spcBef>
                <a:spcPts val="0"/>
              </a:spcBef>
              <a:spcAft>
                <a:spcPts val="0"/>
              </a:spcAft>
              <a:buClr>
                <a:srgbClr val="FDCA00"/>
              </a:buClr>
              <a:buSzPct val="80000"/>
            </a:pPr>
            <a:r>
              <a:rPr lang="lt-LT" altLang="lt-LT" sz="3400" b="1" dirty="0" smtClean="0">
                <a:solidFill>
                  <a:srgbClr val="002060"/>
                </a:solidFill>
                <a:latin typeface="Times New Roman" pitchFamily="18" charset="0"/>
                <a:ea typeface="Microsoft YaHei" pitchFamily="34" charset="-122"/>
                <a:cs typeface="Times New Roman" pitchFamily="18" charset="0"/>
              </a:rPr>
              <a:t>(</a:t>
            </a:r>
            <a:r>
              <a:rPr lang="lt-LT" altLang="lt-LT" sz="3400" i="1" dirty="0">
                <a:solidFill>
                  <a:srgbClr val="002060"/>
                </a:solidFill>
                <a:latin typeface="Times New Roman" pitchFamily="18" charset="0"/>
                <a:ea typeface="Microsoft YaHei" pitchFamily="34" charset="-122"/>
                <a:cs typeface="Times New Roman" pitchFamily="18" charset="0"/>
              </a:rPr>
              <a:t>A. </a:t>
            </a:r>
            <a:r>
              <a:rPr lang="lt-LT" altLang="lt-LT" sz="3400" i="1" dirty="0" err="1">
                <a:solidFill>
                  <a:srgbClr val="002060"/>
                </a:solidFill>
                <a:latin typeface="Times New Roman" pitchFamily="18" charset="0"/>
                <a:ea typeface="Microsoft YaHei" pitchFamily="34" charset="-122"/>
                <a:cs typeface="Times New Roman" pitchFamily="18" charset="0"/>
              </a:rPr>
              <a:t>Maslow</a:t>
            </a:r>
            <a:r>
              <a:rPr lang="lt-LT" altLang="lt-LT" sz="3400" b="1" dirty="0">
                <a:solidFill>
                  <a:srgbClr val="002060"/>
                </a:solidFill>
                <a:latin typeface="Times New Roman" pitchFamily="18" charset="0"/>
                <a:ea typeface="Microsoft YaHei" pitchFamily="34" charset="-122"/>
                <a:cs typeface="Times New Roman" pitchFamily="18" charset="0"/>
              </a:rPr>
              <a:t>)</a:t>
            </a:r>
          </a:p>
          <a:p>
            <a:pPr marL="28553">
              <a:lnSpc>
                <a:spcPct val="90000"/>
              </a:lnSpc>
              <a:spcBef>
                <a:spcPts val="625"/>
              </a:spcBef>
              <a:spcAft>
                <a:spcPts val="625"/>
              </a:spcAft>
              <a:buClr>
                <a:srgbClr val="FDCA00"/>
              </a:buClr>
              <a:buSzPct val="80000"/>
            </a:pPr>
            <a:endParaRPr lang="lt-LT" altLang="lt-LT" sz="3100" b="1" dirty="0">
              <a:solidFill>
                <a:srgbClr val="002060"/>
              </a:solidFill>
              <a:latin typeface="Times New Roman" pitchFamily="18" charset="0"/>
              <a:ea typeface="Microsoft YaHei" pitchFamily="34" charset="-122"/>
              <a:cs typeface="Times New Roman" pitchFamily="18" charset="0"/>
            </a:endParaRPr>
          </a:p>
          <a:p>
            <a:pPr marL="28553" algn="just">
              <a:lnSpc>
                <a:spcPct val="90000"/>
              </a:lnSpc>
              <a:spcBef>
                <a:spcPts val="625"/>
              </a:spcBef>
              <a:spcAft>
                <a:spcPts val="625"/>
              </a:spcAft>
              <a:buClr>
                <a:srgbClr val="FDCA00"/>
              </a:buClr>
              <a:buSzPct val="80000"/>
            </a:pPr>
            <a:endParaRPr lang="lt-LT" altLang="lt-LT" b="1" dirty="0">
              <a:solidFill>
                <a:srgbClr val="C00000"/>
              </a:solidFill>
              <a:ea typeface="Microsoft YaHei" pitchFamily="34" charset="-122"/>
              <a:cs typeface="Mangal"/>
            </a:endParaRPr>
          </a:p>
        </p:txBody>
      </p:sp>
    </p:spTree>
    <p:extLst>
      <p:ext uri="{BB962C8B-B14F-4D97-AF65-F5344CB8AC3E}">
        <p14:creationId xmlns:p14="http://schemas.microsoft.com/office/powerpoint/2010/main" val="4009776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dissolve">
                                      <p:cBhvr>
                                        <p:cTn id="7" dur="500"/>
                                        <p:tgtEl>
                                          <p:spTgt spid="2662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6627"/>
                                        </p:tgtEl>
                                        <p:attrNameLst>
                                          <p:attrName>style.visibility</p:attrName>
                                        </p:attrNameLst>
                                      </p:cBhvr>
                                      <p:to>
                                        <p:strVal val="visible"/>
                                      </p:to>
                                    </p:set>
                                    <p:animEffect transition="in" filter="dissolve">
                                      <p:cBhvr>
                                        <p:cTn id="10" dur="500"/>
                                        <p:tgtEl>
                                          <p:spTgt spid="26627"/>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6628">
                                            <p:txEl>
                                              <p:pRg st="0" end="0"/>
                                            </p:txEl>
                                          </p:spTgt>
                                        </p:tgtEl>
                                        <p:attrNameLst>
                                          <p:attrName>style.visibility</p:attrName>
                                        </p:attrNameLst>
                                      </p:cBhvr>
                                      <p:to>
                                        <p:strVal val="visible"/>
                                      </p:to>
                                    </p:set>
                                    <p:animEffect transition="in" filter="dissolve">
                                      <p:cBhvr>
                                        <p:cTn id="15" dur="500"/>
                                        <p:tgtEl>
                                          <p:spTgt spid="2662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26628">
                                            <p:txEl>
                                              <p:pRg st="2" end="2"/>
                                            </p:txEl>
                                          </p:spTgt>
                                        </p:tgtEl>
                                        <p:attrNameLst>
                                          <p:attrName>style.visibility</p:attrName>
                                        </p:attrNameLst>
                                      </p:cBhvr>
                                      <p:to>
                                        <p:strVal val="visible"/>
                                      </p:to>
                                    </p:set>
                                    <p:animEffect transition="in" filter="dissolve">
                                      <p:cBhvr>
                                        <p:cTn id="20" dur="500"/>
                                        <p:tgtEl>
                                          <p:spTgt spid="26628">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26628">
                                            <p:txEl>
                                              <p:pRg st="3" end="3"/>
                                            </p:txEl>
                                          </p:spTgt>
                                        </p:tgtEl>
                                        <p:attrNameLst>
                                          <p:attrName>style.visibility</p:attrName>
                                        </p:attrNameLst>
                                      </p:cBhvr>
                                      <p:to>
                                        <p:strVal val="visible"/>
                                      </p:to>
                                    </p:set>
                                    <p:animEffect transition="in" filter="dissolve">
                                      <p:cBhvr>
                                        <p:cTn id="25" dur="500"/>
                                        <p:tgtEl>
                                          <p:spTgt spid="2662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p:bldP spid="2662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67" y="-155471"/>
            <a:ext cx="9139925" cy="5298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Antraštė 1"/>
          <p:cNvSpPr>
            <a:spLocks noGrp="1"/>
          </p:cNvSpPr>
          <p:nvPr>
            <p:ph type="title"/>
          </p:nvPr>
        </p:nvSpPr>
        <p:spPr>
          <a:xfrm>
            <a:off x="537802" y="252646"/>
            <a:ext cx="8083334" cy="461015"/>
          </a:xfrm>
        </p:spPr>
        <p:txBody>
          <a:bodyPr/>
          <a:lstStyle/>
          <a:p>
            <a:r>
              <a:rPr lang="lt-LT" altLang="lt-LT" sz="3100" b="1" dirty="0">
                <a:solidFill>
                  <a:schemeClr val="tx2"/>
                </a:solidFill>
                <a:latin typeface="Times New Roman" pitchFamily="18" charset="0"/>
                <a:cs typeface="Times New Roman" pitchFamily="18" charset="0"/>
              </a:rPr>
              <a:t>Žmogaus poreikiai ir ES fondai</a:t>
            </a:r>
          </a:p>
        </p:txBody>
      </p:sp>
      <p:grpSp>
        <p:nvGrpSpPr>
          <p:cNvPr id="108" name="Group 107"/>
          <p:cNvGrpSpPr/>
          <p:nvPr/>
        </p:nvGrpSpPr>
        <p:grpSpPr>
          <a:xfrm>
            <a:off x="1709148" y="898821"/>
            <a:ext cx="5535566" cy="4170188"/>
            <a:chOff x="1997864" y="1321591"/>
            <a:chExt cx="6470654" cy="6131721"/>
          </a:xfrm>
        </p:grpSpPr>
        <p:sp>
          <p:nvSpPr>
            <p:cNvPr id="3" name="Stačiakampis 2"/>
            <p:cNvSpPr/>
            <p:nvPr/>
          </p:nvSpPr>
          <p:spPr>
            <a:xfrm>
              <a:off x="4194964" y="3598061"/>
              <a:ext cx="2025651" cy="1362075"/>
            </a:xfrm>
            <a:prstGeom prst="ellipse">
              <a:avLst/>
            </a:prstGeom>
            <a:solidFill>
              <a:schemeClr val="tx2">
                <a:lumMod val="75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anchor="ctr"/>
            <a:lstStyle/>
            <a:p>
              <a:pPr algn="ctr">
                <a:spcBef>
                  <a:spcPts val="0"/>
                </a:spcBef>
                <a:spcAft>
                  <a:spcPts val="0"/>
                </a:spcAft>
                <a:buClr>
                  <a:srgbClr val="FDCA00"/>
                </a:buClr>
                <a:buSzPct val="80000"/>
                <a:defRPr/>
              </a:pPr>
              <a:r>
                <a:rPr lang="lt-LT" altLang="lt-LT" sz="1700" b="1" dirty="0">
                  <a:solidFill>
                    <a:prstClr val="white"/>
                  </a:solidFill>
                </a:rPr>
                <a:t>Žmogaus poreikiai</a:t>
              </a:r>
              <a:endParaRPr lang="lt-LT" altLang="lt-LT" sz="1700" dirty="0">
                <a:solidFill>
                  <a:prstClr val="white"/>
                </a:solidFill>
              </a:endParaRPr>
            </a:p>
          </p:txBody>
        </p:sp>
        <p:grpSp>
          <p:nvGrpSpPr>
            <p:cNvPr id="107" name="Group 106"/>
            <p:cNvGrpSpPr/>
            <p:nvPr/>
          </p:nvGrpSpPr>
          <p:grpSpPr>
            <a:xfrm>
              <a:off x="1997864" y="1321591"/>
              <a:ext cx="6470654" cy="6131721"/>
              <a:chOff x="1997864" y="1321591"/>
              <a:chExt cx="6470654" cy="6131721"/>
            </a:xfrm>
          </p:grpSpPr>
          <p:sp>
            <p:nvSpPr>
              <p:cNvPr id="2" name="Stačiakampis 1"/>
              <p:cNvSpPr/>
              <p:nvPr/>
            </p:nvSpPr>
            <p:spPr>
              <a:xfrm>
                <a:off x="4618827" y="1321591"/>
                <a:ext cx="1179515" cy="1150144"/>
              </a:xfrm>
              <a:prstGeom prst="ellipse">
                <a:avLst/>
              </a:prstGeom>
              <a:solidFill>
                <a:schemeClr val="tx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18000" tIns="36000" rIns="18000" bIns="36000" anchor="ctr"/>
              <a:lstStyle/>
              <a:p>
                <a:pPr algn="ctr">
                  <a:spcBef>
                    <a:spcPts val="0"/>
                  </a:spcBef>
                  <a:spcAft>
                    <a:spcPts val="0"/>
                  </a:spcAft>
                  <a:buClr>
                    <a:srgbClr val="FDCA00"/>
                  </a:buClr>
                  <a:buSzPct val="80000"/>
                  <a:defRPr/>
                </a:pPr>
                <a:r>
                  <a:rPr lang="lt-LT" altLang="lt-LT" sz="1100" dirty="0">
                    <a:solidFill>
                      <a:srgbClr val="1F497D"/>
                    </a:solidFill>
                  </a:rPr>
                  <a:t>Pajamos</a:t>
                </a:r>
                <a:endParaRPr lang="lt-LT" altLang="lt-LT" sz="1100" b="1" dirty="0">
                  <a:solidFill>
                    <a:srgbClr val="1F497D"/>
                  </a:solidFill>
                </a:endParaRPr>
              </a:p>
            </p:txBody>
          </p:sp>
          <p:sp>
            <p:nvSpPr>
              <p:cNvPr id="10" name="Stačiakampis 1"/>
              <p:cNvSpPr/>
              <p:nvPr/>
            </p:nvSpPr>
            <p:spPr>
              <a:xfrm>
                <a:off x="5982493" y="1569242"/>
                <a:ext cx="1179515" cy="1150144"/>
              </a:xfrm>
              <a:prstGeom prst="ellipse">
                <a:avLst/>
              </a:prstGeom>
              <a:solidFill>
                <a:schemeClr val="tx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18000" tIns="36000" rIns="18000" bIns="36000" anchor="ctr"/>
              <a:lstStyle/>
              <a:p>
                <a:pPr algn="ctr">
                  <a:spcBef>
                    <a:spcPts val="0"/>
                  </a:spcBef>
                  <a:spcAft>
                    <a:spcPts val="0"/>
                  </a:spcAft>
                  <a:buClr>
                    <a:srgbClr val="FDCA00"/>
                  </a:buClr>
                  <a:buSzPct val="80000"/>
                  <a:defRPr/>
                </a:pPr>
                <a:r>
                  <a:rPr lang="lt-LT" altLang="lt-LT" sz="1100" dirty="0">
                    <a:solidFill>
                      <a:srgbClr val="1F497D"/>
                    </a:solidFill>
                  </a:rPr>
                  <a:t>Tinkamos verslo sąlygos</a:t>
                </a:r>
                <a:endParaRPr lang="lt-LT" altLang="lt-LT" sz="1100" b="1" dirty="0">
                  <a:solidFill>
                    <a:srgbClr val="1F497D"/>
                  </a:solidFill>
                </a:endParaRPr>
              </a:p>
            </p:txBody>
          </p:sp>
          <p:sp>
            <p:nvSpPr>
              <p:cNvPr id="11" name="Stačiakampis 1"/>
              <p:cNvSpPr/>
              <p:nvPr/>
            </p:nvSpPr>
            <p:spPr>
              <a:xfrm>
                <a:off x="6905624" y="2545554"/>
                <a:ext cx="1179515" cy="1150144"/>
              </a:xfrm>
              <a:prstGeom prst="ellipse">
                <a:avLst/>
              </a:prstGeom>
              <a:solidFill>
                <a:schemeClr val="tx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18000" tIns="36000" rIns="18000" bIns="36000" anchor="ctr"/>
              <a:lstStyle/>
              <a:p>
                <a:pPr algn="ctr">
                  <a:spcBef>
                    <a:spcPts val="0"/>
                  </a:spcBef>
                  <a:spcAft>
                    <a:spcPts val="0"/>
                  </a:spcAft>
                  <a:buClr>
                    <a:srgbClr val="FDCA00"/>
                  </a:buClr>
                  <a:buSzPct val="80000"/>
                  <a:defRPr/>
                </a:pPr>
                <a:r>
                  <a:rPr lang="lt-LT" altLang="lt-LT" sz="1100" dirty="0">
                    <a:solidFill>
                      <a:srgbClr val="1F497D"/>
                    </a:solidFill>
                  </a:rPr>
                  <a:t>Būstas</a:t>
                </a:r>
                <a:endParaRPr lang="lt-LT" altLang="lt-LT" sz="1100" b="1" dirty="0">
                  <a:solidFill>
                    <a:srgbClr val="1F497D"/>
                  </a:solidFill>
                </a:endParaRPr>
              </a:p>
            </p:txBody>
          </p:sp>
          <p:sp>
            <p:nvSpPr>
              <p:cNvPr id="12" name="Stačiakampis 1"/>
              <p:cNvSpPr/>
              <p:nvPr/>
            </p:nvSpPr>
            <p:spPr>
              <a:xfrm>
                <a:off x="7289003" y="3786182"/>
                <a:ext cx="1179515" cy="1150144"/>
              </a:xfrm>
              <a:prstGeom prst="ellipse">
                <a:avLst/>
              </a:prstGeom>
              <a:solidFill>
                <a:schemeClr val="tx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18000" tIns="36000" rIns="18000" bIns="36000" anchor="ctr"/>
              <a:lstStyle/>
              <a:p>
                <a:pPr algn="ctr">
                  <a:spcBef>
                    <a:spcPts val="0"/>
                  </a:spcBef>
                  <a:spcAft>
                    <a:spcPts val="0"/>
                  </a:spcAft>
                  <a:buClr>
                    <a:srgbClr val="FDCA00"/>
                  </a:buClr>
                  <a:buSzPct val="80000"/>
                  <a:defRPr/>
                </a:pPr>
                <a:r>
                  <a:rPr lang="lt-LT" altLang="lt-LT" sz="1100" dirty="0">
                    <a:solidFill>
                      <a:srgbClr val="1F497D"/>
                    </a:solidFill>
                  </a:rPr>
                  <a:t>Sveikatos apsauga</a:t>
                </a:r>
                <a:endParaRPr lang="lt-LT" altLang="lt-LT" sz="1100" b="1" dirty="0">
                  <a:solidFill>
                    <a:srgbClr val="1F497D"/>
                  </a:solidFill>
                </a:endParaRPr>
              </a:p>
            </p:txBody>
          </p:sp>
          <p:sp>
            <p:nvSpPr>
              <p:cNvPr id="13" name="Stačiakampis 1"/>
              <p:cNvSpPr/>
              <p:nvPr/>
            </p:nvSpPr>
            <p:spPr>
              <a:xfrm>
                <a:off x="6957213" y="5063331"/>
                <a:ext cx="1179515" cy="1150144"/>
              </a:xfrm>
              <a:prstGeom prst="ellipse">
                <a:avLst/>
              </a:prstGeom>
              <a:solidFill>
                <a:schemeClr val="tx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18000" tIns="36000" rIns="18000" bIns="36000" anchor="ctr"/>
              <a:lstStyle/>
              <a:p>
                <a:pPr algn="ctr">
                  <a:spcBef>
                    <a:spcPts val="0"/>
                  </a:spcBef>
                  <a:spcAft>
                    <a:spcPts val="0"/>
                  </a:spcAft>
                  <a:buClr>
                    <a:srgbClr val="FDCA00"/>
                  </a:buClr>
                  <a:buSzPct val="80000"/>
                  <a:defRPr/>
                </a:pPr>
                <a:r>
                  <a:rPr lang="lt-LT" altLang="lt-LT" sz="1100" dirty="0">
                    <a:solidFill>
                      <a:srgbClr val="1F497D"/>
                    </a:solidFill>
                  </a:rPr>
                  <a:t>Švietimas ir profesinis rengimas</a:t>
                </a:r>
                <a:endParaRPr lang="lt-LT" altLang="lt-LT" sz="1100" b="1" dirty="0">
                  <a:solidFill>
                    <a:srgbClr val="1F497D"/>
                  </a:solidFill>
                </a:endParaRPr>
              </a:p>
            </p:txBody>
          </p:sp>
          <p:sp>
            <p:nvSpPr>
              <p:cNvPr id="14" name="Stačiakampis 1"/>
              <p:cNvSpPr/>
              <p:nvPr/>
            </p:nvSpPr>
            <p:spPr>
              <a:xfrm>
                <a:off x="5967409" y="6017418"/>
                <a:ext cx="1179515" cy="1150144"/>
              </a:xfrm>
              <a:prstGeom prst="ellipse">
                <a:avLst/>
              </a:prstGeom>
              <a:solidFill>
                <a:schemeClr val="tx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18000" tIns="36000" rIns="18000" bIns="36000" anchor="ctr"/>
              <a:lstStyle/>
              <a:p>
                <a:pPr algn="ctr">
                  <a:spcBef>
                    <a:spcPts val="0"/>
                  </a:spcBef>
                  <a:spcAft>
                    <a:spcPts val="0"/>
                  </a:spcAft>
                  <a:buClr>
                    <a:srgbClr val="FDCA00"/>
                  </a:buClr>
                  <a:buSzPct val="80000"/>
                  <a:defRPr/>
                </a:pPr>
                <a:r>
                  <a:rPr lang="lt-LT" altLang="lt-LT" sz="1100" dirty="0">
                    <a:solidFill>
                      <a:srgbClr val="1F497D"/>
                    </a:solidFill>
                  </a:rPr>
                  <a:t>Socialinė apsauga</a:t>
                </a:r>
                <a:endParaRPr lang="lt-LT" altLang="lt-LT" sz="1100" b="1" dirty="0">
                  <a:solidFill>
                    <a:srgbClr val="1F497D"/>
                  </a:solidFill>
                </a:endParaRPr>
              </a:p>
            </p:txBody>
          </p:sp>
          <p:sp>
            <p:nvSpPr>
              <p:cNvPr id="15" name="Stačiakampis 1"/>
              <p:cNvSpPr/>
              <p:nvPr/>
            </p:nvSpPr>
            <p:spPr>
              <a:xfrm>
                <a:off x="4622001" y="6303168"/>
                <a:ext cx="1179515" cy="1150144"/>
              </a:xfrm>
              <a:prstGeom prst="ellipse">
                <a:avLst/>
              </a:prstGeom>
              <a:solidFill>
                <a:schemeClr val="tx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36000" rIns="0" bIns="36000" anchor="ctr"/>
              <a:lstStyle/>
              <a:p>
                <a:pPr algn="ctr">
                  <a:spcBef>
                    <a:spcPts val="0"/>
                  </a:spcBef>
                  <a:spcAft>
                    <a:spcPts val="0"/>
                  </a:spcAft>
                  <a:buClr>
                    <a:srgbClr val="FDCA00"/>
                  </a:buClr>
                  <a:buSzPct val="80000"/>
                  <a:defRPr/>
                </a:pPr>
                <a:r>
                  <a:rPr lang="lt-LT" altLang="lt-LT" sz="1100" dirty="0">
                    <a:solidFill>
                      <a:srgbClr val="1F497D"/>
                    </a:solidFill>
                  </a:rPr>
                  <a:t>Pramogos, laisvalaikis, gamta</a:t>
                </a:r>
                <a:endParaRPr lang="lt-LT" altLang="lt-LT" sz="1100" b="1" dirty="0">
                  <a:solidFill>
                    <a:srgbClr val="1F497D"/>
                  </a:solidFill>
                </a:endParaRPr>
              </a:p>
            </p:txBody>
          </p:sp>
          <p:sp>
            <p:nvSpPr>
              <p:cNvPr id="16" name="Stačiakampis 1"/>
              <p:cNvSpPr/>
              <p:nvPr/>
            </p:nvSpPr>
            <p:spPr>
              <a:xfrm>
                <a:off x="3292472" y="6007893"/>
                <a:ext cx="1179515" cy="1150144"/>
              </a:xfrm>
              <a:prstGeom prst="ellipse">
                <a:avLst/>
              </a:prstGeom>
              <a:solidFill>
                <a:schemeClr val="tx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18000" tIns="36000" rIns="18000" bIns="36000" anchor="ctr"/>
              <a:lstStyle/>
              <a:p>
                <a:pPr algn="ctr">
                  <a:spcBef>
                    <a:spcPts val="0"/>
                  </a:spcBef>
                  <a:spcAft>
                    <a:spcPts val="0"/>
                  </a:spcAft>
                  <a:buClr>
                    <a:srgbClr val="FDCA00"/>
                  </a:buClr>
                  <a:buSzPct val="80000"/>
                  <a:defRPr/>
                </a:pPr>
                <a:r>
                  <a:rPr lang="lt-LT" altLang="lt-LT" sz="1100" dirty="0">
                    <a:solidFill>
                      <a:srgbClr val="1F497D"/>
                    </a:solidFill>
                  </a:rPr>
                  <a:t>Transporto galimybės</a:t>
                </a:r>
                <a:endParaRPr lang="lt-LT" altLang="lt-LT" sz="1100" b="1" dirty="0">
                  <a:solidFill>
                    <a:srgbClr val="1F497D"/>
                  </a:solidFill>
                </a:endParaRPr>
              </a:p>
            </p:txBody>
          </p:sp>
          <p:sp>
            <p:nvSpPr>
              <p:cNvPr id="17" name="Stačiakampis 1"/>
              <p:cNvSpPr/>
              <p:nvPr/>
            </p:nvSpPr>
            <p:spPr>
              <a:xfrm>
                <a:off x="2324100" y="5082381"/>
                <a:ext cx="1179515" cy="1150144"/>
              </a:xfrm>
              <a:prstGeom prst="ellipse">
                <a:avLst/>
              </a:prstGeom>
              <a:solidFill>
                <a:schemeClr val="tx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18000" tIns="36000" rIns="18000" bIns="36000" anchor="ctr"/>
              <a:lstStyle/>
              <a:p>
                <a:pPr algn="ctr">
                  <a:spcBef>
                    <a:spcPts val="0"/>
                  </a:spcBef>
                  <a:spcAft>
                    <a:spcPts val="0"/>
                  </a:spcAft>
                  <a:buClr>
                    <a:srgbClr val="FDCA00"/>
                  </a:buClr>
                  <a:buSzPct val="80000"/>
                  <a:defRPr/>
                </a:pPr>
                <a:r>
                  <a:rPr lang="lt-LT" altLang="lt-LT" sz="1100" dirty="0">
                    <a:solidFill>
                      <a:srgbClr val="1F497D"/>
                    </a:solidFill>
                  </a:rPr>
                  <a:t>Saugumas</a:t>
                </a:r>
                <a:endParaRPr lang="lt-LT" altLang="lt-LT" sz="1100" b="1" dirty="0">
                  <a:solidFill>
                    <a:srgbClr val="1F497D"/>
                  </a:solidFill>
                </a:endParaRPr>
              </a:p>
            </p:txBody>
          </p:sp>
          <p:sp>
            <p:nvSpPr>
              <p:cNvPr id="34" name="Stačiakampis 1"/>
              <p:cNvSpPr/>
              <p:nvPr/>
            </p:nvSpPr>
            <p:spPr>
              <a:xfrm>
                <a:off x="1997864" y="3811784"/>
                <a:ext cx="1179515" cy="1150144"/>
              </a:xfrm>
              <a:prstGeom prst="ellipse">
                <a:avLst/>
              </a:prstGeom>
              <a:solidFill>
                <a:schemeClr val="tx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18000" tIns="36000" rIns="18000" bIns="36000" anchor="ctr"/>
              <a:lstStyle/>
              <a:p>
                <a:pPr algn="ctr">
                  <a:spcBef>
                    <a:spcPts val="0"/>
                  </a:spcBef>
                  <a:spcAft>
                    <a:spcPts val="0"/>
                  </a:spcAft>
                  <a:buClr>
                    <a:srgbClr val="FDCA00"/>
                  </a:buClr>
                  <a:buSzPct val="80000"/>
                  <a:defRPr/>
                </a:pPr>
                <a:r>
                  <a:rPr lang="lt-LT" altLang="lt-LT" sz="1100" dirty="0">
                    <a:solidFill>
                      <a:srgbClr val="1F497D"/>
                    </a:solidFill>
                  </a:rPr>
                  <a:t>Elektros energija</a:t>
                </a:r>
                <a:endParaRPr lang="lt-LT" altLang="lt-LT" sz="1100" b="1" dirty="0">
                  <a:solidFill>
                    <a:srgbClr val="1F497D"/>
                  </a:solidFill>
                </a:endParaRPr>
              </a:p>
            </p:txBody>
          </p:sp>
          <p:sp>
            <p:nvSpPr>
              <p:cNvPr id="37" name="Stačiakampis 1"/>
              <p:cNvSpPr/>
              <p:nvPr/>
            </p:nvSpPr>
            <p:spPr>
              <a:xfrm>
                <a:off x="2303457" y="2555079"/>
                <a:ext cx="1179515" cy="1150144"/>
              </a:xfrm>
              <a:prstGeom prst="ellipse">
                <a:avLst/>
              </a:prstGeom>
              <a:solidFill>
                <a:schemeClr val="tx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18000" tIns="36000" rIns="18000" bIns="36000" anchor="ctr"/>
              <a:lstStyle/>
              <a:p>
                <a:pPr algn="ctr">
                  <a:spcBef>
                    <a:spcPts val="0"/>
                  </a:spcBef>
                  <a:spcAft>
                    <a:spcPts val="0"/>
                  </a:spcAft>
                  <a:buClr>
                    <a:srgbClr val="FDCA00"/>
                  </a:buClr>
                  <a:buSzPct val="80000"/>
                  <a:defRPr/>
                </a:pPr>
                <a:r>
                  <a:rPr lang="lt-LT" altLang="lt-LT" sz="1100" dirty="0">
                    <a:solidFill>
                      <a:srgbClr val="1F497D"/>
                    </a:solidFill>
                  </a:rPr>
                  <a:t>Ryšiai, telekomu-</a:t>
                </a:r>
                <a:r>
                  <a:rPr lang="lt-LT" altLang="lt-LT" sz="1100" dirty="0" err="1">
                    <a:solidFill>
                      <a:srgbClr val="1F497D"/>
                    </a:solidFill>
                  </a:rPr>
                  <a:t>nikacija</a:t>
                </a:r>
                <a:endParaRPr lang="lt-LT" altLang="lt-LT" sz="1100" b="1" dirty="0">
                  <a:solidFill>
                    <a:srgbClr val="1F497D"/>
                  </a:solidFill>
                </a:endParaRPr>
              </a:p>
            </p:txBody>
          </p:sp>
          <p:sp>
            <p:nvSpPr>
              <p:cNvPr id="38" name="Stačiakampis 1"/>
              <p:cNvSpPr/>
              <p:nvPr/>
            </p:nvSpPr>
            <p:spPr>
              <a:xfrm>
                <a:off x="3271836" y="1604960"/>
                <a:ext cx="1179515" cy="1150144"/>
              </a:xfrm>
              <a:prstGeom prst="ellipse">
                <a:avLst/>
              </a:prstGeom>
              <a:solidFill>
                <a:schemeClr val="tx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18000" tIns="36000" rIns="18000" bIns="36000" anchor="ctr"/>
              <a:lstStyle/>
              <a:p>
                <a:pPr algn="ctr">
                  <a:spcBef>
                    <a:spcPts val="0"/>
                  </a:spcBef>
                  <a:spcAft>
                    <a:spcPts val="0"/>
                  </a:spcAft>
                  <a:buClr>
                    <a:srgbClr val="FDCA00"/>
                  </a:buClr>
                  <a:buSzPct val="80000"/>
                  <a:defRPr/>
                </a:pPr>
                <a:r>
                  <a:rPr lang="lt-LT" altLang="lt-LT" sz="1100" dirty="0">
                    <a:solidFill>
                      <a:srgbClr val="1F497D"/>
                    </a:solidFill>
                  </a:rPr>
                  <a:t>Kokybiškos darbo vietos</a:t>
                </a:r>
                <a:endParaRPr lang="lt-LT" altLang="lt-LT" sz="1100" b="1" dirty="0">
                  <a:solidFill>
                    <a:srgbClr val="1F497D"/>
                  </a:solidFill>
                </a:endParaRPr>
              </a:p>
            </p:txBody>
          </p:sp>
          <p:cxnSp>
            <p:nvCxnSpPr>
              <p:cNvPr id="57" name="Straight Connector 56"/>
              <p:cNvCxnSpPr>
                <a:stCxn id="2" idx="4"/>
                <a:endCxn id="3" idx="0"/>
              </p:cNvCxnSpPr>
              <p:nvPr/>
            </p:nvCxnSpPr>
            <p:spPr>
              <a:xfrm flipH="1">
                <a:off x="5207790" y="2471735"/>
                <a:ext cx="795" cy="1126326"/>
              </a:xfrm>
              <a:prstGeom prst="line">
                <a:avLst/>
              </a:prstGeom>
            </p:spPr>
            <p:style>
              <a:lnRef idx="2">
                <a:schemeClr val="accent1"/>
              </a:lnRef>
              <a:fillRef idx="0">
                <a:schemeClr val="accent1"/>
              </a:fillRef>
              <a:effectRef idx="1">
                <a:schemeClr val="accent1"/>
              </a:effectRef>
              <a:fontRef idx="minor">
                <a:schemeClr val="tx1"/>
              </a:fontRef>
            </p:style>
          </p:cxnSp>
          <p:cxnSp>
            <p:nvCxnSpPr>
              <p:cNvPr id="59" name="Straight Connector 58"/>
              <p:cNvCxnSpPr>
                <a:stCxn id="10" idx="3"/>
              </p:cNvCxnSpPr>
              <p:nvPr/>
            </p:nvCxnSpPr>
            <p:spPr>
              <a:xfrm flipH="1">
                <a:off x="5619750" y="2550951"/>
                <a:ext cx="535479" cy="1116172"/>
              </a:xfrm>
              <a:prstGeom prst="line">
                <a:avLst/>
              </a:prstGeom>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flipH="1">
                <a:off x="5995984" y="3295650"/>
                <a:ext cx="951705" cy="561975"/>
              </a:xfrm>
              <a:prstGeom prst="line">
                <a:avLst/>
              </a:prstGeom>
            </p:spPr>
            <p:style>
              <a:lnRef idx="2">
                <a:schemeClr val="accent1"/>
              </a:lnRef>
              <a:fillRef idx="0">
                <a:schemeClr val="accent1"/>
              </a:fillRef>
              <a:effectRef idx="1">
                <a:schemeClr val="accent1"/>
              </a:effectRef>
              <a:fontRef idx="minor">
                <a:schemeClr val="tx1"/>
              </a:fontRef>
            </p:style>
          </p:cxnSp>
          <p:cxnSp>
            <p:nvCxnSpPr>
              <p:cNvPr id="5121" name="Straight Connector 5120"/>
              <p:cNvCxnSpPr>
                <a:stCxn id="12" idx="2"/>
                <a:endCxn id="3" idx="6"/>
              </p:cNvCxnSpPr>
              <p:nvPr/>
            </p:nvCxnSpPr>
            <p:spPr>
              <a:xfrm flipH="1" flipV="1">
                <a:off x="6220615" y="4279099"/>
                <a:ext cx="1068388" cy="82155"/>
              </a:xfrm>
              <a:prstGeom prst="line">
                <a:avLst/>
              </a:prstGeom>
            </p:spPr>
            <p:style>
              <a:lnRef idx="2">
                <a:schemeClr val="accent1"/>
              </a:lnRef>
              <a:fillRef idx="0">
                <a:schemeClr val="accent1"/>
              </a:fillRef>
              <a:effectRef idx="1">
                <a:schemeClr val="accent1"/>
              </a:effectRef>
              <a:fontRef idx="minor">
                <a:schemeClr val="tx1"/>
              </a:fontRef>
            </p:style>
          </p:cxnSp>
          <p:cxnSp>
            <p:nvCxnSpPr>
              <p:cNvPr id="5127" name="Straight Connector 5126"/>
              <p:cNvCxnSpPr/>
              <p:nvPr/>
            </p:nvCxnSpPr>
            <p:spPr>
              <a:xfrm flipH="1" flipV="1">
                <a:off x="6034084" y="4676775"/>
                <a:ext cx="951705" cy="771525"/>
              </a:xfrm>
              <a:prstGeom prst="line">
                <a:avLst/>
              </a:prstGeom>
            </p:spPr>
            <p:style>
              <a:lnRef idx="2">
                <a:schemeClr val="accent1"/>
              </a:lnRef>
              <a:fillRef idx="0">
                <a:schemeClr val="accent1"/>
              </a:fillRef>
              <a:effectRef idx="1">
                <a:schemeClr val="accent1"/>
              </a:effectRef>
              <a:fontRef idx="minor">
                <a:schemeClr val="tx1"/>
              </a:fontRef>
            </p:style>
          </p:cxnSp>
          <p:cxnSp>
            <p:nvCxnSpPr>
              <p:cNvPr id="5129" name="Straight Connector 5128"/>
              <p:cNvCxnSpPr>
                <a:stCxn id="14" idx="1"/>
              </p:cNvCxnSpPr>
              <p:nvPr/>
            </p:nvCxnSpPr>
            <p:spPr>
              <a:xfrm flipH="1" flipV="1">
                <a:off x="5591175" y="4917276"/>
                <a:ext cx="548970" cy="1268577"/>
              </a:xfrm>
              <a:prstGeom prst="line">
                <a:avLst/>
              </a:prstGeom>
            </p:spPr>
            <p:style>
              <a:lnRef idx="2">
                <a:schemeClr val="accent1"/>
              </a:lnRef>
              <a:fillRef idx="0">
                <a:schemeClr val="accent1"/>
              </a:fillRef>
              <a:effectRef idx="1">
                <a:schemeClr val="accent1"/>
              </a:effectRef>
              <a:fontRef idx="minor">
                <a:schemeClr val="tx1"/>
              </a:fontRef>
            </p:style>
          </p:cxnSp>
          <p:cxnSp>
            <p:nvCxnSpPr>
              <p:cNvPr id="5131" name="Straight Connector 5130"/>
              <p:cNvCxnSpPr>
                <a:stCxn id="15" idx="0"/>
                <a:endCxn id="3" idx="4"/>
              </p:cNvCxnSpPr>
              <p:nvPr/>
            </p:nvCxnSpPr>
            <p:spPr>
              <a:xfrm flipH="1" flipV="1">
                <a:off x="5207790" y="4960136"/>
                <a:ext cx="3969" cy="1343032"/>
              </a:xfrm>
              <a:prstGeom prst="line">
                <a:avLst/>
              </a:prstGeom>
            </p:spPr>
            <p:style>
              <a:lnRef idx="2">
                <a:schemeClr val="accent1"/>
              </a:lnRef>
              <a:fillRef idx="0">
                <a:schemeClr val="accent1"/>
              </a:fillRef>
              <a:effectRef idx="1">
                <a:schemeClr val="accent1"/>
              </a:effectRef>
              <a:fontRef idx="minor">
                <a:schemeClr val="tx1"/>
              </a:fontRef>
            </p:style>
          </p:cxnSp>
          <p:cxnSp>
            <p:nvCxnSpPr>
              <p:cNvPr id="5133" name="Straight Connector 5132"/>
              <p:cNvCxnSpPr/>
              <p:nvPr/>
            </p:nvCxnSpPr>
            <p:spPr>
              <a:xfrm flipV="1">
                <a:off x="4067175" y="4898226"/>
                <a:ext cx="695325" cy="1138242"/>
              </a:xfrm>
              <a:prstGeom prst="line">
                <a:avLst/>
              </a:prstGeom>
            </p:spPr>
            <p:style>
              <a:lnRef idx="2">
                <a:schemeClr val="accent1"/>
              </a:lnRef>
              <a:fillRef idx="0">
                <a:schemeClr val="accent1"/>
              </a:fillRef>
              <a:effectRef idx="1">
                <a:schemeClr val="accent1"/>
              </a:effectRef>
              <a:fontRef idx="minor">
                <a:schemeClr val="tx1"/>
              </a:fontRef>
            </p:style>
          </p:cxnSp>
          <p:cxnSp>
            <p:nvCxnSpPr>
              <p:cNvPr id="5136" name="Straight Connector 5135"/>
              <p:cNvCxnSpPr>
                <a:endCxn id="17" idx="7"/>
              </p:cNvCxnSpPr>
              <p:nvPr/>
            </p:nvCxnSpPr>
            <p:spPr>
              <a:xfrm flipH="1">
                <a:off x="3330879" y="4610100"/>
                <a:ext cx="983946" cy="640716"/>
              </a:xfrm>
              <a:prstGeom prst="line">
                <a:avLst/>
              </a:prstGeom>
            </p:spPr>
            <p:style>
              <a:lnRef idx="2">
                <a:schemeClr val="accent1"/>
              </a:lnRef>
              <a:fillRef idx="0">
                <a:schemeClr val="accent1"/>
              </a:fillRef>
              <a:effectRef idx="1">
                <a:schemeClr val="accent1"/>
              </a:effectRef>
              <a:fontRef idx="minor">
                <a:schemeClr val="tx1"/>
              </a:fontRef>
            </p:style>
          </p:cxnSp>
          <p:cxnSp>
            <p:nvCxnSpPr>
              <p:cNvPr id="5143" name="Straight Connector 5142"/>
              <p:cNvCxnSpPr>
                <a:stCxn id="34" idx="6"/>
                <a:endCxn id="3" idx="2"/>
              </p:cNvCxnSpPr>
              <p:nvPr/>
            </p:nvCxnSpPr>
            <p:spPr>
              <a:xfrm flipV="1">
                <a:off x="3177379" y="4279099"/>
                <a:ext cx="1017585" cy="107757"/>
              </a:xfrm>
              <a:prstGeom prst="line">
                <a:avLst/>
              </a:prstGeom>
            </p:spPr>
            <p:style>
              <a:lnRef idx="2">
                <a:schemeClr val="accent1"/>
              </a:lnRef>
              <a:fillRef idx="0">
                <a:schemeClr val="accent1"/>
              </a:fillRef>
              <a:effectRef idx="1">
                <a:schemeClr val="accent1"/>
              </a:effectRef>
              <a:fontRef idx="minor">
                <a:schemeClr val="tx1"/>
              </a:fontRef>
            </p:style>
          </p:cxnSp>
          <p:cxnSp>
            <p:nvCxnSpPr>
              <p:cNvPr id="5145" name="Straight Connector 5144"/>
              <p:cNvCxnSpPr/>
              <p:nvPr/>
            </p:nvCxnSpPr>
            <p:spPr>
              <a:xfrm>
                <a:off x="3454397" y="3314700"/>
                <a:ext cx="960440" cy="542925"/>
              </a:xfrm>
              <a:prstGeom prst="line">
                <a:avLst/>
              </a:prstGeom>
            </p:spPr>
            <p:style>
              <a:lnRef idx="2">
                <a:schemeClr val="accent1"/>
              </a:lnRef>
              <a:fillRef idx="0">
                <a:schemeClr val="accent1"/>
              </a:fillRef>
              <a:effectRef idx="1">
                <a:schemeClr val="accent1"/>
              </a:effectRef>
              <a:fontRef idx="minor">
                <a:schemeClr val="tx1"/>
              </a:fontRef>
            </p:style>
          </p:cxnSp>
          <p:cxnSp>
            <p:nvCxnSpPr>
              <p:cNvPr id="5150" name="Straight Connector 5149"/>
              <p:cNvCxnSpPr/>
              <p:nvPr/>
            </p:nvCxnSpPr>
            <p:spPr>
              <a:xfrm>
                <a:off x="4067175" y="2719386"/>
                <a:ext cx="695325" cy="947737"/>
              </a:xfrm>
              <a:prstGeom prst="line">
                <a:avLst/>
              </a:prstGeom>
            </p:spPr>
            <p:style>
              <a:lnRef idx="2">
                <a:schemeClr val="accent1"/>
              </a:lnRef>
              <a:fillRef idx="0">
                <a:schemeClr val="accent1"/>
              </a:fillRef>
              <a:effectRef idx="1">
                <a:schemeClr val="accent1"/>
              </a:effectRef>
              <a:fontRef idx="minor">
                <a:schemeClr val="tx1"/>
              </a:fontRef>
            </p:style>
          </p:cxnSp>
        </p:grpSp>
      </p:grpSp>
      <p:sp>
        <p:nvSpPr>
          <p:cNvPr id="5" name="Stačiakampis 4"/>
          <p:cNvSpPr/>
          <p:nvPr/>
        </p:nvSpPr>
        <p:spPr>
          <a:xfrm>
            <a:off x="4442984" y="644152"/>
            <a:ext cx="4284091" cy="508923"/>
          </a:xfrm>
          <a:prstGeom prst="rect">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altLang="lt-LT" sz="1100" b="1" i="1" dirty="0">
                <a:solidFill>
                  <a:srgbClr val="1F497D"/>
                </a:solidFill>
              </a:rPr>
              <a:t>1. Namų ūkių vartojimas padidėjo 5,9 mlrd. EUR</a:t>
            </a:r>
          </a:p>
          <a:p>
            <a:pPr>
              <a:spcBef>
                <a:spcPts val="0"/>
              </a:spcBef>
              <a:spcAft>
                <a:spcPts val="0"/>
              </a:spcAft>
              <a:buClr>
                <a:srgbClr val="FDCA00"/>
              </a:buClr>
              <a:buSzPct val="80000"/>
              <a:defRPr/>
            </a:pPr>
            <a:r>
              <a:rPr lang="lt-LT" altLang="lt-LT" sz="1100" b="1" i="1" dirty="0">
                <a:solidFill>
                  <a:srgbClr val="1F497D"/>
                </a:solidFill>
              </a:rPr>
              <a:t>2. Darbo užmokesčio padidėjimas</a:t>
            </a:r>
          </a:p>
          <a:p>
            <a:pPr>
              <a:spcBef>
                <a:spcPts val="0"/>
              </a:spcBef>
              <a:spcAft>
                <a:spcPts val="0"/>
              </a:spcAft>
              <a:buClr>
                <a:srgbClr val="FDCA00"/>
              </a:buClr>
              <a:buSzPct val="80000"/>
              <a:defRPr/>
            </a:pPr>
            <a:r>
              <a:rPr lang="lt-LT" altLang="lt-LT" sz="1100" b="1" i="1" dirty="0">
                <a:solidFill>
                  <a:srgbClr val="1F497D"/>
                </a:solidFill>
              </a:rPr>
              <a:t>3. Papildomai sukurta 10,3 mlrd. EUR nominalaus BVP</a:t>
            </a:r>
          </a:p>
        </p:txBody>
      </p:sp>
      <p:sp>
        <p:nvSpPr>
          <p:cNvPr id="96" name="Stačiakampis 4"/>
          <p:cNvSpPr/>
          <p:nvPr/>
        </p:nvSpPr>
        <p:spPr>
          <a:xfrm>
            <a:off x="5487695" y="898815"/>
            <a:ext cx="3622361" cy="782214"/>
          </a:xfrm>
          <a:prstGeom prst="rect">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altLang="lt-LT" sz="1100" b="1" i="1" dirty="0">
                <a:solidFill>
                  <a:srgbClr val="1F497D"/>
                </a:solidFill>
              </a:rPr>
              <a:t>1. Verslo produktyvumui ir ekonominei infrastruktūrai – 1,8 mlrd. EUR</a:t>
            </a:r>
          </a:p>
          <a:p>
            <a:pPr>
              <a:spcBef>
                <a:spcPts val="0"/>
              </a:spcBef>
              <a:spcAft>
                <a:spcPts val="0"/>
              </a:spcAft>
              <a:buClr>
                <a:srgbClr val="FDCA00"/>
              </a:buClr>
              <a:buSzPct val="80000"/>
              <a:defRPr/>
            </a:pPr>
            <a:r>
              <a:rPr lang="lt-LT" altLang="lt-LT" sz="1100" b="1" i="1" dirty="0">
                <a:solidFill>
                  <a:srgbClr val="1F497D"/>
                </a:solidFill>
              </a:rPr>
              <a:t>2. </a:t>
            </a:r>
            <a:r>
              <a:rPr lang="lt-LT" altLang="lt-LT" sz="1100" b="1" i="1" dirty="0" err="1">
                <a:solidFill>
                  <a:srgbClr val="1F497D"/>
                </a:solidFill>
              </a:rPr>
              <a:t>Transeuropinių</a:t>
            </a:r>
            <a:r>
              <a:rPr lang="lt-LT" altLang="lt-LT" sz="1100" b="1" i="1" dirty="0">
                <a:solidFill>
                  <a:srgbClr val="1F497D"/>
                </a:solidFill>
              </a:rPr>
              <a:t> tinklų plėtrai – 1,36 mlrd. EUR</a:t>
            </a:r>
          </a:p>
          <a:p>
            <a:pPr>
              <a:spcBef>
                <a:spcPts val="0"/>
              </a:spcBef>
              <a:spcAft>
                <a:spcPts val="0"/>
              </a:spcAft>
              <a:buClr>
                <a:srgbClr val="FDCA00"/>
              </a:buClr>
              <a:buSzPct val="80000"/>
              <a:defRPr/>
            </a:pPr>
            <a:r>
              <a:rPr lang="lt-LT" altLang="lt-LT" sz="1100" b="1" i="1" dirty="0">
                <a:solidFill>
                  <a:srgbClr val="1F497D"/>
                </a:solidFill>
              </a:rPr>
              <a:t>3. Viso ekonomikos augimo veiksmams – 45,7% visos paramos (3,6 mlrd. EUR)</a:t>
            </a:r>
          </a:p>
        </p:txBody>
      </p:sp>
      <p:sp>
        <p:nvSpPr>
          <p:cNvPr id="97" name="Stačiakampis 4"/>
          <p:cNvSpPr/>
          <p:nvPr/>
        </p:nvSpPr>
        <p:spPr>
          <a:xfrm>
            <a:off x="5976258" y="1393569"/>
            <a:ext cx="3133791" cy="639699"/>
          </a:xfrm>
          <a:prstGeom prst="rect">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altLang="lt-LT" sz="1100" b="1" i="1" dirty="0">
                <a:solidFill>
                  <a:srgbClr val="1F497D"/>
                </a:solidFill>
              </a:rPr>
              <a:t>1. Renovuoti 368 daugiabučiai (apie 12 tūkst. gyventojų)</a:t>
            </a:r>
          </a:p>
          <a:p>
            <a:pPr>
              <a:spcBef>
                <a:spcPts val="0"/>
              </a:spcBef>
              <a:spcAft>
                <a:spcPts val="0"/>
              </a:spcAft>
              <a:buClr>
                <a:srgbClr val="FDCA00"/>
              </a:buClr>
              <a:buSzPct val="80000"/>
              <a:defRPr/>
            </a:pPr>
            <a:r>
              <a:rPr lang="lt-LT" altLang="lt-LT" sz="1100" b="1" i="1" dirty="0">
                <a:solidFill>
                  <a:srgbClr val="1F497D"/>
                </a:solidFill>
              </a:rPr>
              <a:t>2. Padaugėjo socialinio būsto</a:t>
            </a:r>
          </a:p>
          <a:p>
            <a:pPr>
              <a:spcBef>
                <a:spcPts val="0"/>
              </a:spcBef>
              <a:spcAft>
                <a:spcPts val="0"/>
              </a:spcAft>
              <a:buClr>
                <a:srgbClr val="FDCA00"/>
              </a:buClr>
              <a:buSzPct val="80000"/>
              <a:defRPr/>
            </a:pPr>
            <a:r>
              <a:rPr lang="lt-LT" altLang="lt-LT" sz="1100" b="1" i="1" dirty="0">
                <a:solidFill>
                  <a:srgbClr val="1F497D"/>
                </a:solidFill>
              </a:rPr>
              <a:t>3. 52 savivaldybėse sutvarkyta viešoji erdvė</a:t>
            </a:r>
          </a:p>
        </p:txBody>
      </p:sp>
      <p:sp>
        <p:nvSpPr>
          <p:cNvPr id="98" name="Stačiakampis 4"/>
          <p:cNvSpPr/>
          <p:nvPr/>
        </p:nvSpPr>
        <p:spPr>
          <a:xfrm>
            <a:off x="6585025" y="2254335"/>
            <a:ext cx="2525027" cy="692531"/>
          </a:xfrm>
          <a:prstGeom prst="rect">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altLang="lt-LT" sz="1100" b="1" i="1" dirty="0">
                <a:solidFill>
                  <a:srgbClr val="1F497D"/>
                </a:solidFill>
              </a:rPr>
              <a:t>1. Parama suteikta daugiau nei 200 sveikatos priežiūros įstaigų</a:t>
            </a:r>
          </a:p>
          <a:p>
            <a:pPr>
              <a:spcBef>
                <a:spcPts val="0"/>
              </a:spcBef>
              <a:spcAft>
                <a:spcPts val="0"/>
              </a:spcAft>
              <a:buClr>
                <a:srgbClr val="FDCA00"/>
              </a:buClr>
              <a:buSzPct val="80000"/>
              <a:defRPr/>
            </a:pPr>
            <a:r>
              <a:rPr lang="lt-LT" altLang="lt-LT" sz="1100" b="1" i="1" dirty="0">
                <a:solidFill>
                  <a:srgbClr val="1F497D"/>
                </a:solidFill>
              </a:rPr>
              <a:t>2. Patobulinimai palietė 1,341 mln. gyventojų</a:t>
            </a:r>
          </a:p>
        </p:txBody>
      </p:sp>
      <p:sp>
        <p:nvSpPr>
          <p:cNvPr id="99" name="Stačiakampis 4"/>
          <p:cNvSpPr/>
          <p:nvPr/>
        </p:nvSpPr>
        <p:spPr>
          <a:xfrm>
            <a:off x="6860376" y="2994540"/>
            <a:ext cx="2249671" cy="1337295"/>
          </a:xfrm>
          <a:prstGeom prst="rect">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altLang="lt-LT" sz="1100" b="1" i="1" dirty="0">
                <a:solidFill>
                  <a:srgbClr val="1F497D"/>
                </a:solidFill>
              </a:rPr>
              <a:t>1. Apie 1430 švietimo ir mokslo įstaigų pasinaudojo parama</a:t>
            </a:r>
          </a:p>
          <a:p>
            <a:pPr>
              <a:spcBef>
                <a:spcPts val="0"/>
              </a:spcBef>
              <a:spcAft>
                <a:spcPts val="0"/>
              </a:spcAft>
              <a:buClr>
                <a:srgbClr val="FDCA00"/>
              </a:buClr>
              <a:buSzPct val="80000"/>
              <a:defRPr/>
            </a:pPr>
            <a:r>
              <a:rPr lang="lt-LT" altLang="lt-LT" sz="1100" b="1" i="1" dirty="0">
                <a:solidFill>
                  <a:srgbClr val="1F497D"/>
                </a:solidFill>
              </a:rPr>
              <a:t>2. Naudą pajuto 650 tūkst. Lietuvos gyventojų (apie 23 proc.)</a:t>
            </a:r>
          </a:p>
          <a:p>
            <a:pPr>
              <a:spcBef>
                <a:spcPts val="0"/>
              </a:spcBef>
              <a:spcAft>
                <a:spcPts val="0"/>
              </a:spcAft>
              <a:buClr>
                <a:srgbClr val="FDCA00"/>
              </a:buClr>
              <a:buSzPct val="80000"/>
              <a:defRPr/>
            </a:pPr>
            <a:r>
              <a:rPr lang="lt-LT" altLang="lt-LT" sz="1100" b="1" i="1" dirty="0">
                <a:solidFill>
                  <a:srgbClr val="1F497D"/>
                </a:solidFill>
              </a:rPr>
              <a:t>3. Atnaujinta profesinio mokymo infrastruktūra, sukurti 42 sektoriniai praktinio mokymo centrai</a:t>
            </a:r>
          </a:p>
        </p:txBody>
      </p:sp>
      <p:sp>
        <p:nvSpPr>
          <p:cNvPr id="100" name="Stačiakampis 4"/>
          <p:cNvSpPr/>
          <p:nvPr/>
        </p:nvSpPr>
        <p:spPr>
          <a:xfrm>
            <a:off x="5981015" y="4238751"/>
            <a:ext cx="3023102" cy="860599"/>
          </a:xfrm>
          <a:prstGeom prst="rect">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altLang="lt-LT" sz="1100" b="1" i="1" dirty="0">
                <a:solidFill>
                  <a:srgbClr val="1F497D"/>
                </a:solidFill>
              </a:rPr>
              <a:t>1. Įsteigti 77 universalūs daugiafunkciniai centrai</a:t>
            </a:r>
          </a:p>
          <a:p>
            <a:pPr>
              <a:spcBef>
                <a:spcPts val="0"/>
              </a:spcBef>
              <a:spcAft>
                <a:spcPts val="0"/>
              </a:spcAft>
              <a:buClr>
                <a:srgbClr val="FDCA00"/>
              </a:buClr>
              <a:buSzPct val="80000"/>
              <a:defRPr/>
            </a:pPr>
            <a:r>
              <a:rPr lang="lt-LT" altLang="lt-LT" sz="1100" b="1" i="1" dirty="0">
                <a:solidFill>
                  <a:srgbClr val="1F497D"/>
                </a:solidFill>
              </a:rPr>
              <a:t>2. Įkurti 8 profesinės reabilitacijos centrai</a:t>
            </a:r>
          </a:p>
          <a:p>
            <a:pPr>
              <a:spcBef>
                <a:spcPts val="0"/>
              </a:spcBef>
              <a:spcAft>
                <a:spcPts val="0"/>
              </a:spcAft>
              <a:buClr>
                <a:srgbClr val="FDCA00"/>
              </a:buClr>
              <a:buSzPct val="80000"/>
              <a:defRPr/>
            </a:pPr>
            <a:r>
              <a:rPr lang="lt-LT" altLang="lt-LT" sz="1100" b="1" i="1" dirty="0">
                <a:solidFill>
                  <a:srgbClr val="1F497D"/>
                </a:solidFill>
              </a:rPr>
              <a:t>3. Išplėtotas nestacionarių socialinių paslaugų tinklas (730 darbo vietų)</a:t>
            </a:r>
          </a:p>
        </p:txBody>
      </p:sp>
      <p:sp>
        <p:nvSpPr>
          <p:cNvPr id="101" name="Stačiakampis 4"/>
          <p:cNvSpPr/>
          <p:nvPr/>
        </p:nvSpPr>
        <p:spPr>
          <a:xfrm>
            <a:off x="782259" y="4669050"/>
            <a:ext cx="4000923" cy="454207"/>
          </a:xfrm>
          <a:prstGeom prst="rect">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altLang="lt-LT" sz="1100" b="1" i="1" dirty="0">
                <a:solidFill>
                  <a:srgbClr val="1F497D"/>
                </a:solidFill>
              </a:rPr>
              <a:t>1. Pastatyta ar sutvarkyta 330 turistų traukos centrų</a:t>
            </a:r>
          </a:p>
          <a:p>
            <a:pPr>
              <a:spcBef>
                <a:spcPts val="0"/>
              </a:spcBef>
              <a:spcAft>
                <a:spcPts val="0"/>
              </a:spcAft>
              <a:buClr>
                <a:srgbClr val="FDCA00"/>
              </a:buClr>
              <a:buSzPct val="80000"/>
              <a:defRPr/>
            </a:pPr>
            <a:r>
              <a:rPr lang="lt-LT" altLang="lt-LT" sz="1100" b="1" i="1" dirty="0">
                <a:solidFill>
                  <a:srgbClr val="1F497D"/>
                </a:solidFill>
              </a:rPr>
              <a:t>2. Atgaivinta bendruomenių veikla, bibliotekos</a:t>
            </a:r>
          </a:p>
          <a:p>
            <a:pPr>
              <a:spcBef>
                <a:spcPts val="0"/>
              </a:spcBef>
              <a:spcAft>
                <a:spcPts val="0"/>
              </a:spcAft>
              <a:buClr>
                <a:srgbClr val="FDCA00"/>
              </a:buClr>
              <a:buSzPct val="80000"/>
              <a:defRPr/>
            </a:pPr>
            <a:r>
              <a:rPr lang="lt-LT" altLang="lt-LT" sz="1100" b="1" i="1" dirty="0">
                <a:solidFill>
                  <a:srgbClr val="1F497D"/>
                </a:solidFill>
              </a:rPr>
              <a:t>3. Sutvarkyti visi sąvartynai, pagerėjo vandens ir oro kokybė</a:t>
            </a:r>
          </a:p>
        </p:txBody>
      </p:sp>
      <p:sp>
        <p:nvSpPr>
          <p:cNvPr id="102" name="Stačiakampis 4"/>
          <p:cNvSpPr/>
          <p:nvPr/>
        </p:nvSpPr>
        <p:spPr>
          <a:xfrm>
            <a:off x="57840" y="4477085"/>
            <a:ext cx="3530903" cy="550627"/>
          </a:xfrm>
          <a:prstGeom prst="rect">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altLang="lt-LT" sz="1100" b="1" i="1" dirty="0">
                <a:solidFill>
                  <a:srgbClr val="1F497D"/>
                </a:solidFill>
              </a:rPr>
              <a:t>1. Išasfaltuota 737 km. žvyrkelių</a:t>
            </a:r>
          </a:p>
          <a:p>
            <a:pPr>
              <a:spcBef>
                <a:spcPts val="0"/>
              </a:spcBef>
              <a:spcAft>
                <a:spcPts val="0"/>
              </a:spcAft>
              <a:buClr>
                <a:srgbClr val="FDCA00"/>
              </a:buClr>
              <a:buSzPct val="80000"/>
              <a:defRPr/>
            </a:pPr>
            <a:r>
              <a:rPr lang="lt-LT" altLang="lt-LT" sz="1100" b="1" i="1" dirty="0">
                <a:solidFill>
                  <a:srgbClr val="1F497D"/>
                </a:solidFill>
              </a:rPr>
              <a:t>2. Beveik 50 proc. sumažėjo eismo įvykių, ypač mirčių</a:t>
            </a:r>
          </a:p>
          <a:p>
            <a:pPr>
              <a:spcBef>
                <a:spcPts val="0"/>
              </a:spcBef>
              <a:spcAft>
                <a:spcPts val="0"/>
              </a:spcAft>
              <a:buClr>
                <a:srgbClr val="FDCA00"/>
              </a:buClr>
              <a:buSzPct val="80000"/>
              <a:defRPr/>
            </a:pPr>
            <a:r>
              <a:rPr lang="lt-LT" altLang="lt-LT" sz="1100" b="1" i="1" dirty="0">
                <a:solidFill>
                  <a:srgbClr val="1F497D"/>
                </a:solidFill>
              </a:rPr>
              <a:t>3. Padidėjo keleivių bei krovinių srautai</a:t>
            </a:r>
          </a:p>
        </p:txBody>
      </p:sp>
      <p:sp>
        <p:nvSpPr>
          <p:cNvPr id="103" name="Stačiakampis 4"/>
          <p:cNvSpPr/>
          <p:nvPr/>
        </p:nvSpPr>
        <p:spPr>
          <a:xfrm>
            <a:off x="15608" y="3940652"/>
            <a:ext cx="3287938" cy="391183"/>
          </a:xfrm>
          <a:prstGeom prst="rect">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altLang="lt-LT" sz="1100" b="1" i="1" dirty="0">
                <a:solidFill>
                  <a:srgbClr val="1F497D"/>
                </a:solidFill>
              </a:rPr>
              <a:t>1. Gyvenimo kokybė pagerėjo 42 savivaldybėse</a:t>
            </a:r>
          </a:p>
          <a:p>
            <a:pPr>
              <a:spcBef>
                <a:spcPts val="0"/>
              </a:spcBef>
              <a:spcAft>
                <a:spcPts val="0"/>
              </a:spcAft>
              <a:buClr>
                <a:srgbClr val="FDCA00"/>
              </a:buClr>
              <a:buSzPct val="80000"/>
              <a:defRPr/>
            </a:pPr>
            <a:r>
              <a:rPr lang="lt-LT" altLang="lt-LT" sz="1100" b="1" i="1" dirty="0">
                <a:solidFill>
                  <a:srgbClr val="1F497D"/>
                </a:solidFill>
              </a:rPr>
              <a:t>2. 13 proc. sumažėjo savižudybių skaičius</a:t>
            </a:r>
          </a:p>
        </p:txBody>
      </p:sp>
      <p:sp>
        <p:nvSpPr>
          <p:cNvPr id="104" name="Stačiakampis 4"/>
          <p:cNvSpPr/>
          <p:nvPr/>
        </p:nvSpPr>
        <p:spPr>
          <a:xfrm>
            <a:off x="41543" y="2983511"/>
            <a:ext cx="2163989" cy="777810"/>
          </a:xfrm>
          <a:prstGeom prst="rect">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altLang="lt-LT" sz="1100" b="1" i="1" dirty="0">
                <a:solidFill>
                  <a:srgbClr val="1F497D"/>
                </a:solidFill>
              </a:rPr>
              <a:t>1. Įrengti 55 nauji energijos gamybos pajėgumai</a:t>
            </a:r>
          </a:p>
          <a:p>
            <a:pPr>
              <a:spcBef>
                <a:spcPts val="0"/>
              </a:spcBef>
              <a:spcAft>
                <a:spcPts val="0"/>
              </a:spcAft>
              <a:buClr>
                <a:srgbClr val="FDCA00"/>
              </a:buClr>
              <a:buSzPct val="80000"/>
              <a:defRPr/>
            </a:pPr>
            <a:r>
              <a:rPr lang="lt-LT" altLang="lt-LT" sz="1100" b="1" i="1" dirty="0">
                <a:solidFill>
                  <a:srgbClr val="1F497D"/>
                </a:solidFill>
              </a:rPr>
              <a:t>2. Energijos naudojimo aktyvumas padidėjo 67 proc.</a:t>
            </a:r>
          </a:p>
        </p:txBody>
      </p:sp>
      <p:sp>
        <p:nvSpPr>
          <p:cNvPr id="105" name="Stačiakampis 4"/>
          <p:cNvSpPr/>
          <p:nvPr/>
        </p:nvSpPr>
        <p:spPr>
          <a:xfrm>
            <a:off x="32584" y="1607343"/>
            <a:ext cx="2338636" cy="1202118"/>
          </a:xfrm>
          <a:prstGeom prst="rect">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altLang="lt-LT" sz="1100" b="1" i="1" dirty="0">
                <a:solidFill>
                  <a:srgbClr val="1F497D"/>
                </a:solidFill>
              </a:rPr>
              <a:t>1. Interneto pasiekiamumas padidėjo iki 95 proc.</a:t>
            </a:r>
          </a:p>
          <a:p>
            <a:pPr>
              <a:spcBef>
                <a:spcPts val="0"/>
              </a:spcBef>
              <a:spcAft>
                <a:spcPts val="0"/>
              </a:spcAft>
              <a:buClr>
                <a:srgbClr val="FDCA00"/>
              </a:buClr>
              <a:buSzPct val="80000"/>
              <a:defRPr/>
            </a:pPr>
            <a:r>
              <a:rPr lang="lt-LT" altLang="lt-LT" sz="1100" b="1" i="1" dirty="0">
                <a:solidFill>
                  <a:srgbClr val="1F497D"/>
                </a:solidFill>
              </a:rPr>
              <a:t>2. Gyventojų, naudojančių </a:t>
            </a:r>
            <a:r>
              <a:rPr lang="lt-LT" altLang="lt-LT" sz="1100" b="1" i="1" dirty="0" smtClean="0">
                <a:solidFill>
                  <a:srgbClr val="1F497D"/>
                </a:solidFill>
              </a:rPr>
              <a:t>internetą</a:t>
            </a:r>
            <a:r>
              <a:rPr lang="lt-LT" altLang="lt-LT" sz="1100" b="1" i="1" dirty="0">
                <a:solidFill>
                  <a:srgbClr val="1F497D"/>
                </a:solidFill>
              </a:rPr>
              <a:t>, skaičius padidėjo iki 75 proc.</a:t>
            </a:r>
          </a:p>
          <a:p>
            <a:pPr>
              <a:spcBef>
                <a:spcPts val="0"/>
              </a:spcBef>
              <a:spcAft>
                <a:spcPts val="0"/>
              </a:spcAft>
              <a:buClr>
                <a:srgbClr val="FDCA00"/>
              </a:buClr>
              <a:buSzPct val="80000"/>
              <a:defRPr/>
            </a:pPr>
            <a:r>
              <a:rPr lang="lt-LT" altLang="lt-LT" sz="1100" b="1" i="1" dirty="0">
                <a:solidFill>
                  <a:srgbClr val="1F497D"/>
                </a:solidFill>
              </a:rPr>
              <a:t>3. Interneto pasiekiamumas bei </a:t>
            </a:r>
            <a:r>
              <a:rPr lang="en-GB" altLang="lt-LT" sz="1100" b="1" i="1" dirty="0" err="1">
                <a:solidFill>
                  <a:srgbClr val="1F497D"/>
                </a:solidFill>
              </a:rPr>
              <a:t>g</a:t>
            </a:r>
            <a:r>
              <a:rPr lang="lt-LT" altLang="lt-LT" sz="1100" b="1" i="1" dirty="0" err="1" smtClean="0">
                <a:solidFill>
                  <a:srgbClr val="1F497D"/>
                </a:solidFill>
              </a:rPr>
              <a:t>reitaeigiškumas</a:t>
            </a:r>
            <a:r>
              <a:rPr lang="lt-LT" altLang="lt-LT" sz="1100" b="1" i="1" dirty="0" smtClean="0">
                <a:solidFill>
                  <a:srgbClr val="1F497D"/>
                </a:solidFill>
              </a:rPr>
              <a:t> </a:t>
            </a:r>
            <a:r>
              <a:rPr lang="lt-LT" altLang="lt-LT" sz="1100" b="1" i="1" dirty="0">
                <a:solidFill>
                  <a:srgbClr val="1F497D"/>
                </a:solidFill>
              </a:rPr>
              <a:t>– vienas didžiausių pasaulyje</a:t>
            </a:r>
          </a:p>
        </p:txBody>
      </p:sp>
      <p:sp>
        <p:nvSpPr>
          <p:cNvPr id="106" name="Stačiakampis 4"/>
          <p:cNvSpPr/>
          <p:nvPr/>
        </p:nvSpPr>
        <p:spPr>
          <a:xfrm>
            <a:off x="99475" y="735246"/>
            <a:ext cx="3379944" cy="554681"/>
          </a:xfrm>
          <a:prstGeom prst="rect">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altLang="lt-LT" sz="1100" b="1" i="1" dirty="0">
                <a:solidFill>
                  <a:srgbClr val="1F497D"/>
                </a:solidFill>
              </a:rPr>
              <a:t>1. 33 tūkst. naujų sąlyginių darbo vietų</a:t>
            </a:r>
          </a:p>
          <a:p>
            <a:pPr>
              <a:spcBef>
                <a:spcPts val="0"/>
              </a:spcBef>
              <a:spcAft>
                <a:spcPts val="0"/>
              </a:spcAft>
              <a:buClr>
                <a:srgbClr val="FDCA00"/>
              </a:buClr>
              <a:buSzPct val="80000"/>
              <a:defRPr/>
            </a:pPr>
            <a:r>
              <a:rPr lang="lt-LT" altLang="lt-LT" sz="1100" b="1" i="1" dirty="0">
                <a:solidFill>
                  <a:srgbClr val="1F497D"/>
                </a:solidFill>
              </a:rPr>
              <a:t>2. 41% labai aukštos kokybės darbo vietų</a:t>
            </a:r>
          </a:p>
          <a:p>
            <a:pPr>
              <a:spcBef>
                <a:spcPts val="0"/>
              </a:spcBef>
              <a:spcAft>
                <a:spcPts val="0"/>
              </a:spcAft>
              <a:buClr>
                <a:srgbClr val="FDCA00"/>
              </a:buClr>
              <a:buSzPct val="80000"/>
              <a:defRPr/>
            </a:pPr>
            <a:r>
              <a:rPr lang="lt-LT" altLang="lt-LT" sz="1100" b="1" i="1" dirty="0">
                <a:solidFill>
                  <a:srgbClr val="1F497D"/>
                </a:solidFill>
              </a:rPr>
              <a:t>3. Nedarbo lygis sumažėjo 2,3 procentinio punkto</a:t>
            </a:r>
          </a:p>
        </p:txBody>
      </p:sp>
    </p:spTree>
    <p:extLst>
      <p:ext uri="{BB962C8B-B14F-4D97-AF65-F5344CB8AC3E}">
        <p14:creationId xmlns:p14="http://schemas.microsoft.com/office/powerpoint/2010/main" val="2993519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dissolve">
                                      <p:cBhvr>
                                        <p:cTn id="7" dur="500"/>
                                        <p:tgtEl>
                                          <p:spTgt spid="5122"/>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123"/>
                                        </p:tgtEl>
                                        <p:attrNameLst>
                                          <p:attrName>style.visibility</p:attrName>
                                        </p:attrNameLst>
                                      </p:cBhvr>
                                      <p:to>
                                        <p:strVal val="visible"/>
                                      </p:to>
                                    </p:set>
                                    <p:animEffect transition="in" filter="dissolve">
                                      <p:cBhvr>
                                        <p:cTn id="10" dur="500"/>
                                        <p:tgtEl>
                                          <p:spTgt spid="5123"/>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108"/>
                                        </p:tgtEl>
                                        <p:attrNameLst>
                                          <p:attrName>style.visibility</p:attrName>
                                        </p:attrNameLst>
                                      </p:cBhvr>
                                      <p:to>
                                        <p:strVal val="visible"/>
                                      </p:to>
                                    </p:set>
                                    <p:animEffect transition="in" filter="dissolve">
                                      <p:cBhvr>
                                        <p:cTn id="15" dur="500"/>
                                        <p:tgtEl>
                                          <p:spTgt spid="108"/>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dissolve">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96"/>
                                        </p:tgtEl>
                                        <p:attrNameLst>
                                          <p:attrName>style.visibility</p:attrName>
                                        </p:attrNameLst>
                                      </p:cBhvr>
                                      <p:to>
                                        <p:strVal val="visible"/>
                                      </p:to>
                                    </p:set>
                                    <p:animEffect transition="in" filter="dissolve">
                                      <p:cBhvr>
                                        <p:cTn id="25" dur="500"/>
                                        <p:tgtEl>
                                          <p:spTgt spid="96"/>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97"/>
                                        </p:tgtEl>
                                        <p:attrNameLst>
                                          <p:attrName>style.visibility</p:attrName>
                                        </p:attrNameLst>
                                      </p:cBhvr>
                                      <p:to>
                                        <p:strVal val="visible"/>
                                      </p:to>
                                    </p:set>
                                    <p:animEffect transition="in" filter="dissolve">
                                      <p:cBhvr>
                                        <p:cTn id="30" dur="500"/>
                                        <p:tgtEl>
                                          <p:spTgt spid="97"/>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98"/>
                                        </p:tgtEl>
                                        <p:attrNameLst>
                                          <p:attrName>style.visibility</p:attrName>
                                        </p:attrNameLst>
                                      </p:cBhvr>
                                      <p:to>
                                        <p:strVal val="visible"/>
                                      </p:to>
                                    </p:set>
                                    <p:animEffect transition="in" filter="dissolve">
                                      <p:cBhvr>
                                        <p:cTn id="35" dur="500"/>
                                        <p:tgtEl>
                                          <p:spTgt spid="98"/>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99"/>
                                        </p:tgtEl>
                                        <p:attrNameLst>
                                          <p:attrName>style.visibility</p:attrName>
                                        </p:attrNameLst>
                                      </p:cBhvr>
                                      <p:to>
                                        <p:strVal val="visible"/>
                                      </p:to>
                                    </p:set>
                                    <p:animEffect transition="in" filter="dissolve">
                                      <p:cBhvr>
                                        <p:cTn id="40" dur="500"/>
                                        <p:tgtEl>
                                          <p:spTgt spid="99"/>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100"/>
                                        </p:tgtEl>
                                        <p:attrNameLst>
                                          <p:attrName>style.visibility</p:attrName>
                                        </p:attrNameLst>
                                      </p:cBhvr>
                                      <p:to>
                                        <p:strVal val="visible"/>
                                      </p:to>
                                    </p:set>
                                    <p:animEffect transition="in" filter="dissolve">
                                      <p:cBhvr>
                                        <p:cTn id="45" dur="500"/>
                                        <p:tgtEl>
                                          <p:spTgt spid="100"/>
                                        </p:tgtEl>
                                      </p:cBhvr>
                                    </p:animEffect>
                                  </p:childTnLst>
                                </p:cTn>
                              </p:par>
                            </p:childTnLst>
                          </p:cTn>
                        </p:par>
                      </p:childTnLst>
                    </p:cTn>
                  </p:par>
                  <p:par>
                    <p:cTn id="46" fill="hold">
                      <p:stCondLst>
                        <p:cond delay="indefinite"/>
                      </p:stCondLst>
                      <p:childTnLst>
                        <p:par>
                          <p:cTn id="47" fill="hold">
                            <p:stCondLst>
                              <p:cond delay="0"/>
                            </p:stCondLst>
                            <p:childTnLst>
                              <p:par>
                                <p:cTn id="48" presetID="9" presetClass="entr" presetSubtype="0" fill="hold" grpId="0" nodeType="clickEffect">
                                  <p:stCondLst>
                                    <p:cond delay="0"/>
                                  </p:stCondLst>
                                  <p:childTnLst>
                                    <p:set>
                                      <p:cBhvr>
                                        <p:cTn id="49" dur="1" fill="hold">
                                          <p:stCondLst>
                                            <p:cond delay="0"/>
                                          </p:stCondLst>
                                        </p:cTn>
                                        <p:tgtEl>
                                          <p:spTgt spid="101"/>
                                        </p:tgtEl>
                                        <p:attrNameLst>
                                          <p:attrName>style.visibility</p:attrName>
                                        </p:attrNameLst>
                                      </p:cBhvr>
                                      <p:to>
                                        <p:strVal val="visible"/>
                                      </p:to>
                                    </p:set>
                                    <p:animEffect transition="in" filter="dissolve">
                                      <p:cBhvr>
                                        <p:cTn id="50" dur="500"/>
                                        <p:tgtEl>
                                          <p:spTgt spid="101"/>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ntr" presetSubtype="0" fill="hold" grpId="0" nodeType="clickEffect">
                                  <p:stCondLst>
                                    <p:cond delay="0"/>
                                  </p:stCondLst>
                                  <p:childTnLst>
                                    <p:set>
                                      <p:cBhvr>
                                        <p:cTn id="54" dur="1" fill="hold">
                                          <p:stCondLst>
                                            <p:cond delay="0"/>
                                          </p:stCondLst>
                                        </p:cTn>
                                        <p:tgtEl>
                                          <p:spTgt spid="102"/>
                                        </p:tgtEl>
                                        <p:attrNameLst>
                                          <p:attrName>style.visibility</p:attrName>
                                        </p:attrNameLst>
                                      </p:cBhvr>
                                      <p:to>
                                        <p:strVal val="visible"/>
                                      </p:to>
                                    </p:set>
                                    <p:animEffect transition="in" filter="dissolve">
                                      <p:cBhvr>
                                        <p:cTn id="55" dur="500"/>
                                        <p:tgtEl>
                                          <p:spTgt spid="102"/>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103"/>
                                        </p:tgtEl>
                                        <p:attrNameLst>
                                          <p:attrName>style.visibility</p:attrName>
                                        </p:attrNameLst>
                                      </p:cBhvr>
                                      <p:to>
                                        <p:strVal val="visible"/>
                                      </p:to>
                                    </p:set>
                                    <p:animEffect transition="in" filter="dissolve">
                                      <p:cBhvr>
                                        <p:cTn id="60" dur="500"/>
                                        <p:tgtEl>
                                          <p:spTgt spid="103"/>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ntr" presetSubtype="0" fill="hold" grpId="0" nodeType="clickEffect">
                                  <p:stCondLst>
                                    <p:cond delay="0"/>
                                  </p:stCondLst>
                                  <p:childTnLst>
                                    <p:set>
                                      <p:cBhvr>
                                        <p:cTn id="64" dur="1" fill="hold">
                                          <p:stCondLst>
                                            <p:cond delay="0"/>
                                          </p:stCondLst>
                                        </p:cTn>
                                        <p:tgtEl>
                                          <p:spTgt spid="104"/>
                                        </p:tgtEl>
                                        <p:attrNameLst>
                                          <p:attrName>style.visibility</p:attrName>
                                        </p:attrNameLst>
                                      </p:cBhvr>
                                      <p:to>
                                        <p:strVal val="visible"/>
                                      </p:to>
                                    </p:set>
                                    <p:animEffect transition="in" filter="dissolve">
                                      <p:cBhvr>
                                        <p:cTn id="65" dur="500"/>
                                        <p:tgtEl>
                                          <p:spTgt spid="104"/>
                                        </p:tgtEl>
                                      </p:cBhvr>
                                    </p:animEffect>
                                  </p:childTnLst>
                                </p:cTn>
                              </p:par>
                            </p:childTnLst>
                          </p:cTn>
                        </p:par>
                      </p:childTnLst>
                    </p:cTn>
                  </p:par>
                  <p:par>
                    <p:cTn id="66" fill="hold">
                      <p:stCondLst>
                        <p:cond delay="indefinite"/>
                      </p:stCondLst>
                      <p:childTnLst>
                        <p:par>
                          <p:cTn id="67" fill="hold">
                            <p:stCondLst>
                              <p:cond delay="0"/>
                            </p:stCondLst>
                            <p:childTnLst>
                              <p:par>
                                <p:cTn id="68" presetID="9" presetClass="entr" presetSubtype="0" fill="hold" grpId="0" nodeType="clickEffect">
                                  <p:stCondLst>
                                    <p:cond delay="0"/>
                                  </p:stCondLst>
                                  <p:childTnLst>
                                    <p:set>
                                      <p:cBhvr>
                                        <p:cTn id="69" dur="1" fill="hold">
                                          <p:stCondLst>
                                            <p:cond delay="0"/>
                                          </p:stCondLst>
                                        </p:cTn>
                                        <p:tgtEl>
                                          <p:spTgt spid="105"/>
                                        </p:tgtEl>
                                        <p:attrNameLst>
                                          <p:attrName>style.visibility</p:attrName>
                                        </p:attrNameLst>
                                      </p:cBhvr>
                                      <p:to>
                                        <p:strVal val="visible"/>
                                      </p:to>
                                    </p:set>
                                    <p:animEffect transition="in" filter="dissolve">
                                      <p:cBhvr>
                                        <p:cTn id="70" dur="500"/>
                                        <p:tgtEl>
                                          <p:spTgt spid="105"/>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106"/>
                                        </p:tgtEl>
                                        <p:attrNameLst>
                                          <p:attrName>style.visibility</p:attrName>
                                        </p:attrNameLst>
                                      </p:cBhvr>
                                      <p:to>
                                        <p:strVal val="visible"/>
                                      </p:to>
                                    </p:set>
                                    <p:animEffect transition="in" filter="dissolve">
                                      <p:cBhvr>
                                        <p:cTn id="75" dur="500"/>
                                        <p:tgtEl>
                                          <p:spTgt spid="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p:bldP spid="5" grpId="0" animBg="1"/>
      <p:bldP spid="96" grpId="0" animBg="1"/>
      <p:bldP spid="97" grpId="0" animBg="1"/>
      <p:bldP spid="98" grpId="0" animBg="1"/>
      <p:bldP spid="99" grpId="0" animBg="1"/>
      <p:bldP spid="100" grpId="0" animBg="1"/>
      <p:bldP spid="101" grpId="0" animBg="1"/>
      <p:bldP spid="102" grpId="0" animBg="1"/>
      <p:bldP spid="103" grpId="0" animBg="1"/>
      <p:bldP spid="104" grpId="0" animBg="1"/>
      <p:bldP spid="105" grpId="0" animBg="1"/>
      <p:bldP spid="10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516" y="0"/>
            <a:ext cx="91399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Antraštė 1"/>
          <p:cNvSpPr>
            <a:spLocks noGrp="1"/>
          </p:cNvSpPr>
          <p:nvPr>
            <p:ph type="title"/>
          </p:nvPr>
        </p:nvSpPr>
        <p:spPr>
          <a:xfrm>
            <a:off x="453601" y="0"/>
            <a:ext cx="8083334" cy="913393"/>
          </a:xfrm>
        </p:spPr>
        <p:txBody>
          <a:bodyPr/>
          <a:lstStyle/>
          <a:p>
            <a:r>
              <a:rPr lang="lt-LT" altLang="lt-LT" sz="1900" b="1" i="1" dirty="0">
                <a:solidFill>
                  <a:schemeClr val="tx2"/>
                </a:solidFill>
              </a:rPr>
              <a:t/>
            </a:r>
            <a:br>
              <a:rPr lang="lt-LT" altLang="lt-LT" sz="1900" b="1" i="1" dirty="0">
                <a:solidFill>
                  <a:schemeClr val="tx2"/>
                </a:solidFill>
              </a:rPr>
            </a:br>
            <a:r>
              <a:rPr lang="lt-LT" altLang="lt-LT" b="1" dirty="0" smtClean="0">
                <a:solidFill>
                  <a:schemeClr val="tx2"/>
                </a:solidFill>
                <a:latin typeface="Times New Roman" pitchFamily="18" charset="0"/>
                <a:cs typeface="Times New Roman" pitchFamily="18" charset="0"/>
              </a:rPr>
              <a:t>POREIKIŲ  PATENKINIMAS</a:t>
            </a:r>
          </a:p>
        </p:txBody>
      </p:sp>
      <p:sp>
        <p:nvSpPr>
          <p:cNvPr id="5124" name="Stačiakampis 1"/>
          <p:cNvSpPr>
            <a:spLocks noChangeArrowheads="1"/>
          </p:cNvSpPr>
          <p:nvPr/>
        </p:nvSpPr>
        <p:spPr bwMode="auto">
          <a:xfrm>
            <a:off x="279766" y="979252"/>
            <a:ext cx="8431004" cy="4073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1507" tIns="35754" rIns="71507" bIns="35754">
            <a:spAutoFit/>
          </a:bodyPr>
          <a:lstStyle/>
          <a:p>
            <a:pPr marL="327747" indent="-299192">
              <a:buClr>
                <a:srgbClr val="FDCA00"/>
              </a:buClr>
              <a:buSzPct val="80000"/>
              <a:buFont typeface="Wingdings 2" pitchFamily="18" charset="2"/>
              <a:buChar char=""/>
            </a:pPr>
            <a:endParaRPr lang="lt-LT" altLang="lt-LT" sz="2300">
              <a:solidFill>
                <a:srgbClr val="1F497D"/>
              </a:solidFill>
            </a:endParaRPr>
          </a:p>
          <a:p>
            <a:pPr marL="327747" indent="-299192">
              <a:buClr>
                <a:srgbClr val="FDCA00"/>
              </a:buClr>
              <a:buSzPct val="80000"/>
              <a:buFont typeface="Wingdings 2" pitchFamily="18" charset="2"/>
              <a:buChar char=""/>
            </a:pPr>
            <a:endParaRPr lang="lt-LT" altLang="lt-LT" sz="2300" b="1">
              <a:solidFill>
                <a:srgbClr val="1F497D"/>
              </a:solidFill>
            </a:endParaRPr>
          </a:p>
          <a:p>
            <a:pPr marL="710117" lvl="3" indent="-357539">
              <a:buClr>
                <a:srgbClr val="FDCA00"/>
              </a:buClr>
              <a:buSzPct val="80000"/>
              <a:buFont typeface="Arial" pitchFamily="34" charset="0"/>
              <a:buAutoNum type="arabicPeriod"/>
            </a:pPr>
            <a:endParaRPr lang="lt-LT" altLang="lt-LT" sz="1900">
              <a:solidFill>
                <a:srgbClr val="1F497D"/>
              </a:solidFill>
            </a:endParaRPr>
          </a:p>
          <a:p>
            <a:pPr marL="710117" lvl="3" indent="-357539">
              <a:buClr>
                <a:srgbClr val="FDCA00"/>
              </a:buClr>
              <a:buSzPct val="80000"/>
              <a:buFont typeface="Arial" pitchFamily="34" charset="0"/>
              <a:buAutoNum type="arabicPeriod"/>
            </a:pPr>
            <a:endParaRPr lang="lt-LT" altLang="lt-LT" sz="1900">
              <a:solidFill>
                <a:srgbClr val="1F497D"/>
              </a:solidFill>
            </a:endParaRPr>
          </a:p>
          <a:p>
            <a:pPr marL="710117" lvl="3" indent="-357539">
              <a:buClr>
                <a:srgbClr val="FDCA00"/>
              </a:buClr>
              <a:buSzPct val="80000"/>
              <a:buFont typeface="Arial" pitchFamily="34" charset="0"/>
              <a:buAutoNum type="arabicPeriod"/>
            </a:pPr>
            <a:endParaRPr lang="lt-LT" altLang="lt-LT" sz="1900">
              <a:solidFill>
                <a:srgbClr val="1F497D"/>
              </a:solidFill>
            </a:endParaRPr>
          </a:p>
          <a:p>
            <a:pPr marL="710117" lvl="3" indent="-357539">
              <a:buClr>
                <a:srgbClr val="FDCA00"/>
              </a:buClr>
              <a:buSzPct val="80000"/>
              <a:buFont typeface="Arial" pitchFamily="34" charset="0"/>
              <a:buAutoNum type="arabicPeriod"/>
            </a:pPr>
            <a:endParaRPr lang="lt-LT" altLang="lt-LT" sz="1900">
              <a:solidFill>
                <a:srgbClr val="1F497D"/>
              </a:solidFill>
            </a:endParaRPr>
          </a:p>
          <a:p>
            <a:pPr marL="327747" indent="-299192">
              <a:buClr>
                <a:srgbClr val="FDCA00"/>
              </a:buClr>
              <a:buSzPct val="80000"/>
              <a:buFont typeface="Wingdings 2" pitchFamily="18" charset="2"/>
              <a:buChar char=""/>
            </a:pPr>
            <a:endParaRPr lang="lt-LT" altLang="lt-LT" sz="2300" b="1">
              <a:solidFill>
                <a:srgbClr val="1F497D"/>
              </a:solidFill>
            </a:endParaRPr>
          </a:p>
          <a:p>
            <a:pPr marL="327747" indent="-299192">
              <a:buClr>
                <a:srgbClr val="FDCA00"/>
              </a:buClr>
              <a:buSzPct val="80000"/>
              <a:buFont typeface="Wingdings 2" pitchFamily="18" charset="2"/>
              <a:buChar char=""/>
            </a:pPr>
            <a:endParaRPr lang="lt-LT" altLang="lt-LT" sz="2300" b="1">
              <a:solidFill>
                <a:srgbClr val="1F497D"/>
              </a:solidFill>
            </a:endParaRPr>
          </a:p>
          <a:p>
            <a:pPr marL="327747" indent="-299192">
              <a:buClr>
                <a:srgbClr val="FDCA00"/>
              </a:buClr>
              <a:buSzPct val="80000"/>
              <a:buFont typeface="Wingdings 2" pitchFamily="18" charset="2"/>
              <a:buChar char=""/>
            </a:pPr>
            <a:endParaRPr lang="lt-LT" altLang="lt-LT" sz="2300" b="1">
              <a:solidFill>
                <a:srgbClr val="1F497D"/>
              </a:solidFill>
            </a:endParaRPr>
          </a:p>
          <a:p>
            <a:pPr marL="327747" indent="-299192">
              <a:buClr>
                <a:srgbClr val="FDCA00"/>
              </a:buClr>
              <a:buSzPct val="80000"/>
              <a:buFont typeface="Wingdings 2" pitchFamily="18" charset="2"/>
              <a:buChar char=""/>
            </a:pPr>
            <a:endParaRPr lang="lt-LT" altLang="lt-LT" sz="2300" b="1">
              <a:solidFill>
                <a:srgbClr val="1F497D"/>
              </a:solidFill>
            </a:endParaRPr>
          </a:p>
          <a:p>
            <a:pPr marL="327747" indent="-299192">
              <a:buClr>
                <a:srgbClr val="FDCA00"/>
              </a:buClr>
              <a:buSzPct val="80000"/>
              <a:buFont typeface="Wingdings 2" pitchFamily="18" charset="2"/>
              <a:buChar char=""/>
            </a:pPr>
            <a:endParaRPr lang="lt-LT" altLang="lt-LT" sz="2300" b="1">
              <a:solidFill>
                <a:srgbClr val="1F497D"/>
              </a:solidFill>
            </a:endParaRPr>
          </a:p>
          <a:p>
            <a:pPr marL="327747" indent="-299192">
              <a:buClr>
                <a:srgbClr val="FDCA00"/>
              </a:buClr>
              <a:buSzPct val="80000"/>
              <a:buFont typeface="Wingdings 2" pitchFamily="18" charset="2"/>
              <a:buChar char=""/>
            </a:pPr>
            <a:endParaRPr lang="lt-LT" altLang="lt-LT" sz="2300" b="1">
              <a:solidFill>
                <a:srgbClr val="1F497D"/>
              </a:solidFill>
            </a:endParaRPr>
          </a:p>
        </p:txBody>
      </p:sp>
      <p:sp>
        <p:nvSpPr>
          <p:cNvPr id="3" name="Stačiakampis 2"/>
          <p:cNvSpPr/>
          <p:nvPr/>
        </p:nvSpPr>
        <p:spPr>
          <a:xfrm>
            <a:off x="279765" y="913393"/>
            <a:ext cx="8634725" cy="1835422"/>
          </a:xfrm>
          <a:prstGeom prst="rect">
            <a:avLst/>
          </a:prstGeom>
          <a:solidFill>
            <a:schemeClr val="tx2">
              <a:lumMod val="75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altLang="lt-LT" sz="3800" i="1" dirty="0">
                <a:solidFill>
                  <a:srgbClr val="FFFF00"/>
                </a:solidFill>
              </a:rPr>
              <a:t>Žmogaus poreikių patenkinimas yra laimingo gyvenimo, laimės prielaida.</a:t>
            </a:r>
          </a:p>
        </p:txBody>
      </p:sp>
      <p:sp>
        <p:nvSpPr>
          <p:cNvPr id="2" name="Stačiakampis 1"/>
          <p:cNvSpPr/>
          <p:nvPr/>
        </p:nvSpPr>
        <p:spPr>
          <a:xfrm>
            <a:off x="219537" y="2446187"/>
            <a:ext cx="4275731" cy="1506125"/>
          </a:xfrm>
          <a:prstGeom prst="rect">
            <a:avLst/>
          </a:prstGeom>
          <a:solidFill>
            <a:schemeClr val="tx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sz="1900" b="1" dirty="0">
                <a:solidFill>
                  <a:srgbClr val="00B050"/>
                </a:solidFill>
              </a:rPr>
              <a:t>Laimė  yra visų žmogaus poreikių suma ir nėra nieko kas būtų aukščiau už ją. Dėl tokios savo prigimties, laimė  daro įtaką visoms žmogaus gyvenimo sritims. </a:t>
            </a:r>
            <a:endParaRPr lang="lt-LT" altLang="lt-LT" sz="1900" b="1" dirty="0">
              <a:solidFill>
                <a:srgbClr val="00B050"/>
              </a:solidFill>
            </a:endParaRPr>
          </a:p>
        </p:txBody>
      </p:sp>
      <p:sp>
        <p:nvSpPr>
          <p:cNvPr id="4" name="Stačiakampis 3"/>
          <p:cNvSpPr/>
          <p:nvPr/>
        </p:nvSpPr>
        <p:spPr>
          <a:xfrm>
            <a:off x="6239060" y="629442"/>
            <a:ext cx="2675431" cy="737407"/>
          </a:xfrm>
          <a:prstGeom prst="rect">
            <a:avLst/>
          </a:prstGeom>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sz="1900" b="1" dirty="0" err="1">
                <a:solidFill>
                  <a:srgbClr val="1F497D"/>
                </a:solidFill>
                <a:cs typeface="ＭＳ Ｐゴシック" charset="0"/>
              </a:rPr>
              <a:t>Tatarkievič</a:t>
            </a:r>
            <a:r>
              <a:rPr lang="lt-LT" sz="1900" b="1" dirty="0">
                <a:solidFill>
                  <a:srgbClr val="1F497D"/>
                </a:solidFill>
                <a:cs typeface="ＭＳ Ｐゴシック" charset="0"/>
              </a:rPr>
              <a:t> V. „APIE  LAIMĘ“, Vilnius, 2016</a:t>
            </a:r>
          </a:p>
        </p:txBody>
      </p:sp>
      <p:sp>
        <p:nvSpPr>
          <p:cNvPr id="5" name="Stačiakampis 4"/>
          <p:cNvSpPr/>
          <p:nvPr/>
        </p:nvSpPr>
        <p:spPr>
          <a:xfrm>
            <a:off x="4597127" y="2433555"/>
            <a:ext cx="4317364" cy="2337228"/>
          </a:xfrm>
          <a:prstGeom prst="rect">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sz="3100" b="1" dirty="0">
                <a:solidFill>
                  <a:srgbClr val="FF0000"/>
                </a:solidFill>
              </a:rPr>
              <a:t>Laimė</a:t>
            </a:r>
            <a:r>
              <a:rPr lang="lt-LT" sz="3100" dirty="0">
                <a:solidFill>
                  <a:srgbClr val="FF0000"/>
                </a:solidFill>
              </a:rPr>
              <a:t> –</a:t>
            </a:r>
            <a:r>
              <a:rPr lang="lt-LT" sz="3100" dirty="0"/>
              <a:t> </a:t>
            </a:r>
            <a:r>
              <a:rPr lang="lt-LT" sz="3100" dirty="0">
                <a:solidFill>
                  <a:srgbClr val="FF0000"/>
                </a:solidFill>
              </a:rPr>
              <a:t>pilnas, pastovus ir pagrįstas </a:t>
            </a:r>
            <a:r>
              <a:rPr lang="lt-LT" sz="3100" dirty="0" smtClean="0">
                <a:solidFill>
                  <a:srgbClr val="FF0000"/>
                </a:solidFill>
              </a:rPr>
              <a:t>pasitenkini</a:t>
            </a:r>
            <a:r>
              <a:rPr lang="en-GB" sz="3100" dirty="0" smtClean="0">
                <a:solidFill>
                  <a:srgbClr val="FF0000"/>
                </a:solidFill>
              </a:rPr>
              <a:t>-</a:t>
            </a:r>
            <a:r>
              <a:rPr lang="lt-LT" sz="3100" dirty="0" err="1" smtClean="0">
                <a:solidFill>
                  <a:srgbClr val="FF0000"/>
                </a:solidFill>
              </a:rPr>
              <a:t>mas</a:t>
            </a:r>
            <a:r>
              <a:rPr lang="lt-LT" sz="3100" dirty="0" smtClean="0">
                <a:solidFill>
                  <a:srgbClr val="FF0000"/>
                </a:solidFill>
              </a:rPr>
              <a:t> </a:t>
            </a:r>
            <a:r>
              <a:rPr lang="lt-LT" sz="3100" dirty="0">
                <a:solidFill>
                  <a:srgbClr val="FF0000"/>
                </a:solidFill>
              </a:rPr>
              <a:t>gyvenimo visuma</a:t>
            </a:r>
            <a:r>
              <a:rPr lang="lt-LT" sz="3100" dirty="0"/>
              <a:t> </a:t>
            </a:r>
          </a:p>
          <a:p>
            <a:pPr>
              <a:spcBef>
                <a:spcPts val="0"/>
              </a:spcBef>
              <a:spcAft>
                <a:spcPts val="0"/>
              </a:spcAft>
              <a:buClr>
                <a:srgbClr val="FDCA00"/>
              </a:buClr>
              <a:buSzPct val="80000"/>
              <a:defRPr/>
            </a:pPr>
            <a:r>
              <a:rPr lang="lt-LT" sz="3100" dirty="0">
                <a:solidFill>
                  <a:srgbClr val="002060"/>
                </a:solidFill>
              </a:rPr>
              <a:t>(</a:t>
            </a:r>
            <a:r>
              <a:rPr lang="lt-LT" sz="3100" i="1" dirty="0">
                <a:solidFill>
                  <a:srgbClr val="002060"/>
                </a:solidFill>
              </a:rPr>
              <a:t>tai ideali kategorija</a:t>
            </a:r>
            <a:r>
              <a:rPr lang="lt-LT" sz="3100" dirty="0">
                <a:solidFill>
                  <a:srgbClr val="002060"/>
                </a:solidFill>
              </a:rPr>
              <a:t>)</a:t>
            </a:r>
            <a:endParaRPr lang="lt-LT" altLang="lt-LT" sz="3100" b="1" i="1" dirty="0">
              <a:solidFill>
                <a:srgbClr val="002060"/>
              </a:solidFill>
            </a:endParaRPr>
          </a:p>
        </p:txBody>
      </p:sp>
      <p:sp>
        <p:nvSpPr>
          <p:cNvPr id="6" name="Stačiakampis 5"/>
          <p:cNvSpPr/>
          <p:nvPr/>
        </p:nvSpPr>
        <p:spPr>
          <a:xfrm>
            <a:off x="219538" y="4055165"/>
            <a:ext cx="4275730" cy="992010"/>
          </a:xfrm>
          <a:prstGeom prst="rect">
            <a:avLst/>
          </a:prstGeom>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spcBef>
                <a:spcPts val="0"/>
              </a:spcBef>
              <a:spcAft>
                <a:spcPts val="0"/>
              </a:spcAft>
              <a:buClr>
                <a:srgbClr val="FDCA00"/>
              </a:buClr>
              <a:buSzPct val="80000"/>
              <a:defRPr/>
            </a:pPr>
            <a:r>
              <a:rPr lang="lt-LT" sz="1800" dirty="0"/>
              <a:t> </a:t>
            </a:r>
            <a:r>
              <a:rPr lang="lt-LT" sz="1800" dirty="0">
                <a:solidFill>
                  <a:srgbClr val="FF0000"/>
                </a:solidFill>
              </a:rPr>
              <a:t>“Visi žmonės be išimties trokšta </a:t>
            </a:r>
            <a:r>
              <a:rPr lang="lt-LT" sz="1800" dirty="0" smtClean="0">
                <a:solidFill>
                  <a:srgbClr val="FF0000"/>
                </a:solidFill>
              </a:rPr>
              <a:t>laimės. </a:t>
            </a:r>
            <a:r>
              <a:rPr lang="lt-LT" sz="1800" dirty="0">
                <a:solidFill>
                  <a:srgbClr val="FF0000"/>
                </a:solidFill>
              </a:rPr>
              <a:t>Nežiūrint skirtingų priemonių, visi siekia to paties tikslo. Tai mūsų visų veiksmų paskata„</a:t>
            </a:r>
            <a:r>
              <a:rPr lang="lt-LT" sz="1800" dirty="0"/>
              <a:t> </a:t>
            </a:r>
            <a:r>
              <a:rPr lang="lt-LT" sz="1800" dirty="0">
                <a:solidFill>
                  <a:srgbClr val="002060"/>
                </a:solidFill>
              </a:rPr>
              <a:t>(</a:t>
            </a:r>
            <a:r>
              <a:rPr lang="lt-LT" sz="1800" dirty="0" err="1">
                <a:solidFill>
                  <a:srgbClr val="002060"/>
                </a:solidFill>
              </a:rPr>
              <a:t>Pascalis</a:t>
            </a:r>
            <a:r>
              <a:rPr lang="lt-LT" sz="1800" dirty="0">
                <a:solidFill>
                  <a:srgbClr val="002060"/>
                </a:solidFill>
              </a:rPr>
              <a:t>, 1623-1662 m., 370 mintis)</a:t>
            </a:r>
            <a:endParaRPr lang="lt-LT" altLang="lt-LT" sz="1800" b="1" dirty="0">
              <a:solidFill>
                <a:srgbClr val="002060"/>
              </a:solidFill>
            </a:endParaRPr>
          </a:p>
        </p:txBody>
      </p:sp>
    </p:spTree>
    <p:extLst>
      <p:ext uri="{BB962C8B-B14F-4D97-AF65-F5344CB8AC3E}">
        <p14:creationId xmlns:p14="http://schemas.microsoft.com/office/powerpoint/2010/main" val="2146940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dissolve">
                                      <p:cBhvr>
                                        <p:cTn id="7" dur="500"/>
                                        <p:tgtEl>
                                          <p:spTgt spid="5122"/>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123"/>
                                        </p:tgtEl>
                                        <p:attrNameLst>
                                          <p:attrName>style.visibility</p:attrName>
                                        </p:attrNameLst>
                                      </p:cBhvr>
                                      <p:to>
                                        <p:strVal val="visible"/>
                                      </p:to>
                                    </p:set>
                                    <p:animEffect transition="in" filter="dissolve">
                                      <p:cBhvr>
                                        <p:cTn id="10" dur="500"/>
                                        <p:tgtEl>
                                          <p:spTgt spid="5123"/>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dissolv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dissolve">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dissolve">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dissolve">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dissolve">
                                      <p:cBhvr>
                                        <p:cTn id="3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p:bldP spid="3" grpId="0" animBg="1"/>
      <p:bldP spid="2" grpId="0" animBg="1"/>
      <p:bldP spid="4" grpId="0" animBg="1"/>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 y="0"/>
            <a:ext cx="91399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Antraštė 1"/>
          <p:cNvSpPr>
            <a:spLocks noGrp="1"/>
          </p:cNvSpPr>
          <p:nvPr>
            <p:ph type="title"/>
          </p:nvPr>
        </p:nvSpPr>
        <p:spPr>
          <a:xfrm>
            <a:off x="569843" y="122384"/>
            <a:ext cx="8338974" cy="1068863"/>
          </a:xfrm>
        </p:spPr>
        <p:txBody>
          <a:bodyPr/>
          <a:lstStyle/>
          <a:p>
            <a:r>
              <a:rPr lang="lt-LT" altLang="lt-LT" sz="4200" b="1" dirty="0">
                <a:solidFill>
                  <a:schemeClr val="tx2"/>
                </a:solidFill>
                <a:latin typeface="Times New Roman" pitchFamily="18" charset="0"/>
                <a:cs typeface="Times New Roman" pitchFamily="18" charset="0"/>
              </a:rPr>
              <a:t>ES fondai ir laimingas gyvenimas</a:t>
            </a:r>
            <a:r>
              <a:rPr lang="lt-LT" altLang="lt-LT" sz="5600" b="1" dirty="0">
                <a:solidFill>
                  <a:schemeClr val="tx2"/>
                </a:solidFill>
                <a:latin typeface="Times New Roman" pitchFamily="18" charset="0"/>
                <a:cs typeface="Times New Roman" pitchFamily="18" charset="0"/>
              </a:rPr>
              <a:t> </a:t>
            </a:r>
            <a:r>
              <a:rPr lang="en-US" altLang="lt-LT" sz="1900" b="1" i="1" dirty="0">
                <a:solidFill>
                  <a:schemeClr val="tx2"/>
                </a:solidFill>
              </a:rPr>
              <a:t>			</a:t>
            </a:r>
            <a:endParaRPr lang="lt-LT" altLang="lt-LT" sz="2500" b="1" i="1" dirty="0">
              <a:solidFill>
                <a:schemeClr val="tx2"/>
              </a:solidFill>
            </a:endParaRPr>
          </a:p>
        </p:txBody>
      </p:sp>
      <p:sp>
        <p:nvSpPr>
          <p:cNvPr id="26628" name="Content Placeholder 2"/>
          <p:cNvSpPr>
            <a:spLocks noGrp="1"/>
          </p:cNvSpPr>
          <p:nvPr/>
        </p:nvSpPr>
        <p:spPr bwMode="auto">
          <a:xfrm>
            <a:off x="472614" y="1030611"/>
            <a:ext cx="8268270" cy="3872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28553">
              <a:lnSpc>
                <a:spcPct val="90000"/>
              </a:lnSpc>
              <a:spcBef>
                <a:spcPts val="625"/>
              </a:spcBef>
              <a:spcAft>
                <a:spcPts val="625"/>
              </a:spcAft>
              <a:buClr>
                <a:srgbClr val="FDCA00"/>
              </a:buClr>
              <a:buSzPct val="80000"/>
            </a:pPr>
            <a:r>
              <a:rPr lang="lt-LT" altLang="lt-LT" sz="3400" b="1" dirty="0">
                <a:solidFill>
                  <a:srgbClr val="006600"/>
                </a:solidFill>
                <a:latin typeface="Times New Roman" pitchFamily="18" charset="0"/>
                <a:ea typeface="Microsoft YaHei" pitchFamily="34" charset="-122"/>
                <a:cs typeface="Times New Roman" pitchFamily="18" charset="0"/>
              </a:rPr>
              <a:t>Visos 2007-2013 m. ES struktūrinės paramos skirtingų veiksmų programų (</a:t>
            </a:r>
            <a:r>
              <a:rPr lang="lt-LT" altLang="lt-LT" sz="2800" i="1" dirty="0">
                <a:solidFill>
                  <a:srgbClr val="006600"/>
                </a:solidFill>
                <a:latin typeface="Times New Roman" pitchFamily="18" charset="0"/>
                <a:ea typeface="Microsoft YaHei" pitchFamily="34" charset="-122"/>
                <a:cs typeface="Times New Roman" pitchFamily="18" charset="0"/>
              </a:rPr>
              <a:t>gal kiek mažiau Techninės paramos</a:t>
            </a:r>
            <a:r>
              <a:rPr lang="lt-LT" altLang="lt-LT" sz="3400" b="1" dirty="0">
                <a:solidFill>
                  <a:srgbClr val="006600"/>
                </a:solidFill>
                <a:latin typeface="Times New Roman" pitchFamily="18" charset="0"/>
                <a:ea typeface="Microsoft YaHei" pitchFamily="34" charset="-122"/>
                <a:cs typeface="Times New Roman" pitchFamily="18" charset="0"/>
              </a:rPr>
              <a:t>) priemonės gerino Lietuvos gyventojų poreikių tenkinimą.</a:t>
            </a:r>
          </a:p>
          <a:p>
            <a:pPr marL="28553">
              <a:lnSpc>
                <a:spcPct val="90000"/>
              </a:lnSpc>
              <a:spcBef>
                <a:spcPts val="625"/>
              </a:spcBef>
              <a:spcAft>
                <a:spcPts val="625"/>
              </a:spcAft>
              <a:buClr>
                <a:srgbClr val="FDCA00"/>
              </a:buClr>
              <a:buSzPct val="80000"/>
            </a:pPr>
            <a:r>
              <a:rPr lang="lt-LT" altLang="lt-LT" sz="3400" b="1" dirty="0">
                <a:solidFill>
                  <a:srgbClr val="FF0000"/>
                </a:solidFill>
                <a:latin typeface="Times New Roman" pitchFamily="18" charset="0"/>
                <a:ea typeface="Microsoft YaHei" pitchFamily="34" charset="-122"/>
                <a:cs typeface="Times New Roman" pitchFamily="18" charset="0"/>
              </a:rPr>
              <a:t>Galima teigti, jog </a:t>
            </a:r>
            <a:r>
              <a:rPr lang="lt-LT" altLang="lt-LT" sz="3400" b="1" u="sng" dirty="0">
                <a:solidFill>
                  <a:srgbClr val="FF0000"/>
                </a:solidFill>
                <a:latin typeface="Times New Roman" pitchFamily="18" charset="0"/>
                <a:ea typeface="Microsoft YaHei" pitchFamily="34" charset="-122"/>
                <a:cs typeface="Times New Roman" pitchFamily="18" charset="0"/>
              </a:rPr>
              <a:t>ES fondų investicijos tiesiogiai tarnavo laimingo gyvenimo Lietuvoje plėtrai</a:t>
            </a:r>
            <a:r>
              <a:rPr lang="lt-LT" altLang="lt-LT" sz="3400" b="1" dirty="0">
                <a:solidFill>
                  <a:srgbClr val="FF0000"/>
                </a:solidFill>
                <a:latin typeface="Times New Roman" pitchFamily="18" charset="0"/>
                <a:ea typeface="Microsoft YaHei" pitchFamily="34" charset="-122"/>
                <a:cs typeface="Times New Roman" pitchFamily="18" charset="0"/>
              </a:rPr>
              <a:t>.</a:t>
            </a:r>
          </a:p>
          <a:p>
            <a:pPr marL="28553">
              <a:lnSpc>
                <a:spcPct val="90000"/>
              </a:lnSpc>
              <a:spcBef>
                <a:spcPts val="625"/>
              </a:spcBef>
              <a:spcAft>
                <a:spcPts val="625"/>
              </a:spcAft>
              <a:buClr>
                <a:srgbClr val="FDCA00"/>
              </a:buClr>
              <a:buSzPct val="80000"/>
            </a:pPr>
            <a:endParaRPr lang="lt-LT" altLang="lt-LT" sz="3400" b="1" dirty="0">
              <a:solidFill>
                <a:srgbClr val="002060"/>
              </a:solidFill>
              <a:latin typeface="Times New Roman" pitchFamily="18" charset="0"/>
              <a:ea typeface="Microsoft YaHei" pitchFamily="34" charset="-122"/>
              <a:cs typeface="Times New Roman" pitchFamily="18" charset="0"/>
            </a:endParaRPr>
          </a:p>
          <a:p>
            <a:pPr marL="28553" algn="just">
              <a:lnSpc>
                <a:spcPct val="90000"/>
              </a:lnSpc>
              <a:spcBef>
                <a:spcPts val="625"/>
              </a:spcBef>
              <a:spcAft>
                <a:spcPts val="625"/>
              </a:spcAft>
              <a:buClr>
                <a:srgbClr val="FDCA00"/>
              </a:buClr>
              <a:buSzPct val="80000"/>
            </a:pPr>
            <a:endParaRPr lang="lt-LT" altLang="lt-LT" b="1" dirty="0">
              <a:solidFill>
                <a:srgbClr val="C00000"/>
              </a:solidFill>
              <a:ea typeface="Microsoft YaHei" pitchFamily="34" charset="-122"/>
              <a:cs typeface="Mangal"/>
            </a:endParaRPr>
          </a:p>
        </p:txBody>
      </p:sp>
    </p:spTree>
    <p:extLst>
      <p:ext uri="{BB962C8B-B14F-4D97-AF65-F5344CB8AC3E}">
        <p14:creationId xmlns:p14="http://schemas.microsoft.com/office/powerpoint/2010/main" val="4108322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dissolve">
                                      <p:cBhvr>
                                        <p:cTn id="7" dur="500"/>
                                        <p:tgtEl>
                                          <p:spTgt spid="2662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6627"/>
                                        </p:tgtEl>
                                        <p:attrNameLst>
                                          <p:attrName>style.visibility</p:attrName>
                                        </p:attrNameLst>
                                      </p:cBhvr>
                                      <p:to>
                                        <p:strVal val="visible"/>
                                      </p:to>
                                    </p:set>
                                    <p:animEffect transition="in" filter="dissolve">
                                      <p:cBhvr>
                                        <p:cTn id="10" dur="500"/>
                                        <p:tgtEl>
                                          <p:spTgt spid="26627"/>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6628">
                                            <p:txEl>
                                              <p:pRg st="0" end="0"/>
                                            </p:txEl>
                                          </p:spTgt>
                                        </p:tgtEl>
                                        <p:attrNameLst>
                                          <p:attrName>style.visibility</p:attrName>
                                        </p:attrNameLst>
                                      </p:cBhvr>
                                      <p:to>
                                        <p:strVal val="visible"/>
                                      </p:to>
                                    </p:set>
                                    <p:animEffect transition="in" filter="dissolve">
                                      <p:cBhvr>
                                        <p:cTn id="15" dur="500"/>
                                        <p:tgtEl>
                                          <p:spTgt spid="2662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26628">
                                            <p:txEl>
                                              <p:pRg st="1" end="1"/>
                                            </p:txEl>
                                          </p:spTgt>
                                        </p:tgtEl>
                                        <p:attrNameLst>
                                          <p:attrName>style.visibility</p:attrName>
                                        </p:attrNameLst>
                                      </p:cBhvr>
                                      <p:to>
                                        <p:strVal val="visible"/>
                                      </p:to>
                                    </p:set>
                                    <p:animEffect transition="in" filter="dissolve">
                                      <p:cBhvr>
                                        <p:cTn id="20" dur="500"/>
                                        <p:tgtEl>
                                          <p:spTgt spid="2662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p:bldP spid="2662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 y="-56142"/>
            <a:ext cx="91399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Antraštė 1"/>
          <p:cNvSpPr>
            <a:spLocks noGrp="1"/>
          </p:cNvSpPr>
          <p:nvPr>
            <p:ph type="title"/>
          </p:nvPr>
        </p:nvSpPr>
        <p:spPr>
          <a:xfrm>
            <a:off x="212340" y="132752"/>
            <a:ext cx="8596566" cy="857250"/>
          </a:xfrm>
        </p:spPr>
        <p:txBody>
          <a:bodyPr/>
          <a:lstStyle/>
          <a:p>
            <a:pPr>
              <a:defRPr/>
            </a:pPr>
            <a:r>
              <a:rPr lang="lt-LT" altLang="lt-LT" sz="5300" b="1" dirty="0">
                <a:solidFill>
                  <a:schemeClr val="tx2"/>
                </a:solidFill>
                <a:latin typeface="Times New Roman" pitchFamily="18" charset="0"/>
                <a:cs typeface="Times New Roman" pitchFamily="18" charset="0"/>
              </a:rPr>
              <a:t>TAČIAU</a:t>
            </a:r>
          </a:p>
        </p:txBody>
      </p:sp>
      <p:sp>
        <p:nvSpPr>
          <p:cNvPr id="5" name="Content Placeholder 3"/>
          <p:cNvSpPr>
            <a:spLocks noGrp="1"/>
          </p:cNvSpPr>
          <p:nvPr>
            <p:ph idx="1"/>
          </p:nvPr>
        </p:nvSpPr>
        <p:spPr>
          <a:xfrm>
            <a:off x="469013" y="1191575"/>
            <a:ext cx="3688564" cy="1198423"/>
          </a:xfrm>
          <a:prstGeom prst="roundRect">
            <a:avLst/>
          </a:prstGeom>
          <a:solidFill>
            <a:schemeClr val="accent1"/>
          </a:solidFill>
        </p:spPr>
        <p:style>
          <a:lnRef idx="1">
            <a:schemeClr val="accent4"/>
          </a:lnRef>
          <a:fillRef idx="2">
            <a:schemeClr val="accent4"/>
          </a:fillRef>
          <a:effectRef idx="1">
            <a:schemeClr val="accent4"/>
          </a:effectRef>
          <a:fontRef idx="minor">
            <a:schemeClr val="dk1"/>
          </a:fontRef>
        </p:style>
        <p:txBody>
          <a:bodyPr rtlCol="0"/>
          <a:lstStyle/>
          <a:p>
            <a:pPr marL="0" indent="0">
              <a:spcBef>
                <a:spcPts val="0"/>
              </a:spcBef>
              <a:buNone/>
              <a:defRPr/>
            </a:pPr>
            <a:r>
              <a:rPr lang="lt-LT" sz="2200" b="1" dirty="0">
                <a:solidFill>
                  <a:srgbClr val="FF0000"/>
                </a:solidFill>
              </a:rPr>
              <a:t>Ar makro lygio ekonominė raida tinkamai užtikrina šalies socialinę raidą?</a:t>
            </a:r>
            <a:r>
              <a:rPr lang="lt-LT" sz="2200" b="1" dirty="0">
                <a:solidFill>
                  <a:schemeClr val="bg1"/>
                </a:solidFill>
              </a:rPr>
              <a:t> </a:t>
            </a:r>
            <a:endParaRPr lang="lt-LT" sz="2200" dirty="0">
              <a:solidFill>
                <a:schemeClr val="bg1"/>
              </a:solidFill>
            </a:endParaRPr>
          </a:p>
        </p:txBody>
      </p:sp>
      <p:sp>
        <p:nvSpPr>
          <p:cNvPr id="6" name="Content Placeholder 3"/>
          <p:cNvSpPr txBox="1">
            <a:spLocks/>
          </p:cNvSpPr>
          <p:nvPr/>
        </p:nvSpPr>
        <p:spPr>
          <a:xfrm>
            <a:off x="4956309" y="1207765"/>
            <a:ext cx="3843386" cy="1157395"/>
          </a:xfrm>
          <a:prstGeom prst="roundRect">
            <a:avLst/>
          </a:prstGeom>
          <a:solidFill>
            <a:schemeClr val="accent1"/>
          </a:solidFill>
        </p:spPr>
        <p:style>
          <a:lnRef idx="1">
            <a:schemeClr val="accent4"/>
          </a:lnRef>
          <a:fillRef idx="2">
            <a:schemeClr val="accent4"/>
          </a:fillRef>
          <a:effectRef idx="1">
            <a:schemeClr val="accent4"/>
          </a:effectRef>
          <a:fontRef idx="minor">
            <a:schemeClr val="dk1"/>
          </a:fontRef>
        </p:style>
        <p:txBody>
          <a:bodyPr lIns="0" tIns="0" rIns="0" bIns="0"/>
          <a:lstStyle>
            <a:defPPr marL="432000" marR="0" lvl="0" indent="-324000" algn="l" hangingPunct="1">
              <a:spcBef>
                <a:spcPts val="0"/>
              </a:spcBef>
              <a:spcAft>
                <a:spcPts val="1417"/>
              </a:spcAft>
              <a:buSzPct val="45000"/>
              <a:buFont typeface="StarSymbol"/>
              <a:buNone/>
              <a:defRPr lang="en-US" sz="3000" b="0" i="0" u="none" strike="noStrike" kern="1200" spc="0">
                <a:ln>
                  <a:noFill/>
                </a:ln>
                <a:solidFill>
                  <a:srgbClr val="000000"/>
                </a:solidFill>
                <a:latin typeface="Trebuchet MS"/>
                <a:ea typeface="Microsoft YaHei" pitchFamily="2"/>
                <a:cs typeface="Mangal" pitchFamily="2"/>
              </a:defRPr>
            </a:defPPr>
            <a:lvl1pPr marL="432000" marR="0" lvl="0" indent="-324000" algn="l" rtl="0" hangingPunct="1">
              <a:spcBef>
                <a:spcPts val="0"/>
              </a:spcBef>
              <a:spcAft>
                <a:spcPts val="1417"/>
              </a:spcAft>
              <a:buSzPct val="45000"/>
              <a:buFont typeface="StarSymbol"/>
              <a:buChar char="●"/>
              <a:tabLst/>
              <a:defRPr lang="en-US" sz="3000" b="0" i="0" u="none" strike="noStrike" kern="1200" spc="0">
                <a:ln>
                  <a:noFill/>
                </a:ln>
                <a:solidFill>
                  <a:srgbClr val="000000"/>
                </a:solidFill>
                <a:latin typeface="Trebuchet MS"/>
                <a:ea typeface="Microsoft YaHei" pitchFamily="2"/>
                <a:cs typeface="Mangal" pitchFamily="2"/>
              </a:defRPr>
            </a:lvl1pPr>
            <a:lvl2pPr marL="864000" marR="0" lvl="1" indent="-324000" algn="l" rtl="0" hangingPunct="1">
              <a:spcBef>
                <a:spcPts val="0"/>
              </a:spcBef>
              <a:spcAft>
                <a:spcPts val="1134"/>
              </a:spcAft>
              <a:buSzPct val="45000"/>
              <a:buFont typeface="StarSymbol"/>
              <a:buChar char="●"/>
              <a:tabLst/>
              <a:defRPr lang="en-US" sz="2400" b="0" i="0" u="none" strike="noStrike" kern="1200" spc="0">
                <a:ln>
                  <a:noFill/>
                </a:ln>
                <a:solidFill>
                  <a:srgbClr val="000000"/>
                </a:solidFill>
                <a:latin typeface="Trebuchet MS"/>
                <a:ea typeface="Microsoft YaHei" pitchFamily="2"/>
                <a:cs typeface="Mangal" pitchFamily="2"/>
              </a:defRPr>
            </a:lvl2pPr>
            <a:lvl3pPr marL="1295999" marR="0" lvl="2" indent="-288000" algn="l" rtl="0" hangingPunct="1">
              <a:spcBef>
                <a:spcPts val="0"/>
              </a:spcBef>
              <a:spcAft>
                <a:spcPts val="850"/>
              </a:spcAft>
              <a:buSzPct val="7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3pPr>
            <a:lvl4pPr marL="1728000" marR="0" lvl="3" indent="-216000" algn="l" rtl="0" hangingPunct="1">
              <a:spcBef>
                <a:spcPts val="0"/>
              </a:spcBef>
              <a:spcAft>
                <a:spcPts val="567"/>
              </a:spcAft>
              <a:buSzPct val="4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4pPr>
            <a:lvl5pPr marL="2160000" marR="0" lvl="4" indent="-216000" algn="l" rtl="0" hangingPunct="1">
              <a:spcBef>
                <a:spcPts val="0"/>
              </a:spcBef>
              <a:spcAft>
                <a:spcPts val="283"/>
              </a:spcAft>
              <a:buSzPct val="7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5pPr>
            <a:lvl6pPr marL="2592000" marR="0" lvl="5" indent="-216000" algn="l" rtl="0" hangingPunct="1">
              <a:spcBef>
                <a:spcPts val="0"/>
              </a:spcBef>
              <a:spcAft>
                <a:spcPts val="283"/>
              </a:spcAft>
              <a:buSzPct val="4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6pPr>
            <a:lvl7pPr marL="3024000" marR="0" lvl="6" indent="-216000" algn="l" rtl="0" hangingPunct="1">
              <a:spcBef>
                <a:spcPts val="0"/>
              </a:spcBef>
              <a:spcAft>
                <a:spcPts val="283"/>
              </a:spcAft>
              <a:buSzPct val="4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7pPr>
            <a:lvl8pPr marL="3456000" marR="0" lvl="7" indent="-216000" algn="l" rtl="0" hangingPunct="1">
              <a:spcBef>
                <a:spcPts val="0"/>
              </a:spcBef>
              <a:spcAft>
                <a:spcPts val="283"/>
              </a:spcAft>
              <a:buSzPct val="4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8pPr>
            <a:lvl9pPr marL="3887999" marR="0" lvl="8" indent="-216000" algn="l" rtl="0" hangingPunct="1">
              <a:lnSpc>
                <a:spcPct val="90000"/>
              </a:lnSpc>
              <a:spcBef>
                <a:spcPts val="0"/>
              </a:spcBef>
              <a:spcAft>
                <a:spcPts val="283"/>
              </a:spcAft>
              <a:buClr>
                <a:srgbClr val="FDCA00"/>
              </a:buClr>
              <a:buSzPct val="4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9pPr>
          </a:lstStyle>
          <a:p>
            <a:pPr marL="84458" indent="0">
              <a:buNone/>
              <a:defRPr/>
            </a:pPr>
            <a:r>
              <a:rPr lang="lt-LT" sz="2200" b="1" dirty="0">
                <a:solidFill>
                  <a:srgbClr val="FF0000"/>
                </a:solidFill>
                <a:latin typeface="+mn-lt"/>
                <a:cs typeface="Times New Roman" pitchFamily="18" charset="0"/>
              </a:rPr>
              <a:t>Ar ES fondų </a:t>
            </a:r>
            <a:r>
              <a:rPr lang="en-GB" sz="2200" b="1" dirty="0" err="1" smtClean="0">
                <a:solidFill>
                  <a:srgbClr val="FF0000"/>
                </a:solidFill>
                <a:latin typeface="+mn-lt"/>
                <a:cs typeface="Times New Roman" pitchFamily="18" charset="0"/>
              </a:rPr>
              <a:t>investicijos</a:t>
            </a:r>
            <a:r>
              <a:rPr lang="en-GB" sz="2200" b="1" dirty="0" smtClean="0">
                <a:solidFill>
                  <a:srgbClr val="FF0000"/>
                </a:solidFill>
                <a:latin typeface="+mn-lt"/>
                <a:cs typeface="Times New Roman" pitchFamily="18" charset="0"/>
              </a:rPr>
              <a:t> </a:t>
            </a:r>
            <a:r>
              <a:rPr lang="lt-LT" sz="2200" b="1" dirty="0" smtClean="0">
                <a:solidFill>
                  <a:srgbClr val="FF0000"/>
                </a:solidFill>
                <a:latin typeface="+mn-lt"/>
                <a:cs typeface="Times New Roman" pitchFamily="18" charset="0"/>
              </a:rPr>
              <a:t>efektyviai </a:t>
            </a:r>
            <a:r>
              <a:rPr lang="lt-LT" sz="2200" b="1" dirty="0">
                <a:solidFill>
                  <a:srgbClr val="FF0000"/>
                </a:solidFill>
                <a:latin typeface="+mn-lt"/>
                <a:cs typeface="Times New Roman" pitchFamily="18" charset="0"/>
              </a:rPr>
              <a:t>pasiekia skirtingas gyventojų grupes?</a:t>
            </a:r>
            <a:r>
              <a:rPr lang="lt-LT" sz="2200" dirty="0">
                <a:solidFill>
                  <a:schemeClr val="bg1"/>
                </a:solidFill>
              </a:rPr>
              <a:t> </a:t>
            </a:r>
          </a:p>
        </p:txBody>
      </p:sp>
      <p:sp>
        <p:nvSpPr>
          <p:cNvPr id="4102" name="TextBox 6"/>
          <p:cNvSpPr txBox="1">
            <a:spLocks noChangeArrowheads="1"/>
          </p:cNvSpPr>
          <p:nvPr/>
        </p:nvSpPr>
        <p:spPr bwMode="auto">
          <a:xfrm>
            <a:off x="3185718" y="2494018"/>
            <a:ext cx="2462566" cy="780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1507" tIns="35754" rIns="71507" bIns="35754">
            <a:spAutoFit/>
          </a:bodyPr>
          <a:lstStyle/>
          <a:p>
            <a:pPr algn="ctr"/>
            <a:r>
              <a:rPr lang="lt-LT" altLang="lt-LT" sz="2300" b="1" dirty="0">
                <a:solidFill>
                  <a:srgbClr val="002060"/>
                </a:solidFill>
              </a:rPr>
              <a:t>Kritinio vertinimo laukas</a:t>
            </a:r>
          </a:p>
        </p:txBody>
      </p:sp>
      <p:sp>
        <p:nvSpPr>
          <p:cNvPr id="8" name="Content Placeholder 3"/>
          <p:cNvSpPr txBox="1">
            <a:spLocks/>
          </p:cNvSpPr>
          <p:nvPr/>
        </p:nvSpPr>
        <p:spPr>
          <a:xfrm>
            <a:off x="461757" y="3237901"/>
            <a:ext cx="3499791" cy="1334099"/>
          </a:xfrm>
          <a:prstGeom prst="roundRect">
            <a:avLst/>
          </a:prstGeom>
          <a:solidFill>
            <a:schemeClr val="accent1">
              <a:lumMod val="40000"/>
              <a:lumOff val="60000"/>
            </a:schemeClr>
          </a:solidFill>
        </p:spPr>
        <p:style>
          <a:lnRef idx="1">
            <a:schemeClr val="accent5"/>
          </a:lnRef>
          <a:fillRef idx="2">
            <a:schemeClr val="accent5"/>
          </a:fillRef>
          <a:effectRef idx="1">
            <a:schemeClr val="accent5"/>
          </a:effectRef>
          <a:fontRef idx="minor">
            <a:schemeClr val="dk1"/>
          </a:fontRef>
        </p:style>
        <p:txBody>
          <a:bodyPr lIns="0" tIns="0" rIns="0" bIns="0"/>
          <a:lstStyle>
            <a:defPPr marL="432000" marR="0" lvl="0" indent="-324000" algn="l" hangingPunct="1">
              <a:spcBef>
                <a:spcPts val="0"/>
              </a:spcBef>
              <a:spcAft>
                <a:spcPts val="1417"/>
              </a:spcAft>
              <a:buSzPct val="45000"/>
              <a:buFont typeface="StarSymbol"/>
              <a:buNone/>
              <a:defRPr lang="en-US" sz="3000" b="0" i="0" u="none" strike="noStrike" kern="1200" spc="0">
                <a:ln>
                  <a:noFill/>
                </a:ln>
                <a:solidFill>
                  <a:srgbClr val="000000"/>
                </a:solidFill>
                <a:latin typeface="Trebuchet MS"/>
                <a:ea typeface="Microsoft YaHei" pitchFamily="2"/>
                <a:cs typeface="Mangal" pitchFamily="2"/>
              </a:defRPr>
            </a:defPPr>
            <a:lvl1pPr marL="432000" marR="0" lvl="0" indent="-324000" algn="l" rtl="0" hangingPunct="1">
              <a:spcBef>
                <a:spcPts val="0"/>
              </a:spcBef>
              <a:spcAft>
                <a:spcPts val="1417"/>
              </a:spcAft>
              <a:buSzPct val="45000"/>
              <a:buFont typeface="StarSymbol"/>
              <a:buChar char="●"/>
              <a:tabLst/>
              <a:defRPr lang="en-US" sz="3000" b="0" i="0" u="none" strike="noStrike" kern="1200" spc="0">
                <a:ln>
                  <a:noFill/>
                </a:ln>
                <a:solidFill>
                  <a:srgbClr val="000000"/>
                </a:solidFill>
                <a:latin typeface="Trebuchet MS"/>
                <a:ea typeface="Microsoft YaHei" pitchFamily="2"/>
                <a:cs typeface="Mangal" pitchFamily="2"/>
              </a:defRPr>
            </a:lvl1pPr>
            <a:lvl2pPr marL="864000" marR="0" lvl="1" indent="-324000" algn="l" rtl="0" hangingPunct="1">
              <a:spcBef>
                <a:spcPts val="0"/>
              </a:spcBef>
              <a:spcAft>
                <a:spcPts val="1134"/>
              </a:spcAft>
              <a:buSzPct val="45000"/>
              <a:buFont typeface="StarSymbol"/>
              <a:buChar char="●"/>
              <a:tabLst/>
              <a:defRPr lang="en-US" sz="2400" b="0" i="0" u="none" strike="noStrike" kern="1200" spc="0">
                <a:ln>
                  <a:noFill/>
                </a:ln>
                <a:solidFill>
                  <a:srgbClr val="000000"/>
                </a:solidFill>
                <a:latin typeface="Trebuchet MS"/>
                <a:ea typeface="Microsoft YaHei" pitchFamily="2"/>
                <a:cs typeface="Mangal" pitchFamily="2"/>
              </a:defRPr>
            </a:lvl2pPr>
            <a:lvl3pPr marL="1295999" marR="0" lvl="2" indent="-288000" algn="l" rtl="0" hangingPunct="1">
              <a:spcBef>
                <a:spcPts val="0"/>
              </a:spcBef>
              <a:spcAft>
                <a:spcPts val="850"/>
              </a:spcAft>
              <a:buSzPct val="7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3pPr>
            <a:lvl4pPr marL="1728000" marR="0" lvl="3" indent="-216000" algn="l" rtl="0" hangingPunct="1">
              <a:spcBef>
                <a:spcPts val="0"/>
              </a:spcBef>
              <a:spcAft>
                <a:spcPts val="567"/>
              </a:spcAft>
              <a:buSzPct val="4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4pPr>
            <a:lvl5pPr marL="2160000" marR="0" lvl="4" indent="-216000" algn="l" rtl="0" hangingPunct="1">
              <a:spcBef>
                <a:spcPts val="0"/>
              </a:spcBef>
              <a:spcAft>
                <a:spcPts val="283"/>
              </a:spcAft>
              <a:buSzPct val="7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5pPr>
            <a:lvl6pPr marL="2592000" marR="0" lvl="5" indent="-216000" algn="l" rtl="0" hangingPunct="1">
              <a:spcBef>
                <a:spcPts val="0"/>
              </a:spcBef>
              <a:spcAft>
                <a:spcPts val="283"/>
              </a:spcAft>
              <a:buSzPct val="4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6pPr>
            <a:lvl7pPr marL="3024000" marR="0" lvl="6" indent="-216000" algn="l" rtl="0" hangingPunct="1">
              <a:spcBef>
                <a:spcPts val="0"/>
              </a:spcBef>
              <a:spcAft>
                <a:spcPts val="283"/>
              </a:spcAft>
              <a:buSzPct val="4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7pPr>
            <a:lvl8pPr marL="3456000" marR="0" lvl="7" indent="-216000" algn="l" rtl="0" hangingPunct="1">
              <a:spcBef>
                <a:spcPts val="0"/>
              </a:spcBef>
              <a:spcAft>
                <a:spcPts val="283"/>
              </a:spcAft>
              <a:buSzPct val="4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8pPr>
            <a:lvl9pPr marL="3887999" marR="0" lvl="8" indent="-216000" algn="l" rtl="0" hangingPunct="1">
              <a:lnSpc>
                <a:spcPct val="90000"/>
              </a:lnSpc>
              <a:spcBef>
                <a:spcPts val="0"/>
              </a:spcBef>
              <a:spcAft>
                <a:spcPts val="283"/>
              </a:spcAft>
              <a:buClr>
                <a:srgbClr val="FDCA00"/>
              </a:buClr>
              <a:buSzPct val="4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9pPr>
          </a:lstStyle>
          <a:p>
            <a:pPr marL="84458" indent="0">
              <a:buNone/>
              <a:defRPr/>
            </a:pPr>
            <a:r>
              <a:rPr lang="lt-LT" sz="1900" dirty="0"/>
              <a:t>Ar stiprėjanti ekonomika stiprina šalies demografinę bei socialinę raidą?</a:t>
            </a:r>
            <a:r>
              <a:rPr lang="lt-LT" sz="1900" b="1" dirty="0"/>
              <a:t> </a:t>
            </a:r>
            <a:endParaRPr lang="lt-LT" sz="1900" dirty="0"/>
          </a:p>
        </p:txBody>
      </p:sp>
      <p:sp>
        <p:nvSpPr>
          <p:cNvPr id="9" name="Content Placeholder 3"/>
          <p:cNvSpPr txBox="1">
            <a:spLocks/>
          </p:cNvSpPr>
          <p:nvPr/>
        </p:nvSpPr>
        <p:spPr>
          <a:xfrm>
            <a:off x="5069747" y="3237901"/>
            <a:ext cx="3388427" cy="1334099"/>
          </a:xfrm>
          <a:prstGeom prst="roundRect">
            <a:avLst/>
          </a:prstGeom>
          <a:solidFill>
            <a:schemeClr val="accent1">
              <a:lumMod val="40000"/>
              <a:lumOff val="60000"/>
            </a:schemeClr>
          </a:solidFill>
        </p:spPr>
        <p:style>
          <a:lnRef idx="1">
            <a:schemeClr val="accent5"/>
          </a:lnRef>
          <a:fillRef idx="2">
            <a:schemeClr val="accent5"/>
          </a:fillRef>
          <a:effectRef idx="1">
            <a:schemeClr val="accent5"/>
          </a:effectRef>
          <a:fontRef idx="minor">
            <a:schemeClr val="dk1"/>
          </a:fontRef>
        </p:style>
        <p:txBody>
          <a:bodyPr lIns="0" tIns="0" rIns="0" bIns="0"/>
          <a:lstStyle>
            <a:defPPr marL="432000" marR="0" lvl="0" indent="-324000" algn="l" hangingPunct="1">
              <a:spcBef>
                <a:spcPts val="0"/>
              </a:spcBef>
              <a:spcAft>
                <a:spcPts val="1417"/>
              </a:spcAft>
              <a:buSzPct val="45000"/>
              <a:buFont typeface="StarSymbol"/>
              <a:buNone/>
              <a:defRPr lang="en-US" sz="3000" b="0" i="0" u="none" strike="noStrike" kern="1200" spc="0">
                <a:ln>
                  <a:noFill/>
                </a:ln>
                <a:solidFill>
                  <a:srgbClr val="000000"/>
                </a:solidFill>
                <a:latin typeface="Trebuchet MS"/>
                <a:ea typeface="Microsoft YaHei" pitchFamily="2"/>
                <a:cs typeface="Mangal" pitchFamily="2"/>
              </a:defRPr>
            </a:defPPr>
            <a:lvl1pPr marL="432000" marR="0" lvl="0" indent="-324000" algn="l" rtl="0" hangingPunct="1">
              <a:spcBef>
                <a:spcPts val="0"/>
              </a:spcBef>
              <a:spcAft>
                <a:spcPts val="1417"/>
              </a:spcAft>
              <a:buSzPct val="45000"/>
              <a:buFont typeface="StarSymbol"/>
              <a:buChar char="●"/>
              <a:tabLst/>
              <a:defRPr lang="en-US" sz="3000" b="0" i="0" u="none" strike="noStrike" kern="1200" spc="0">
                <a:ln>
                  <a:noFill/>
                </a:ln>
                <a:solidFill>
                  <a:srgbClr val="000000"/>
                </a:solidFill>
                <a:latin typeface="Trebuchet MS"/>
                <a:ea typeface="Microsoft YaHei" pitchFamily="2"/>
                <a:cs typeface="Mangal" pitchFamily="2"/>
              </a:defRPr>
            </a:lvl1pPr>
            <a:lvl2pPr marL="864000" marR="0" lvl="1" indent="-324000" algn="l" rtl="0" hangingPunct="1">
              <a:spcBef>
                <a:spcPts val="0"/>
              </a:spcBef>
              <a:spcAft>
                <a:spcPts val="1134"/>
              </a:spcAft>
              <a:buSzPct val="45000"/>
              <a:buFont typeface="StarSymbol"/>
              <a:buChar char="●"/>
              <a:tabLst/>
              <a:defRPr lang="en-US" sz="2400" b="0" i="0" u="none" strike="noStrike" kern="1200" spc="0">
                <a:ln>
                  <a:noFill/>
                </a:ln>
                <a:solidFill>
                  <a:srgbClr val="000000"/>
                </a:solidFill>
                <a:latin typeface="Trebuchet MS"/>
                <a:ea typeface="Microsoft YaHei" pitchFamily="2"/>
                <a:cs typeface="Mangal" pitchFamily="2"/>
              </a:defRPr>
            </a:lvl2pPr>
            <a:lvl3pPr marL="1295999" marR="0" lvl="2" indent="-288000" algn="l" rtl="0" hangingPunct="1">
              <a:spcBef>
                <a:spcPts val="0"/>
              </a:spcBef>
              <a:spcAft>
                <a:spcPts val="850"/>
              </a:spcAft>
              <a:buSzPct val="7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3pPr>
            <a:lvl4pPr marL="1728000" marR="0" lvl="3" indent="-216000" algn="l" rtl="0" hangingPunct="1">
              <a:spcBef>
                <a:spcPts val="0"/>
              </a:spcBef>
              <a:spcAft>
                <a:spcPts val="567"/>
              </a:spcAft>
              <a:buSzPct val="4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4pPr>
            <a:lvl5pPr marL="2160000" marR="0" lvl="4" indent="-216000" algn="l" rtl="0" hangingPunct="1">
              <a:spcBef>
                <a:spcPts val="0"/>
              </a:spcBef>
              <a:spcAft>
                <a:spcPts val="283"/>
              </a:spcAft>
              <a:buSzPct val="7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5pPr>
            <a:lvl6pPr marL="2592000" marR="0" lvl="5" indent="-216000" algn="l" rtl="0" hangingPunct="1">
              <a:spcBef>
                <a:spcPts val="0"/>
              </a:spcBef>
              <a:spcAft>
                <a:spcPts val="283"/>
              </a:spcAft>
              <a:buSzPct val="4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6pPr>
            <a:lvl7pPr marL="3024000" marR="0" lvl="6" indent="-216000" algn="l" rtl="0" hangingPunct="1">
              <a:spcBef>
                <a:spcPts val="0"/>
              </a:spcBef>
              <a:spcAft>
                <a:spcPts val="283"/>
              </a:spcAft>
              <a:buSzPct val="4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7pPr>
            <a:lvl8pPr marL="3456000" marR="0" lvl="7" indent="-216000" algn="l" rtl="0" hangingPunct="1">
              <a:spcBef>
                <a:spcPts val="0"/>
              </a:spcBef>
              <a:spcAft>
                <a:spcPts val="283"/>
              </a:spcAft>
              <a:buSzPct val="4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8pPr>
            <a:lvl9pPr marL="3887999" marR="0" lvl="8" indent="-216000" algn="l" rtl="0" hangingPunct="1">
              <a:lnSpc>
                <a:spcPct val="90000"/>
              </a:lnSpc>
              <a:spcBef>
                <a:spcPts val="0"/>
              </a:spcBef>
              <a:spcAft>
                <a:spcPts val="283"/>
              </a:spcAft>
              <a:buClr>
                <a:srgbClr val="FDCA00"/>
              </a:buClr>
              <a:buSzPct val="45000"/>
              <a:buFont typeface="StarSymbol"/>
              <a:buChar char="●"/>
              <a:tabLst/>
              <a:defRPr lang="en-US" sz="2000" b="0" i="0" u="none" strike="noStrike" kern="1200" spc="0">
                <a:ln>
                  <a:noFill/>
                </a:ln>
                <a:solidFill>
                  <a:srgbClr val="000000"/>
                </a:solidFill>
                <a:latin typeface="Trebuchet MS"/>
                <a:ea typeface="Microsoft YaHei" pitchFamily="2"/>
                <a:cs typeface="Mangal" pitchFamily="2"/>
              </a:defRPr>
            </a:lvl9pPr>
          </a:lstStyle>
          <a:p>
            <a:pPr marL="84458" indent="0">
              <a:buNone/>
              <a:defRPr/>
            </a:pPr>
            <a:r>
              <a:rPr lang="lt-LT" sz="1900" dirty="0"/>
              <a:t>Ar yra poreikis ir galimybės tobulinti ES </a:t>
            </a:r>
            <a:r>
              <a:rPr lang="lt-LT" sz="1900" dirty="0" err="1" smtClean="0"/>
              <a:t>struktūrin</a:t>
            </a:r>
            <a:r>
              <a:rPr lang="en-GB" sz="1900" dirty="0" err="1" smtClean="0"/>
              <a:t>i</a:t>
            </a:r>
            <a:r>
              <a:rPr lang="lt-LT" sz="1900" dirty="0" smtClean="0"/>
              <a:t>ų investicijų </a:t>
            </a:r>
            <a:r>
              <a:rPr lang="lt-LT" sz="1900" dirty="0"/>
              <a:t>panaudojimą?</a:t>
            </a:r>
          </a:p>
        </p:txBody>
      </p:sp>
      <p:sp>
        <p:nvSpPr>
          <p:cNvPr id="4" name="Rodyklė žemyn 3"/>
          <p:cNvSpPr/>
          <p:nvPr/>
        </p:nvSpPr>
        <p:spPr>
          <a:xfrm flipH="1">
            <a:off x="2250351" y="2399004"/>
            <a:ext cx="350386" cy="838896"/>
          </a:xfrm>
          <a:prstGeom prst="downArrow">
            <a:avLst/>
          </a:prstGeom>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lgn="ctr">
              <a:defRPr/>
            </a:pPr>
            <a:endParaRPr lang="lt-LT"/>
          </a:p>
        </p:txBody>
      </p:sp>
      <p:sp>
        <p:nvSpPr>
          <p:cNvPr id="10" name="Rodyklė žemyn 9"/>
          <p:cNvSpPr/>
          <p:nvPr/>
        </p:nvSpPr>
        <p:spPr>
          <a:xfrm>
            <a:off x="6590797" y="2365160"/>
            <a:ext cx="351744" cy="872741"/>
          </a:xfrm>
          <a:prstGeom prst="downArrow">
            <a:avLst/>
          </a:prstGeom>
        </p:spPr>
        <p:style>
          <a:lnRef idx="1">
            <a:schemeClr val="accent1"/>
          </a:lnRef>
          <a:fillRef idx="3">
            <a:schemeClr val="accent1"/>
          </a:fillRef>
          <a:effectRef idx="2">
            <a:schemeClr val="accent1"/>
          </a:effectRef>
          <a:fontRef idx="minor">
            <a:schemeClr val="lt1"/>
          </a:fontRef>
        </p:style>
        <p:txBody>
          <a:bodyPr lIns="71507" tIns="35754" rIns="71507" bIns="35754" anchor="ctr"/>
          <a:lstStyle/>
          <a:p>
            <a:pPr algn="ctr">
              <a:defRPr/>
            </a:pPr>
            <a:endParaRPr lang="lt-L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dissolve">
                                      <p:cBhvr>
                                        <p:cTn id="7" dur="500"/>
                                        <p:tgtEl>
                                          <p:spTgt spid="409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123"/>
                                        </p:tgtEl>
                                        <p:attrNameLst>
                                          <p:attrName>style.visibility</p:attrName>
                                        </p:attrNameLst>
                                      </p:cBhvr>
                                      <p:to>
                                        <p:strVal val="visible"/>
                                      </p:to>
                                    </p:set>
                                    <p:animEffect transition="in" filter="dissolve">
                                      <p:cBhvr>
                                        <p:cTn id="10" dur="500"/>
                                        <p:tgtEl>
                                          <p:spTgt spid="5123"/>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4102"/>
                                        </p:tgtEl>
                                        <p:attrNameLst>
                                          <p:attrName>style.visibility</p:attrName>
                                        </p:attrNameLst>
                                      </p:cBhvr>
                                      <p:to>
                                        <p:strVal val="visible"/>
                                      </p:to>
                                    </p:set>
                                    <p:animEffect transition="in" filter="dissolve">
                                      <p:cBhvr>
                                        <p:cTn id="15" dur="500"/>
                                        <p:tgtEl>
                                          <p:spTgt spid="4102"/>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dissolve">
                                      <p:cBhvr>
                                        <p:cTn id="20" dur="500"/>
                                        <p:tgtEl>
                                          <p:spTgt spid="5"/>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dissolve">
                                      <p:cBhvr>
                                        <p:cTn id="23" dur="500"/>
                                        <p:tgtEl>
                                          <p:spTgt spid="4"/>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dissolve">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dissolve">
                                      <p:cBhvr>
                                        <p:cTn id="31" dur="500"/>
                                        <p:tgtEl>
                                          <p:spTgt spid="6"/>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dissolve">
                                      <p:cBhvr>
                                        <p:cTn id="34" dur="500"/>
                                        <p:tgtEl>
                                          <p:spTgt spid="10"/>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dissolve">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p:bldP spid="5" grpId="0" animBg="1"/>
      <p:bldP spid="6" grpId="0" animBg="1"/>
      <p:bldP spid="4102" grpId="0"/>
      <p:bldP spid="8" grpId="0" animBg="1"/>
      <p:bldP spid="9" grpId="0" animBg="1"/>
      <p:bldP spid="4"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083" y="0"/>
            <a:ext cx="91399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Antraštė 1"/>
          <p:cNvSpPr>
            <a:spLocks noGrp="1"/>
          </p:cNvSpPr>
          <p:nvPr>
            <p:ph type="title"/>
          </p:nvPr>
        </p:nvSpPr>
        <p:spPr>
          <a:xfrm>
            <a:off x="399286" y="288411"/>
            <a:ext cx="8228649" cy="682204"/>
          </a:xfrm>
        </p:spPr>
        <p:txBody>
          <a:bodyPr/>
          <a:lstStyle/>
          <a:p>
            <a:r>
              <a:rPr lang="lt-LT" altLang="lt-LT" b="1" dirty="0">
                <a:solidFill>
                  <a:schemeClr val="tx2"/>
                </a:solidFill>
              </a:rPr>
              <a:t>Poveikis darbo užmokesčiui</a:t>
            </a:r>
            <a:endParaRPr lang="lt-LT" altLang="lt-LT" b="1" i="1" dirty="0">
              <a:solidFill>
                <a:schemeClr val="tx2"/>
              </a:solidFill>
            </a:endParaRPr>
          </a:p>
        </p:txBody>
      </p:sp>
      <p:pic>
        <p:nvPicPr>
          <p:cNvPr id="14340"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48342" y="1079660"/>
            <a:ext cx="7914931" cy="389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295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dissolve">
                                      <p:cBhvr>
                                        <p:cTn id="7" dur="500"/>
                                        <p:tgtEl>
                                          <p:spTgt spid="1433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4339"/>
                                        </p:tgtEl>
                                        <p:attrNameLst>
                                          <p:attrName>style.visibility</p:attrName>
                                        </p:attrNameLst>
                                      </p:cBhvr>
                                      <p:to>
                                        <p:strVal val="visible"/>
                                      </p:to>
                                    </p:set>
                                    <p:animEffect transition="in" filter="dissolve">
                                      <p:cBhvr>
                                        <p:cTn id="10" dur="500"/>
                                        <p:tgtEl>
                                          <p:spTgt spid="14339"/>
                                        </p:tgtEl>
                                      </p:cBhvr>
                                    </p:animEffect>
                                  </p:childTnLst>
                                </p:cTn>
                              </p:par>
                            </p:childTnLst>
                          </p:cTn>
                        </p:par>
                        <p:par>
                          <p:cTn id="11" fill="hold">
                            <p:stCondLst>
                              <p:cond delay="500"/>
                            </p:stCondLst>
                            <p:childTnLst>
                              <p:par>
                                <p:cTn id="12" presetID="9" presetClass="entr" presetSubtype="0" fill="hold" nodeType="afterEffect">
                                  <p:stCondLst>
                                    <p:cond delay="0"/>
                                  </p:stCondLst>
                                  <p:childTnLst>
                                    <p:set>
                                      <p:cBhvr>
                                        <p:cTn id="13" dur="1" fill="hold">
                                          <p:stCondLst>
                                            <p:cond delay="0"/>
                                          </p:stCondLst>
                                        </p:cTn>
                                        <p:tgtEl>
                                          <p:spTgt spid="14340"/>
                                        </p:tgtEl>
                                        <p:attrNameLst>
                                          <p:attrName>style.visibility</p:attrName>
                                        </p:attrNameLst>
                                      </p:cBhvr>
                                      <p:to>
                                        <p:strVal val="visible"/>
                                      </p:to>
                                    </p:set>
                                    <p:animEffect transition="in" filter="dissolve">
                                      <p:cBhvr>
                                        <p:cTn id="14" dur="500"/>
                                        <p:tgtEl>
                                          <p:spTgt spid="143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descr="Backup_of_ESFIVPsablonai ppt.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083" y="0"/>
            <a:ext cx="91399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Antraštė 1"/>
          <p:cNvSpPr>
            <a:spLocks noGrp="1"/>
          </p:cNvSpPr>
          <p:nvPr>
            <p:ph type="title"/>
          </p:nvPr>
        </p:nvSpPr>
        <p:spPr>
          <a:xfrm>
            <a:off x="716720" y="194479"/>
            <a:ext cx="8228649" cy="857250"/>
          </a:xfrm>
        </p:spPr>
        <p:txBody>
          <a:bodyPr/>
          <a:lstStyle/>
          <a:p>
            <a:r>
              <a:rPr lang="lt-LT" altLang="lt-LT" b="1" dirty="0">
                <a:solidFill>
                  <a:schemeClr val="tx2"/>
                </a:solidFill>
              </a:rPr>
              <a:t>Poveikis darbo našumui</a:t>
            </a:r>
            <a:r>
              <a:rPr lang="en-US" altLang="lt-LT" sz="2500" b="1" dirty="0">
                <a:solidFill>
                  <a:schemeClr val="tx2"/>
                </a:solidFill>
              </a:rPr>
              <a:t>		</a:t>
            </a:r>
            <a:endParaRPr lang="lt-LT" altLang="lt-LT" sz="2500" b="1" dirty="0">
              <a:solidFill>
                <a:schemeClr val="tx2"/>
              </a:solidFill>
            </a:endParaRPr>
          </a:p>
        </p:txBody>
      </p:sp>
      <p:sp>
        <p:nvSpPr>
          <p:cNvPr id="2" name="Stačiakampis 1"/>
          <p:cNvSpPr/>
          <p:nvPr/>
        </p:nvSpPr>
        <p:spPr>
          <a:xfrm>
            <a:off x="472614" y="1090461"/>
            <a:ext cx="8155313" cy="3611637"/>
          </a:xfrm>
          <a:prstGeom prst="rect">
            <a:avLst/>
          </a:prstGeom>
        </p:spPr>
        <p:txBody>
          <a:bodyPr lIns="71507" tIns="35754" rIns="71507" bIns="35754">
            <a:spAutoFit/>
          </a:bodyPr>
          <a:lstStyle/>
          <a:p>
            <a:pPr>
              <a:buClr>
                <a:srgbClr val="FFC000"/>
              </a:buClr>
              <a:buSzPct val="80000"/>
              <a:buFont typeface="Wingdings 2" panose="05020102010507070707" pitchFamily="18" charset="2"/>
              <a:buChar char=""/>
              <a:defRPr/>
            </a:pPr>
            <a:r>
              <a:rPr lang="lt-LT" sz="2200" dirty="0" smtClean="0">
                <a:solidFill>
                  <a:srgbClr val="1F497D"/>
                </a:solidFill>
                <a:latin typeface="Calibri"/>
              </a:rPr>
              <a:t>ES </a:t>
            </a:r>
            <a:r>
              <a:rPr lang="lt-LT" sz="2200" dirty="0">
                <a:solidFill>
                  <a:srgbClr val="1F497D"/>
                </a:solidFill>
                <a:latin typeface="Calibri"/>
              </a:rPr>
              <a:t>investicijos darbo našumą per 2007-2015 m. </a:t>
            </a:r>
            <a:r>
              <a:rPr lang="lt-LT" sz="2200" b="1" dirty="0">
                <a:solidFill>
                  <a:srgbClr val="1F497D"/>
                </a:solidFill>
                <a:latin typeface="Calibri"/>
              </a:rPr>
              <a:t>padidino 2</a:t>
            </a:r>
            <a:r>
              <a:rPr lang="en-GB" sz="2200" b="1" dirty="0">
                <a:solidFill>
                  <a:srgbClr val="1F497D"/>
                </a:solidFill>
                <a:latin typeface="Calibri"/>
              </a:rPr>
              <a:t>%,</a:t>
            </a:r>
            <a:r>
              <a:rPr lang="lt-LT" sz="2200" b="1" dirty="0">
                <a:solidFill>
                  <a:srgbClr val="1F497D"/>
                </a:solidFill>
                <a:latin typeface="Calibri"/>
              </a:rPr>
              <a:t> </a:t>
            </a:r>
            <a:r>
              <a:rPr lang="lt-LT" sz="2200" dirty="0">
                <a:solidFill>
                  <a:srgbClr val="1F497D"/>
                </a:solidFill>
                <a:latin typeface="Calibri"/>
              </a:rPr>
              <a:t>o bendrai analizuojamu laikotarpiu darbo našumo rodiklis Lietuvoje lyginant su ES-15 vidurkiu ūgtelėjo </a:t>
            </a:r>
            <a:r>
              <a:rPr lang="lt-LT" sz="2200" b="1" dirty="0">
                <a:solidFill>
                  <a:srgbClr val="1F497D"/>
                </a:solidFill>
                <a:latin typeface="Calibri"/>
              </a:rPr>
              <a:t>12,5 </a:t>
            </a:r>
            <a:r>
              <a:rPr lang="lt-LT" sz="2200" b="1" dirty="0" err="1">
                <a:solidFill>
                  <a:srgbClr val="1F497D"/>
                </a:solidFill>
                <a:latin typeface="Calibri"/>
              </a:rPr>
              <a:t>p.p</a:t>
            </a:r>
            <a:r>
              <a:rPr lang="lt-LT" sz="2200" b="1" dirty="0">
                <a:solidFill>
                  <a:srgbClr val="1F497D"/>
                </a:solidFill>
                <a:latin typeface="Calibri"/>
              </a:rPr>
              <a:t>. (nuo 46,4 proc. 2007 m. iki 59,1 proc. 2013 m.)</a:t>
            </a:r>
            <a:r>
              <a:rPr lang="lt-LT" sz="2200" dirty="0">
                <a:solidFill>
                  <a:srgbClr val="1F497D"/>
                </a:solidFill>
                <a:latin typeface="Calibri"/>
              </a:rPr>
              <a:t>.</a:t>
            </a:r>
          </a:p>
          <a:p>
            <a:pPr>
              <a:buClr>
                <a:srgbClr val="FFC000"/>
              </a:buClr>
              <a:buSzPct val="80000"/>
              <a:buFont typeface="Wingdings 2" panose="05020102010507070707" pitchFamily="18" charset="2"/>
              <a:buChar char=""/>
              <a:defRPr/>
            </a:pPr>
            <a:r>
              <a:rPr lang="lt-LT" sz="2200" dirty="0" smtClean="0">
                <a:solidFill>
                  <a:srgbClr val="1F497D"/>
                </a:solidFill>
                <a:latin typeface="Calibri"/>
              </a:rPr>
              <a:t>Tiesiogiai </a:t>
            </a:r>
            <a:r>
              <a:rPr lang="lt-LT" sz="2200" dirty="0">
                <a:solidFill>
                  <a:srgbClr val="1F497D"/>
                </a:solidFill>
                <a:latin typeface="Calibri"/>
              </a:rPr>
              <a:t>prie darbo našumo augimo prisidėjo:</a:t>
            </a:r>
          </a:p>
          <a:p>
            <a:pPr lvl="1">
              <a:buClr>
                <a:srgbClr val="FFC000"/>
              </a:buClr>
              <a:buSzPct val="80000"/>
              <a:buFont typeface="Wingdings 2" panose="05020102010507070707" pitchFamily="18" charset="2"/>
              <a:buChar char=""/>
              <a:defRPr/>
            </a:pPr>
            <a:r>
              <a:rPr lang="lt-LT" sz="2000" dirty="0">
                <a:solidFill>
                  <a:srgbClr val="1F497D"/>
                </a:solidFill>
                <a:latin typeface="Calibri"/>
              </a:rPr>
              <a:t>ESF investicijos, skirtos darbuotojų kvalifikacijos kėlimui, didžioji jų dalis </a:t>
            </a:r>
            <a:r>
              <a:rPr lang="lt-LT" sz="2000" b="1" dirty="0">
                <a:solidFill>
                  <a:srgbClr val="1F497D"/>
                </a:solidFill>
                <a:latin typeface="Calibri"/>
              </a:rPr>
              <a:t>(64 </a:t>
            </a:r>
            <a:r>
              <a:rPr lang="en-GB" sz="2000" b="1" dirty="0">
                <a:solidFill>
                  <a:srgbClr val="1F497D"/>
                </a:solidFill>
                <a:latin typeface="Calibri"/>
              </a:rPr>
              <a:t>%</a:t>
            </a:r>
            <a:r>
              <a:rPr lang="lt-LT" sz="2000" b="1" dirty="0">
                <a:solidFill>
                  <a:srgbClr val="1F497D"/>
                </a:solidFill>
                <a:latin typeface="Calibri"/>
              </a:rPr>
              <a:t>) </a:t>
            </a:r>
            <a:r>
              <a:rPr lang="lt-LT" sz="2000" dirty="0">
                <a:solidFill>
                  <a:srgbClr val="1F497D"/>
                </a:solidFill>
                <a:latin typeface="Calibri"/>
              </a:rPr>
              <a:t>atiteko viešojo administravimo, švietimo ir sveikatos apsaugos sektoriams, kurie kartu sukuria tik 14 </a:t>
            </a:r>
            <a:r>
              <a:rPr lang="en-GB" sz="2000" dirty="0">
                <a:solidFill>
                  <a:srgbClr val="1F497D"/>
                </a:solidFill>
                <a:latin typeface="Calibri"/>
              </a:rPr>
              <a:t>% </a:t>
            </a:r>
            <a:r>
              <a:rPr lang="lt-LT" sz="2000" dirty="0">
                <a:solidFill>
                  <a:srgbClr val="1F497D"/>
                </a:solidFill>
                <a:latin typeface="Calibri"/>
              </a:rPr>
              <a:t>visos pridėtinės vertės šalyje. </a:t>
            </a:r>
          </a:p>
          <a:p>
            <a:pPr lvl="1">
              <a:buClr>
                <a:srgbClr val="FFC000"/>
              </a:buClr>
              <a:buSzPct val="80000"/>
              <a:buFont typeface="Wingdings 2" panose="05020102010507070707" pitchFamily="18" charset="2"/>
              <a:buChar char=""/>
              <a:defRPr/>
            </a:pPr>
            <a:r>
              <a:rPr lang="lt-LT" sz="2000" dirty="0">
                <a:solidFill>
                  <a:srgbClr val="1F497D"/>
                </a:solidFill>
                <a:latin typeface="Calibri"/>
              </a:rPr>
              <a:t>ERPF investicijos, skirtos </a:t>
            </a:r>
            <a:r>
              <a:rPr lang="en-GB" sz="2000" dirty="0">
                <a:solidFill>
                  <a:srgbClr val="1F497D"/>
                </a:solidFill>
                <a:latin typeface="Calibri"/>
              </a:rPr>
              <a:t>(1) </a:t>
            </a:r>
            <a:r>
              <a:rPr lang="lt-LT" sz="2000" dirty="0">
                <a:solidFill>
                  <a:srgbClr val="1F497D"/>
                </a:solidFill>
                <a:latin typeface="Calibri"/>
              </a:rPr>
              <a:t>geresnių darbo vietų kūrimui (62 </a:t>
            </a:r>
            <a:r>
              <a:rPr lang="en-GB" sz="2000" dirty="0">
                <a:solidFill>
                  <a:srgbClr val="1F497D"/>
                </a:solidFill>
                <a:latin typeface="Calibri"/>
              </a:rPr>
              <a:t>%</a:t>
            </a:r>
            <a:r>
              <a:rPr lang="lt-LT" sz="2000" dirty="0">
                <a:solidFill>
                  <a:srgbClr val="1F497D"/>
                </a:solidFill>
                <a:latin typeface="Calibri"/>
              </a:rPr>
              <a:t> ERPF lėšomis sukurtų darbo vietų dalis buvo įmonėse, kurių pagrindinė veikla priskiriama AVAT sektoriams)</a:t>
            </a:r>
            <a:r>
              <a:rPr lang="en-GB" sz="2000" dirty="0">
                <a:solidFill>
                  <a:srgbClr val="1F497D"/>
                </a:solidFill>
                <a:latin typeface="Calibri"/>
              </a:rPr>
              <a:t>; (2</a:t>
            </a:r>
            <a:r>
              <a:rPr lang="lt-LT" sz="2000" dirty="0">
                <a:solidFill>
                  <a:srgbClr val="1F497D"/>
                </a:solidFill>
                <a:latin typeface="Calibri"/>
              </a:rPr>
              <a:t>) verslo produktyvumui</a:t>
            </a:r>
          </a:p>
        </p:txBody>
      </p:sp>
    </p:spTree>
    <p:extLst>
      <p:ext uri="{BB962C8B-B14F-4D97-AF65-F5344CB8AC3E}">
        <p14:creationId xmlns:p14="http://schemas.microsoft.com/office/powerpoint/2010/main" val="2797960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dissolve">
                                      <p:cBhvr>
                                        <p:cTn id="7" dur="500"/>
                                        <p:tgtEl>
                                          <p:spTgt spid="12290"/>
                                        </p:tgtEl>
                                      </p:cBhvr>
                                    </p:animEffect>
                                  </p:childTnLst>
                                </p:cTn>
                              </p:par>
                              <p:par>
                                <p:cTn id="8" presetID="9" presetClass="entr" presetSubtype="0" fill="hold" nodeType="withEffect">
                                  <p:stCondLst>
                                    <p:cond delay="0"/>
                                  </p:stCondLst>
                                  <p:childTnLst>
                                    <p:set>
                                      <p:cBhvr>
                                        <p:cTn id="9" dur="1" fill="hold">
                                          <p:stCondLst>
                                            <p:cond delay="0"/>
                                          </p:stCondLst>
                                        </p:cTn>
                                        <p:tgtEl>
                                          <p:spTgt spid="12290"/>
                                        </p:tgtEl>
                                        <p:attrNameLst>
                                          <p:attrName>style.visibility</p:attrName>
                                        </p:attrNameLst>
                                      </p:cBhvr>
                                      <p:to>
                                        <p:strVal val="visible"/>
                                      </p:to>
                                    </p:set>
                                    <p:animEffect transition="in" filter="dissolve">
                                      <p:cBhvr>
                                        <p:cTn id="10" dur="500"/>
                                        <p:tgtEl>
                                          <p:spTgt spid="12290"/>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2291"/>
                                        </p:tgtEl>
                                        <p:attrNameLst>
                                          <p:attrName>style.visibility</p:attrName>
                                        </p:attrNameLst>
                                      </p:cBhvr>
                                      <p:to>
                                        <p:strVal val="visible"/>
                                      </p:to>
                                    </p:set>
                                    <p:animEffect transition="in" filter="dissolve">
                                      <p:cBhvr>
                                        <p:cTn id="13" dur="500"/>
                                        <p:tgtEl>
                                          <p:spTgt spid="12291"/>
                                        </p:tgtEl>
                                      </p:cBhvr>
                                    </p:animEffect>
                                  </p:childTnLst>
                                </p:cTn>
                              </p:par>
                            </p:childTnLst>
                          </p:cTn>
                        </p:par>
                        <p:par>
                          <p:cTn id="14" fill="hold">
                            <p:stCondLst>
                              <p:cond delay="500"/>
                            </p:stCondLst>
                            <p:childTnLst>
                              <p:par>
                                <p:cTn id="15" presetID="9" presetClass="entr" presetSubtype="0" fill="hold" grpId="0" nodeType="after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GII-NEW">
  <a:themeElements>
    <a:clrScheme name="">
      <a:dk1>
        <a:srgbClr val="000000"/>
      </a:dk1>
      <a:lt1>
        <a:srgbClr val="99CCFF"/>
      </a:lt1>
      <a:dk2>
        <a:srgbClr val="000000"/>
      </a:dk2>
      <a:lt2>
        <a:srgbClr val="000066"/>
      </a:lt2>
      <a:accent1>
        <a:srgbClr val="00CC99"/>
      </a:accent1>
      <a:accent2>
        <a:srgbClr val="3333CC"/>
      </a:accent2>
      <a:accent3>
        <a:srgbClr val="CAE2FF"/>
      </a:accent3>
      <a:accent4>
        <a:srgbClr val="000000"/>
      </a:accent4>
      <a:accent5>
        <a:srgbClr val="AAE2CA"/>
      </a:accent5>
      <a:accent6>
        <a:srgbClr val="2D2DB9"/>
      </a:accent6>
      <a:hlink>
        <a:srgbClr val="CCCCFF"/>
      </a:hlink>
      <a:folHlink>
        <a:srgbClr val="B2B2B2"/>
      </a:folHlink>
    </a:clrScheme>
    <a:fontScheme name="1_GII-NE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rgbClr val="FF0000"/>
          </a:solidFill>
        </a:ln>
      </a:spPr>
      <a:bodyPr vert="horz" wrap="square" lIns="91440" tIns="45720" rIns="91440" bIns="45720" numCol="1" rtlCol="0"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CA0026"/>
          </a:buClr>
          <a:buSzPct val="160000"/>
          <a:buFontTx/>
          <a:buNone/>
          <a:tabLst/>
          <a:defRPr kumimoji="0" sz="2200" b="1" i="0" u="none" strike="noStrike" cap="none" normalizeH="0" baseline="0" smtClean="0">
            <a:ln>
              <a:noFill/>
            </a:ln>
            <a:solidFill>
              <a:srgbClr val="CC0000"/>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noFill/>
        <a:ln w="158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45791" dir="2021404" algn="ctr" rotWithShape="0">
                  <a:schemeClr val="tx1"/>
                </a:outerShdw>
              </a:effectLst>
            </a14:hiddenEffects>
          </a:ext>
        </a:ex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CA0026"/>
          </a:buClr>
          <a:buSzPct val="160000"/>
          <a:buFontTx/>
          <a:buNone/>
          <a:tabLst/>
          <a:defRPr kumimoji="0" lang="en-US" sz="2200" b="1" i="0" u="none" strike="noStrike" cap="none" normalizeH="0" baseline="0" smtClean="0">
            <a:ln>
              <a:noFill/>
            </a:ln>
            <a:solidFill>
              <a:srgbClr val="CC0000"/>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1_GII-NEW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GII-NEW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GII-NEW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GII-NEW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GII-NEW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GII-NEW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GII-NEW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GII-NEW">
  <a:themeElements>
    <a:clrScheme name="">
      <a:dk1>
        <a:srgbClr val="000000"/>
      </a:dk1>
      <a:lt1>
        <a:srgbClr val="99CCFF"/>
      </a:lt1>
      <a:dk2>
        <a:srgbClr val="000000"/>
      </a:dk2>
      <a:lt2>
        <a:srgbClr val="000066"/>
      </a:lt2>
      <a:accent1>
        <a:srgbClr val="00CC99"/>
      </a:accent1>
      <a:accent2>
        <a:srgbClr val="3333CC"/>
      </a:accent2>
      <a:accent3>
        <a:srgbClr val="CAE2FF"/>
      </a:accent3>
      <a:accent4>
        <a:srgbClr val="000000"/>
      </a:accent4>
      <a:accent5>
        <a:srgbClr val="AAE2CA"/>
      </a:accent5>
      <a:accent6>
        <a:srgbClr val="2D2DB9"/>
      </a:accent6>
      <a:hlink>
        <a:srgbClr val="CCCCFF"/>
      </a:hlink>
      <a:folHlink>
        <a:srgbClr val="B2B2B2"/>
      </a:folHlink>
    </a:clrScheme>
    <a:fontScheme name="1_GII-NE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rgbClr val="FF0000"/>
          </a:solidFill>
        </a:ln>
      </a:spPr>
      <a:bodyPr vert="horz" wrap="square" lIns="91440" tIns="45720" rIns="91440" bIns="45720" numCol="1" rtlCol="0"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CA0026"/>
          </a:buClr>
          <a:buSzPct val="160000"/>
          <a:buFontTx/>
          <a:buNone/>
          <a:tabLst/>
          <a:defRPr kumimoji="0" sz="2200" b="1" i="0" u="none" strike="noStrike" cap="none" normalizeH="0" baseline="0" smtClean="0">
            <a:ln>
              <a:noFill/>
            </a:ln>
            <a:solidFill>
              <a:srgbClr val="CC0000"/>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noFill/>
        <a:ln w="158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45791" dir="2021404" algn="ctr" rotWithShape="0">
                  <a:schemeClr val="tx1"/>
                </a:outerShdw>
              </a:effectLst>
            </a14:hiddenEffects>
          </a:ext>
        </a:ex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CA0026"/>
          </a:buClr>
          <a:buSzPct val="160000"/>
          <a:buFontTx/>
          <a:buNone/>
          <a:tabLst/>
          <a:defRPr kumimoji="0" lang="en-US" sz="2200" b="1" i="0" u="none" strike="noStrike" cap="none" normalizeH="0" baseline="0" smtClean="0">
            <a:ln>
              <a:noFill/>
            </a:ln>
            <a:solidFill>
              <a:srgbClr val="CC0000"/>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1_GII-NEW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GII-NEW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GII-NEW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GII-NEW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GII-NEW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GII-NEW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GII-NEW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GII-NEW">
  <a:themeElements>
    <a:clrScheme name="">
      <a:dk1>
        <a:srgbClr val="000000"/>
      </a:dk1>
      <a:lt1>
        <a:srgbClr val="99CCFF"/>
      </a:lt1>
      <a:dk2>
        <a:srgbClr val="000000"/>
      </a:dk2>
      <a:lt2>
        <a:srgbClr val="000066"/>
      </a:lt2>
      <a:accent1>
        <a:srgbClr val="00CC99"/>
      </a:accent1>
      <a:accent2>
        <a:srgbClr val="3333CC"/>
      </a:accent2>
      <a:accent3>
        <a:srgbClr val="CAE2FF"/>
      </a:accent3>
      <a:accent4>
        <a:srgbClr val="000000"/>
      </a:accent4>
      <a:accent5>
        <a:srgbClr val="AAE2CA"/>
      </a:accent5>
      <a:accent6>
        <a:srgbClr val="2D2DB9"/>
      </a:accent6>
      <a:hlink>
        <a:srgbClr val="CCCCFF"/>
      </a:hlink>
      <a:folHlink>
        <a:srgbClr val="B2B2B2"/>
      </a:folHlink>
    </a:clrScheme>
    <a:fontScheme name="1_GII-NE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rgbClr val="FF0000"/>
          </a:solidFill>
        </a:ln>
      </a:spPr>
      <a:bodyPr vert="horz" wrap="square" lIns="91440" tIns="45720" rIns="91440" bIns="45720" numCol="1" rtlCol="0"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CA0026"/>
          </a:buClr>
          <a:buSzPct val="160000"/>
          <a:buFontTx/>
          <a:buNone/>
          <a:tabLst/>
          <a:defRPr kumimoji="0" sz="2200" b="1" i="0" u="none" strike="noStrike" cap="none" normalizeH="0" baseline="0" smtClean="0">
            <a:ln>
              <a:noFill/>
            </a:ln>
            <a:solidFill>
              <a:srgbClr val="CC0000"/>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noFill/>
        <a:ln w="158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45791" dir="2021404" algn="ctr" rotWithShape="0">
                  <a:schemeClr val="tx1"/>
                </a:outerShdw>
              </a:effectLst>
            </a14:hiddenEffects>
          </a:ext>
        </a:ex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CA0026"/>
          </a:buClr>
          <a:buSzPct val="160000"/>
          <a:buFontTx/>
          <a:buNone/>
          <a:tabLst/>
          <a:defRPr kumimoji="0" lang="en-US" sz="2200" b="1" i="0" u="none" strike="noStrike" cap="none" normalizeH="0" baseline="0" smtClean="0">
            <a:ln>
              <a:noFill/>
            </a:ln>
            <a:solidFill>
              <a:srgbClr val="CC0000"/>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1_GII-NEW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GII-NEW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GII-NEW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GII-NEW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GII-NEW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GII-NEW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GII-NEW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_GII-NEW">
  <a:themeElements>
    <a:clrScheme name="">
      <a:dk1>
        <a:srgbClr val="000000"/>
      </a:dk1>
      <a:lt1>
        <a:srgbClr val="99CCFF"/>
      </a:lt1>
      <a:dk2>
        <a:srgbClr val="000000"/>
      </a:dk2>
      <a:lt2>
        <a:srgbClr val="000066"/>
      </a:lt2>
      <a:accent1>
        <a:srgbClr val="00CC99"/>
      </a:accent1>
      <a:accent2>
        <a:srgbClr val="3333CC"/>
      </a:accent2>
      <a:accent3>
        <a:srgbClr val="CAE2FF"/>
      </a:accent3>
      <a:accent4>
        <a:srgbClr val="000000"/>
      </a:accent4>
      <a:accent5>
        <a:srgbClr val="AAE2CA"/>
      </a:accent5>
      <a:accent6>
        <a:srgbClr val="2D2DB9"/>
      </a:accent6>
      <a:hlink>
        <a:srgbClr val="CCCCFF"/>
      </a:hlink>
      <a:folHlink>
        <a:srgbClr val="B2B2B2"/>
      </a:folHlink>
    </a:clrScheme>
    <a:fontScheme name="1_GII-NE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rgbClr val="FF0000"/>
          </a:solidFill>
        </a:ln>
      </a:spPr>
      <a:bodyPr vert="horz" wrap="square" lIns="91440" tIns="45720" rIns="91440" bIns="45720" numCol="1" rtlCol="0"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CA0026"/>
          </a:buClr>
          <a:buSzPct val="160000"/>
          <a:buFontTx/>
          <a:buNone/>
          <a:tabLst/>
          <a:defRPr kumimoji="0" sz="2200" b="1" i="0" u="none" strike="noStrike" cap="none" normalizeH="0" baseline="0" smtClean="0">
            <a:ln>
              <a:noFill/>
            </a:ln>
            <a:solidFill>
              <a:srgbClr val="CC0000"/>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noFill/>
        <a:ln w="158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45791" dir="2021404" algn="ctr" rotWithShape="0">
                  <a:schemeClr val="tx1"/>
                </a:outerShdw>
              </a:effectLst>
            </a14:hiddenEffects>
          </a:ext>
        </a:ex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CA0026"/>
          </a:buClr>
          <a:buSzPct val="160000"/>
          <a:buFontTx/>
          <a:buNone/>
          <a:tabLst/>
          <a:defRPr kumimoji="0" lang="en-US" sz="2200" b="1" i="0" u="none" strike="noStrike" cap="none" normalizeH="0" baseline="0" smtClean="0">
            <a:ln>
              <a:noFill/>
            </a:ln>
            <a:solidFill>
              <a:srgbClr val="CC0000"/>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1_GII-NEW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GII-NEW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GII-NEW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GII-NEW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GII-NEW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GII-NEW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GII-NEW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4255</TotalTime>
  <Words>1577</Words>
  <Application>Microsoft Office PowerPoint</Application>
  <PresentationFormat>On-screen Show (16:9)</PresentationFormat>
  <Paragraphs>262</Paragraphs>
  <Slides>22</Slides>
  <Notes>18</Notes>
  <HiddenSlides>0</HiddenSlides>
  <MMClips>0</MMClips>
  <ScaleCrop>false</ScaleCrop>
  <HeadingPairs>
    <vt:vector size="4" baseType="variant">
      <vt:variant>
        <vt:lpstr>Theme</vt:lpstr>
      </vt:variant>
      <vt:variant>
        <vt:i4>6</vt:i4>
      </vt:variant>
      <vt:variant>
        <vt:lpstr>Slide Titles</vt:lpstr>
      </vt:variant>
      <vt:variant>
        <vt:i4>22</vt:i4>
      </vt:variant>
    </vt:vector>
  </HeadingPairs>
  <TitlesOfParts>
    <vt:vector size="28" baseType="lpstr">
      <vt:lpstr>Office Theme</vt:lpstr>
      <vt:lpstr>1_Office Theme</vt:lpstr>
      <vt:lpstr>1_GII-NEW</vt:lpstr>
      <vt:lpstr>2_GII-NEW</vt:lpstr>
      <vt:lpstr>3_GII-NEW</vt:lpstr>
      <vt:lpstr>4_GII-NEW</vt:lpstr>
      <vt:lpstr>PowerPoint Presentation</vt:lpstr>
      <vt:lpstr>A P T A R S I U    </vt:lpstr>
      <vt:lpstr>Žmogaus poreikiai ir valstybė    </vt:lpstr>
      <vt:lpstr>Žmogaus poreikiai ir ES fondai</vt:lpstr>
      <vt:lpstr> POREIKIŲ  PATENKINIMAS</vt:lpstr>
      <vt:lpstr>ES fondai ir laimingas gyvenimas    </vt:lpstr>
      <vt:lpstr>TAČIAU</vt:lpstr>
      <vt:lpstr>Poveikis darbo užmokesčiui</vt:lpstr>
      <vt:lpstr>Poveikis darbo našumui  </vt:lpstr>
      <vt:lpstr>PowerPoint Presentation</vt:lpstr>
      <vt:lpstr>Vidutinis darbo užmokestis (neto) ES, 2015 (EUR)</vt:lpstr>
      <vt:lpstr>BVP vienam gyventojui (PGS), 2015 (EU-28 = 100%)</vt:lpstr>
      <vt:lpstr>    </vt:lpstr>
      <vt:lpstr>Patyčios mokykloje   </vt:lpstr>
      <vt:lpstr>Patyčių mokykloje prevencija    </vt:lpstr>
      <vt:lpstr> Mokymai ir kvalifikacijos kėlimas    </vt:lpstr>
      <vt:lpstr>2007-2013 m. ES fondų panaudojimo VIZIJA    </vt:lpstr>
      <vt:lpstr>Neto pajamos ES-28 ir Lietuvoje, eurais per mėnesį</vt:lpstr>
      <vt:lpstr>Dvi Lietuvos piliečių  grupės   </vt:lpstr>
      <vt:lpstr>ES fondų panaudojimo tobulinimo galimybės</vt:lpstr>
      <vt:lpstr>ES fondų panaudojimo tobulinimo galimybės</vt:lpstr>
      <vt:lpstr>MORALAS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c:creator>
  <cp:lastModifiedBy>TOSH</cp:lastModifiedBy>
  <cp:revision>237</cp:revision>
  <cp:lastPrinted>2017-02-15T11:53:35Z</cp:lastPrinted>
  <dcterms:created xsi:type="dcterms:W3CDTF">2015-06-08T13:37:38Z</dcterms:created>
  <dcterms:modified xsi:type="dcterms:W3CDTF">2017-02-22T10:42:43Z</dcterms:modified>
</cp:coreProperties>
</file>