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9"/>
  </p:notesMasterIdLst>
  <p:sldIdLst>
    <p:sldId id="336" r:id="rId3"/>
    <p:sldId id="331" r:id="rId4"/>
    <p:sldId id="340" r:id="rId5"/>
    <p:sldId id="338" r:id="rId6"/>
    <p:sldId id="339" r:id="rId7"/>
    <p:sldId id="335" r:id="rId8"/>
  </p:sldIdLst>
  <p:sldSz cx="9144000" cy="6858000" type="screen4x3"/>
  <p:notesSz cx="7010400" cy="92964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liksas Miliutis" initials="F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94614" autoAdjust="0"/>
  </p:normalViewPr>
  <p:slideViewPr>
    <p:cSldViewPr>
      <p:cViewPr varScale="1">
        <p:scale>
          <a:sx n="82" d="100"/>
          <a:sy n="82" d="100"/>
        </p:scale>
        <p:origin x="1402"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lt-LT"/>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F1DAE35-1A58-4CB5-A2D9-248FDB16D76C}" type="datetimeFigureOut">
              <a:rPr lang="lt-LT" smtClean="0"/>
              <a:t>2017.05.04</a:t>
            </a:fld>
            <a:endParaRPr lang="lt-LT"/>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lt-LT"/>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lt-LT"/>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92AC7F-5A5A-43DA-B443-723448697523}" type="slidenum">
              <a:rPr lang="lt-LT" smtClean="0"/>
              <a:t>‹#›</a:t>
            </a:fld>
            <a:endParaRPr lang="lt-LT"/>
          </a:p>
        </p:txBody>
      </p:sp>
    </p:spTree>
    <p:extLst>
      <p:ext uri="{BB962C8B-B14F-4D97-AF65-F5344CB8AC3E}">
        <p14:creationId xmlns:p14="http://schemas.microsoft.com/office/powerpoint/2010/main" val="376873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lt-LT"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7360" indent="-287944">
              <a:defRPr>
                <a:solidFill>
                  <a:schemeClr val="tx1"/>
                </a:solidFill>
                <a:latin typeface="Arial" charset="0"/>
              </a:defRPr>
            </a:lvl2pPr>
            <a:lvl3pPr marL="1151776" indent="-229708">
              <a:defRPr>
                <a:solidFill>
                  <a:schemeClr val="tx1"/>
                </a:solidFill>
                <a:latin typeface="Arial" charset="0"/>
              </a:defRPr>
            </a:lvl3pPr>
            <a:lvl4pPr marL="1612810" indent="-229708">
              <a:defRPr>
                <a:solidFill>
                  <a:schemeClr val="tx1"/>
                </a:solidFill>
                <a:latin typeface="Arial" charset="0"/>
              </a:defRPr>
            </a:lvl4pPr>
            <a:lvl5pPr marL="2072226" indent="-229708">
              <a:defRPr>
                <a:solidFill>
                  <a:schemeClr val="tx1"/>
                </a:solidFill>
                <a:latin typeface="Arial" charset="0"/>
              </a:defRPr>
            </a:lvl5pPr>
            <a:lvl6pPr marL="2538113" indent="-229708" eaLnBrk="0" fontAlgn="base" hangingPunct="0">
              <a:spcBef>
                <a:spcPct val="0"/>
              </a:spcBef>
              <a:spcAft>
                <a:spcPct val="0"/>
              </a:spcAft>
              <a:defRPr>
                <a:solidFill>
                  <a:schemeClr val="tx1"/>
                </a:solidFill>
                <a:latin typeface="Arial" charset="0"/>
              </a:defRPr>
            </a:lvl6pPr>
            <a:lvl7pPr marL="3004000" indent="-229708" eaLnBrk="0" fontAlgn="base" hangingPunct="0">
              <a:spcBef>
                <a:spcPct val="0"/>
              </a:spcBef>
              <a:spcAft>
                <a:spcPct val="0"/>
              </a:spcAft>
              <a:defRPr>
                <a:solidFill>
                  <a:schemeClr val="tx1"/>
                </a:solidFill>
                <a:latin typeface="Arial" charset="0"/>
              </a:defRPr>
            </a:lvl7pPr>
            <a:lvl8pPr marL="3469887" indent="-229708" eaLnBrk="0" fontAlgn="base" hangingPunct="0">
              <a:spcBef>
                <a:spcPct val="0"/>
              </a:spcBef>
              <a:spcAft>
                <a:spcPct val="0"/>
              </a:spcAft>
              <a:defRPr>
                <a:solidFill>
                  <a:schemeClr val="tx1"/>
                </a:solidFill>
                <a:latin typeface="Arial" charset="0"/>
              </a:defRPr>
            </a:lvl8pPr>
            <a:lvl9pPr marL="3935773" indent="-229708" eaLnBrk="0" fontAlgn="base" hangingPunct="0">
              <a:spcBef>
                <a:spcPct val="0"/>
              </a:spcBef>
              <a:spcAft>
                <a:spcPct val="0"/>
              </a:spcAft>
              <a:defRPr>
                <a:solidFill>
                  <a:schemeClr val="tx1"/>
                </a:solidFill>
                <a:latin typeface="Arial" charset="0"/>
              </a:defRPr>
            </a:lvl9pPr>
          </a:lstStyle>
          <a:p>
            <a:fld id="{8C020B6F-81AE-4CD4-A45E-8F2BCEA05102}" type="slidenum">
              <a:rPr lang="lt-LT" altLang="en-US">
                <a:latin typeface="Calibri" pitchFamily="34" charset="0"/>
              </a:rPr>
              <a:pPr/>
              <a:t>6</a:t>
            </a:fld>
            <a:endParaRPr lang="lt-LT" altLang="en-US">
              <a:latin typeface="Calibri" pitchFamily="34" charset="0"/>
            </a:endParaRPr>
          </a:p>
        </p:txBody>
      </p:sp>
    </p:spTree>
    <p:extLst>
      <p:ext uri="{BB962C8B-B14F-4D97-AF65-F5344CB8AC3E}">
        <p14:creationId xmlns:p14="http://schemas.microsoft.com/office/powerpoint/2010/main" val="3501056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ulinis_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979712" y="3310136"/>
            <a:ext cx="5976664" cy="550912"/>
          </a:xfrm>
        </p:spPr>
        <p:txBody>
          <a:bodyPr/>
          <a:lstStyle>
            <a:lvl1pPr marL="0" indent="0" algn="l">
              <a:buNone/>
              <a:defRPr sz="2800">
                <a:solidFill>
                  <a:schemeClr val="bg1">
                    <a:lumMod val="50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smtClean="0"/>
              <a:t>VIETA TARPINEI POTEMEI</a:t>
            </a:r>
            <a:endParaRPr lang="lt-LT"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7009" y="2635170"/>
            <a:ext cx="57150" cy="1238250"/>
          </a:xfrm>
          <a:prstGeom prst="rect">
            <a:avLst/>
          </a:prstGeom>
        </p:spPr>
      </p:pic>
      <p:sp>
        <p:nvSpPr>
          <p:cNvPr id="17" name="Title 16"/>
          <p:cNvSpPr>
            <a:spLocks noGrp="1"/>
          </p:cNvSpPr>
          <p:nvPr>
            <p:ph type="title" hasCustomPrompt="1"/>
          </p:nvPr>
        </p:nvSpPr>
        <p:spPr>
          <a:xfrm>
            <a:off x="1979712" y="2635170"/>
            <a:ext cx="5976664" cy="619125"/>
          </a:xfrm>
        </p:spPr>
        <p:txBody>
          <a:bodyPr/>
          <a:lstStyle>
            <a:lvl1pPr algn="l">
              <a:defRPr b="0" baseline="0">
                <a:solidFill>
                  <a:srgbClr val="545E71"/>
                </a:solidFill>
                <a:effectLst/>
              </a:defRPr>
            </a:lvl1pPr>
          </a:lstStyle>
          <a:p>
            <a:r>
              <a:rPr lang="lt-LT" dirty="0" smtClean="0"/>
              <a:t>Temos pavadinimas</a:t>
            </a:r>
            <a:endParaRPr lang="lt-LT" dirty="0"/>
          </a:p>
        </p:txBody>
      </p:sp>
      <p:sp>
        <p:nvSpPr>
          <p:cNvPr id="1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2017.05.04</a:t>
            </a:fld>
            <a:endParaRPr lang="lt-LT" sz="1000" dirty="0">
              <a:latin typeface="Trebuchet MS" pitchFamily="34" charset="0"/>
            </a:endParaRPr>
          </a:p>
        </p:txBody>
      </p:sp>
      <p:sp>
        <p:nvSpPr>
          <p:cNvPr id="19"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WWW.GLIMSTEDT.LT</a:t>
            </a:r>
            <a:r>
              <a:rPr lang="lt-LT" sz="1000" b="0" i="0" dirty="0" smtClean="0">
                <a:latin typeface="Trebuchet MS" pitchFamily="34" charset="0"/>
              </a:rPr>
              <a:t>			                                 VILNIUS  RYGA  TALINAS  </a:t>
            </a:r>
            <a:r>
              <a:rPr lang="lt-LT" sz="1000" b="0" i="0" baseline="0" dirty="0" smtClean="0">
                <a:latin typeface="Trebuchet MS" pitchFamily="34" charset="0"/>
              </a:rPr>
              <a:t>STOKHOLMAS </a:t>
            </a:r>
            <a:endParaRPr lang="lt-LT" sz="1000" b="0" i="0" baseline="0" dirty="0">
              <a:latin typeface="Trebuchet MS" pitchFamily="34" charset="0"/>
            </a:endParaRPr>
          </a:p>
        </p:txBody>
      </p:sp>
    </p:spTree>
    <p:extLst>
      <p:ext uri="{BB962C8B-B14F-4D97-AF65-F5344CB8AC3E}">
        <p14:creationId xmlns:p14="http://schemas.microsoft.com/office/powerpoint/2010/main" val="40698439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u_nuotraukom_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9552" y="1412776"/>
            <a:ext cx="8280920" cy="550912"/>
          </a:xfrm>
        </p:spPr>
        <p:txBody>
          <a:bodyPr/>
          <a:lstStyle>
            <a:lvl1pPr marL="0" indent="0" algn="l">
              <a:buNone/>
              <a:defRPr sz="3000" baseline="0">
                <a:solidFill>
                  <a:srgbClr val="33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smtClean="0"/>
              <a:t>Narysčių prisistatymas</a:t>
            </a:r>
            <a:endParaRPr lang="lt-LT" dirty="0"/>
          </a:p>
        </p:txBody>
      </p:sp>
      <p:sp>
        <p:nvSpPr>
          <p:cNvPr id="1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2017.05.04</a:t>
            </a:fld>
            <a:endParaRPr lang="lt-LT" sz="1000" dirty="0">
              <a:latin typeface="Trebuchet MS" pitchFamily="34" charset="0"/>
            </a:endParaRPr>
          </a:p>
        </p:txBody>
      </p:sp>
      <p:sp>
        <p:nvSpPr>
          <p:cNvPr id="19"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WWW.GLIMSTEDT.LT</a:t>
            </a:r>
            <a:r>
              <a:rPr lang="lt-LT" sz="1000" b="0" i="0" dirty="0" smtClean="0">
                <a:latin typeface="Trebuchet MS" pitchFamily="34" charset="0"/>
              </a:rPr>
              <a:t>			                                 VILNIUS  RYGA  TALINAS  </a:t>
            </a:r>
            <a:r>
              <a:rPr lang="lt-LT" sz="1000" b="0" i="0" baseline="0" dirty="0" smtClean="0">
                <a:latin typeface="Trebuchet MS" pitchFamily="34" charset="0"/>
              </a:rPr>
              <a:t>STOKHOLMAS  </a:t>
            </a:r>
            <a:endParaRPr lang="lt-LT" sz="1000" b="0" i="0" baseline="0" dirty="0">
              <a:latin typeface="Trebuchet MS" pitchFamily="34" charset="0"/>
            </a:endParaRPr>
          </a:p>
        </p:txBody>
      </p:sp>
      <p:sp>
        <p:nvSpPr>
          <p:cNvPr id="5" name="Text Placeholder 4"/>
          <p:cNvSpPr>
            <a:spLocks noGrp="1"/>
          </p:cNvSpPr>
          <p:nvPr>
            <p:ph type="body" sz="quarter" idx="12"/>
          </p:nvPr>
        </p:nvSpPr>
        <p:spPr>
          <a:xfrm>
            <a:off x="3059832" y="2708920"/>
            <a:ext cx="5832648" cy="1224136"/>
          </a:xfrm>
        </p:spPr>
        <p:txBody>
          <a:bodyPr>
            <a:normAutofit/>
          </a:bodyPr>
          <a:lstStyle>
            <a:lvl1pPr algn="just">
              <a:lnSpc>
                <a:spcPct val="130000"/>
              </a:lnSpc>
              <a:spcBef>
                <a:spcPts val="0"/>
              </a:spcBef>
              <a:spcAft>
                <a:spcPts val="0"/>
              </a:spcAft>
              <a:defRPr sz="1400" cap="none" baseline="0">
                <a:solidFill>
                  <a:srgbClr val="666666"/>
                </a:solidFill>
              </a:defRPr>
            </a:lvl1pPr>
            <a:lvl2pPr>
              <a:defRPr sz="1600"/>
            </a:lvl2pPr>
            <a:lvl3pPr>
              <a:defRPr sz="1600"/>
            </a:lvl3pPr>
            <a:lvl4pPr>
              <a:defRPr sz="1600"/>
            </a:lvl4pPr>
            <a:lvl5pPr>
              <a:defRPr sz="1600"/>
            </a:lvl5pPr>
          </a:lstStyle>
          <a:p>
            <a:pPr lvl="0"/>
            <a:endParaRPr lang="lt-LT" dirty="0"/>
          </a:p>
        </p:txBody>
      </p:sp>
      <p:sp>
        <p:nvSpPr>
          <p:cNvPr id="10" name="Text Placeholder 9"/>
          <p:cNvSpPr>
            <a:spLocks noGrp="1"/>
          </p:cNvSpPr>
          <p:nvPr>
            <p:ph type="body" sz="quarter" idx="13"/>
          </p:nvPr>
        </p:nvSpPr>
        <p:spPr>
          <a:xfrm>
            <a:off x="3131840" y="2276872"/>
            <a:ext cx="5616624" cy="386054"/>
          </a:xfrm>
          <a:blipFill>
            <a:blip r:embed="rId3"/>
            <a:stretch>
              <a:fillRect/>
            </a:stretch>
          </a:blipFill>
        </p:spPr>
        <p:txBody>
          <a:bodyPr wrap="square" tIns="72000" bIns="36000" anchor="t" anchorCtr="0">
            <a:spAutoFit/>
          </a:bodyPr>
          <a:lstStyle>
            <a:lvl1pPr algn="l">
              <a:defRPr sz="1800" cap="all">
                <a:solidFill>
                  <a:schemeClr val="bg1"/>
                </a:solidFill>
              </a:defRPr>
            </a:lvl1pPr>
            <a:lvl2pPr>
              <a:defRPr sz="1800" cap="all">
                <a:solidFill>
                  <a:schemeClr val="bg1"/>
                </a:solidFill>
              </a:defRPr>
            </a:lvl2pPr>
            <a:lvl3pPr>
              <a:defRPr sz="1800" cap="all">
                <a:solidFill>
                  <a:schemeClr val="bg1"/>
                </a:solidFill>
              </a:defRPr>
            </a:lvl3pPr>
            <a:lvl4pPr>
              <a:defRPr sz="1800" cap="all">
                <a:solidFill>
                  <a:schemeClr val="bg1"/>
                </a:solidFill>
              </a:defRPr>
            </a:lvl4pPr>
            <a:lvl5pPr>
              <a:defRPr sz="1800" cap="all">
                <a:solidFill>
                  <a:schemeClr val="bg1"/>
                </a:solidFill>
              </a:defRPr>
            </a:lvl5pPr>
          </a:lstStyle>
          <a:p>
            <a:pPr lvl="0"/>
            <a:endParaRPr lang="lt-LT" dirty="0"/>
          </a:p>
        </p:txBody>
      </p:sp>
      <p:sp>
        <p:nvSpPr>
          <p:cNvPr id="4" name="Picture Placeholder 3"/>
          <p:cNvSpPr>
            <a:spLocks noGrp="1"/>
          </p:cNvSpPr>
          <p:nvPr>
            <p:ph type="pic" sz="quarter" idx="14"/>
          </p:nvPr>
        </p:nvSpPr>
        <p:spPr>
          <a:xfrm>
            <a:off x="323851" y="2277740"/>
            <a:ext cx="2519958" cy="1511300"/>
          </a:xfrm>
        </p:spPr>
        <p:txBody>
          <a:bodyPr/>
          <a:lstStyle/>
          <a:p>
            <a:r>
              <a:rPr lang="en-US" dirty="0" smtClean="0"/>
              <a:t>Click icon to add picture</a:t>
            </a:r>
            <a:endParaRPr lang="lt-LT" dirty="0"/>
          </a:p>
        </p:txBody>
      </p:sp>
    </p:spTree>
    <p:extLst>
      <p:ext uri="{BB962C8B-B14F-4D97-AF65-F5344CB8AC3E}">
        <p14:creationId xmlns:p14="http://schemas.microsoft.com/office/powerpoint/2010/main" val="11132043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Kontaktai_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2017.05.04</a:t>
            </a:fld>
            <a:endParaRPr lang="lt-LT" sz="1000" dirty="0">
              <a:latin typeface="Trebuchet MS" pitchFamily="34" charset="0"/>
            </a:endParaRPr>
          </a:p>
        </p:txBody>
      </p:sp>
      <p:sp>
        <p:nvSpPr>
          <p:cNvPr id="19"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WWW.GLIMSTEDT.LT</a:t>
            </a:r>
            <a:r>
              <a:rPr lang="lt-LT" sz="1000" b="0" i="0" dirty="0" smtClean="0">
                <a:latin typeface="Trebuchet MS" pitchFamily="34" charset="0"/>
              </a:rPr>
              <a:t>			                                 VILNIUS  RYGA  </a:t>
            </a:r>
            <a:r>
              <a:rPr lang="lt-LT" sz="1000" b="0" i="0" smtClean="0">
                <a:latin typeface="Trebuchet MS" pitchFamily="34" charset="0"/>
              </a:rPr>
              <a:t>TALINAS  </a:t>
            </a:r>
            <a:r>
              <a:rPr lang="lt-LT" sz="1000" b="0" i="0" baseline="0" smtClean="0">
                <a:latin typeface="Trebuchet MS" pitchFamily="34" charset="0"/>
              </a:rPr>
              <a:t>STOKHOLMAS  </a:t>
            </a:r>
            <a:endParaRPr lang="lt-LT" sz="1000" b="0" i="0" baseline="0" dirty="0">
              <a:latin typeface="Trebuchet MS" pitchFamily="34" charset="0"/>
            </a:endParaRPr>
          </a:p>
        </p:txBody>
      </p:sp>
      <p:sp>
        <p:nvSpPr>
          <p:cNvPr id="5" name="Text Placeholder 4"/>
          <p:cNvSpPr>
            <a:spLocks noGrp="1"/>
          </p:cNvSpPr>
          <p:nvPr>
            <p:ph type="body" sz="quarter" idx="12" hasCustomPrompt="1"/>
          </p:nvPr>
        </p:nvSpPr>
        <p:spPr>
          <a:xfrm>
            <a:off x="827584" y="2296380"/>
            <a:ext cx="3960440" cy="326124"/>
          </a:xfrm>
        </p:spPr>
        <p:txBody>
          <a:bodyPr lIns="0" rIns="0" anchor="ctr" anchorCtr="0">
            <a:noAutofit/>
          </a:bodyPr>
          <a:lstStyle>
            <a:lvl1pPr algn="just">
              <a:lnSpc>
                <a:spcPct val="100000"/>
              </a:lnSpc>
              <a:spcBef>
                <a:spcPts val="0"/>
              </a:spcBef>
              <a:spcAft>
                <a:spcPts val="0"/>
              </a:spcAft>
              <a:defRPr sz="1800" cap="all" baseline="0">
                <a:solidFill>
                  <a:srgbClr val="333366"/>
                </a:solidFill>
              </a:defRPr>
            </a:lvl1pPr>
            <a:lvl2pPr>
              <a:defRPr sz="1600"/>
            </a:lvl2pPr>
            <a:lvl3pPr>
              <a:defRPr sz="1600"/>
            </a:lvl3pPr>
            <a:lvl4pPr>
              <a:defRPr sz="1600"/>
            </a:lvl4pPr>
            <a:lvl5pPr>
              <a:defRPr sz="1600"/>
            </a:lvl5pPr>
          </a:lstStyle>
          <a:p>
            <a:pPr lvl="0"/>
            <a:r>
              <a:rPr lang="lt-LT" dirty="0" smtClean="0"/>
              <a:t>šalis</a:t>
            </a:r>
            <a:endParaRPr lang="lt-LT" dirty="0"/>
          </a:p>
        </p:txBody>
      </p:sp>
      <p:pic>
        <p:nvPicPr>
          <p:cNvPr id="2" name="Picture 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83568" y="2276872"/>
            <a:ext cx="36000" cy="1620000"/>
          </a:xfrm>
          <a:prstGeom prst="rect">
            <a:avLst/>
          </a:prstGeom>
        </p:spPr>
      </p:pic>
      <p:sp>
        <p:nvSpPr>
          <p:cNvPr id="6" name="TextBox 5"/>
          <p:cNvSpPr txBox="1"/>
          <p:nvPr userDrawn="1"/>
        </p:nvSpPr>
        <p:spPr>
          <a:xfrm>
            <a:off x="827584" y="2622504"/>
            <a:ext cx="1152128" cy="1323439"/>
          </a:xfrm>
          <a:prstGeom prst="rect">
            <a:avLst/>
          </a:prstGeom>
          <a:noFill/>
        </p:spPr>
        <p:txBody>
          <a:bodyPr wrap="square" lIns="0" rIns="0" rtlCol="0">
            <a:spAutoFit/>
          </a:bodyPr>
          <a:lstStyle/>
          <a:p>
            <a:pPr lvl="0">
              <a:lnSpc>
                <a:spcPts val="1600"/>
              </a:lnSpc>
            </a:pPr>
            <a:r>
              <a:rPr lang="lt-LT" sz="1000" cap="all" baseline="0" dirty="0" smtClean="0">
                <a:solidFill>
                  <a:srgbClr val="666666"/>
                </a:solidFill>
                <a:latin typeface="Trebuchet MS" pitchFamily="34" charset="0"/>
              </a:rPr>
              <a:t>adresas:</a:t>
            </a:r>
          </a:p>
          <a:p>
            <a:pPr lvl="0">
              <a:lnSpc>
                <a:spcPts val="1600"/>
              </a:lnSpc>
            </a:pPr>
            <a:r>
              <a:rPr lang="lt-LT" sz="1000" cap="all" baseline="0" dirty="0" smtClean="0">
                <a:solidFill>
                  <a:srgbClr val="666666"/>
                </a:solidFill>
                <a:latin typeface="Trebuchet MS" pitchFamily="34" charset="0"/>
              </a:rPr>
              <a:t>Pašto kodas:</a:t>
            </a:r>
          </a:p>
          <a:p>
            <a:pPr lvl="0">
              <a:lnSpc>
                <a:spcPts val="1600"/>
              </a:lnSpc>
            </a:pPr>
            <a:r>
              <a:rPr lang="lt-LT" sz="1000" cap="all" baseline="0" dirty="0" smtClean="0">
                <a:solidFill>
                  <a:srgbClr val="666666"/>
                </a:solidFill>
                <a:latin typeface="Trebuchet MS" pitchFamily="34" charset="0"/>
              </a:rPr>
              <a:t>Telefonas:</a:t>
            </a:r>
          </a:p>
          <a:p>
            <a:pPr lvl="0">
              <a:lnSpc>
                <a:spcPts val="1600"/>
              </a:lnSpc>
            </a:pPr>
            <a:r>
              <a:rPr lang="lt-LT" sz="1000" cap="all" baseline="0" dirty="0" smtClean="0">
                <a:solidFill>
                  <a:srgbClr val="666666"/>
                </a:solidFill>
                <a:latin typeface="Trebuchet MS" pitchFamily="34" charset="0"/>
              </a:rPr>
              <a:t>Faksas:</a:t>
            </a:r>
          </a:p>
          <a:p>
            <a:pPr lvl="0">
              <a:lnSpc>
                <a:spcPts val="1600"/>
              </a:lnSpc>
            </a:pPr>
            <a:r>
              <a:rPr lang="lt-LT" sz="1000" cap="all" baseline="0" dirty="0" smtClean="0">
                <a:solidFill>
                  <a:srgbClr val="666666"/>
                </a:solidFill>
                <a:latin typeface="Trebuchet MS" pitchFamily="34" charset="0"/>
              </a:rPr>
              <a:t>El. Paštas:</a:t>
            </a:r>
          </a:p>
          <a:p>
            <a:pPr lvl="0">
              <a:lnSpc>
                <a:spcPts val="1600"/>
              </a:lnSpc>
            </a:pPr>
            <a:r>
              <a:rPr lang="lt-LT" sz="1000" cap="all" baseline="0" dirty="0" smtClean="0">
                <a:solidFill>
                  <a:srgbClr val="666666"/>
                </a:solidFill>
                <a:latin typeface="Trebuchet MS" pitchFamily="34" charset="0"/>
              </a:rPr>
              <a:t>Tinklapis:</a:t>
            </a:r>
            <a:endParaRPr lang="lt-LT" sz="1000" cap="all" baseline="0" dirty="0">
              <a:solidFill>
                <a:srgbClr val="666666"/>
              </a:solidFill>
              <a:latin typeface="Trebuchet MS" pitchFamily="34" charset="0"/>
            </a:endParaRPr>
          </a:p>
        </p:txBody>
      </p:sp>
      <p:sp>
        <p:nvSpPr>
          <p:cNvPr id="8" name="Text Placeholder 7"/>
          <p:cNvSpPr>
            <a:spLocks noGrp="1"/>
          </p:cNvSpPr>
          <p:nvPr>
            <p:ph type="body" sz="quarter" idx="13" hasCustomPrompt="1"/>
          </p:nvPr>
        </p:nvSpPr>
        <p:spPr>
          <a:xfrm>
            <a:off x="1835696" y="2622109"/>
            <a:ext cx="2952328" cy="1274763"/>
          </a:xfrm>
        </p:spPr>
        <p:txBody>
          <a:bodyPr lIns="0" rIns="0">
            <a:noAutofit/>
          </a:bodyPr>
          <a:lstStyle>
            <a:lvl1pPr algn="l">
              <a:lnSpc>
                <a:spcPts val="1630"/>
              </a:lnSpc>
              <a:spcBef>
                <a:spcPts val="0"/>
              </a:spcBef>
              <a:defRPr sz="1200" cap="none" baseline="0">
                <a:solidFill>
                  <a:srgbClr val="336666"/>
                </a:solidFill>
              </a:defRPr>
            </a:lvl1pPr>
            <a:lvl2pPr>
              <a:defRPr sz="1200">
                <a:solidFill>
                  <a:srgbClr val="666666"/>
                </a:solidFill>
              </a:defRPr>
            </a:lvl2pPr>
            <a:lvl3pPr>
              <a:defRPr sz="1200">
                <a:solidFill>
                  <a:srgbClr val="666666"/>
                </a:solidFill>
              </a:defRPr>
            </a:lvl3pPr>
            <a:lvl4pPr>
              <a:defRPr sz="1200">
                <a:solidFill>
                  <a:srgbClr val="666666"/>
                </a:solidFill>
              </a:defRPr>
            </a:lvl4pPr>
            <a:lvl5pPr>
              <a:defRPr sz="1200">
                <a:solidFill>
                  <a:srgbClr val="666666"/>
                </a:solidFill>
              </a:defRPr>
            </a:lvl5pPr>
          </a:lstStyle>
          <a:p>
            <a:pPr lvl="0"/>
            <a:r>
              <a:rPr lang="fi-FI" dirty="0" smtClean="0"/>
              <a:t>Jogailos g. 4, Vilnius, Lietuva</a:t>
            </a:r>
            <a:endParaRPr lang="lt-LT" dirty="0" smtClean="0"/>
          </a:p>
          <a:p>
            <a:pPr lvl="0"/>
            <a:r>
              <a:rPr lang="lt-LT" dirty="0" smtClean="0"/>
              <a:t>LT-01116</a:t>
            </a:r>
          </a:p>
          <a:p>
            <a:pPr lvl="0"/>
            <a:r>
              <a:rPr lang="lt-LT" dirty="0" smtClean="0"/>
              <a:t>+370 5 269 0701</a:t>
            </a:r>
          </a:p>
          <a:p>
            <a:pPr lvl="0"/>
            <a:r>
              <a:rPr lang="lt-LT" dirty="0" smtClean="0"/>
              <a:t>+370 5 269 0701</a:t>
            </a:r>
          </a:p>
          <a:p>
            <a:pPr lvl="0"/>
            <a:r>
              <a:rPr lang="lt-LT" dirty="0" smtClean="0"/>
              <a:t>vilnius@glimstedt.lt</a:t>
            </a:r>
          </a:p>
          <a:p>
            <a:pPr lvl="0"/>
            <a:r>
              <a:rPr lang="lt-LT" dirty="0" smtClean="0"/>
              <a:t>www.glimstedt.lt</a:t>
            </a:r>
            <a:endParaRPr lang="lt-LT" dirty="0"/>
          </a:p>
        </p:txBody>
      </p:sp>
      <p:sp>
        <p:nvSpPr>
          <p:cNvPr id="15" name="Text Placeholder 4"/>
          <p:cNvSpPr>
            <a:spLocks noGrp="1"/>
          </p:cNvSpPr>
          <p:nvPr>
            <p:ph type="body" sz="quarter" idx="14" hasCustomPrompt="1"/>
          </p:nvPr>
        </p:nvSpPr>
        <p:spPr>
          <a:xfrm>
            <a:off x="827584" y="4240596"/>
            <a:ext cx="3960440" cy="326124"/>
          </a:xfrm>
        </p:spPr>
        <p:txBody>
          <a:bodyPr lIns="0" rIns="0" anchor="ctr" anchorCtr="0">
            <a:noAutofit/>
          </a:bodyPr>
          <a:lstStyle>
            <a:lvl1pPr algn="just">
              <a:lnSpc>
                <a:spcPct val="100000"/>
              </a:lnSpc>
              <a:spcBef>
                <a:spcPts val="0"/>
              </a:spcBef>
              <a:spcAft>
                <a:spcPts val="0"/>
              </a:spcAft>
              <a:defRPr sz="1800" cap="all" baseline="0">
                <a:solidFill>
                  <a:srgbClr val="333366"/>
                </a:solidFill>
              </a:defRPr>
            </a:lvl1pPr>
            <a:lvl2pPr>
              <a:defRPr sz="1600"/>
            </a:lvl2pPr>
            <a:lvl3pPr>
              <a:defRPr sz="1600"/>
            </a:lvl3pPr>
            <a:lvl4pPr>
              <a:defRPr sz="1600"/>
            </a:lvl4pPr>
            <a:lvl5pPr>
              <a:defRPr sz="1600"/>
            </a:lvl5pPr>
          </a:lstStyle>
          <a:p>
            <a:pPr lvl="0"/>
            <a:r>
              <a:rPr lang="lt-LT" dirty="0" smtClean="0"/>
              <a:t>šalis</a:t>
            </a:r>
            <a:endParaRPr lang="lt-LT" dirty="0"/>
          </a:p>
        </p:txBody>
      </p:sp>
      <p:pic>
        <p:nvPicPr>
          <p:cNvPr id="16" name="Picture 15"/>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83568" y="4221088"/>
            <a:ext cx="36000" cy="1620000"/>
          </a:xfrm>
          <a:prstGeom prst="rect">
            <a:avLst/>
          </a:prstGeom>
        </p:spPr>
      </p:pic>
      <p:sp>
        <p:nvSpPr>
          <p:cNvPr id="17" name="TextBox 16"/>
          <p:cNvSpPr txBox="1"/>
          <p:nvPr userDrawn="1"/>
        </p:nvSpPr>
        <p:spPr>
          <a:xfrm>
            <a:off x="827584" y="4566720"/>
            <a:ext cx="1152128" cy="1323439"/>
          </a:xfrm>
          <a:prstGeom prst="rect">
            <a:avLst/>
          </a:prstGeom>
          <a:noFill/>
        </p:spPr>
        <p:txBody>
          <a:bodyPr wrap="square" lIns="0" rIns="0" rtlCol="0">
            <a:spAutoFit/>
          </a:bodyPr>
          <a:lstStyle/>
          <a:p>
            <a:pPr lvl="0">
              <a:lnSpc>
                <a:spcPts val="1600"/>
              </a:lnSpc>
            </a:pPr>
            <a:r>
              <a:rPr lang="lt-LT" sz="1000" cap="all" baseline="0" dirty="0" smtClean="0">
                <a:solidFill>
                  <a:srgbClr val="666666"/>
                </a:solidFill>
                <a:latin typeface="Trebuchet MS" pitchFamily="34" charset="0"/>
              </a:rPr>
              <a:t>adresas:</a:t>
            </a:r>
          </a:p>
          <a:p>
            <a:pPr lvl="0">
              <a:lnSpc>
                <a:spcPts val="1600"/>
              </a:lnSpc>
            </a:pPr>
            <a:r>
              <a:rPr lang="lt-LT" sz="1000" cap="all" baseline="0" dirty="0" smtClean="0">
                <a:solidFill>
                  <a:srgbClr val="666666"/>
                </a:solidFill>
                <a:latin typeface="Trebuchet MS" pitchFamily="34" charset="0"/>
              </a:rPr>
              <a:t>Pašto kodas:</a:t>
            </a:r>
          </a:p>
          <a:p>
            <a:pPr lvl="0">
              <a:lnSpc>
                <a:spcPts val="1600"/>
              </a:lnSpc>
            </a:pPr>
            <a:r>
              <a:rPr lang="lt-LT" sz="1000" cap="all" baseline="0" dirty="0" smtClean="0">
                <a:solidFill>
                  <a:srgbClr val="666666"/>
                </a:solidFill>
                <a:latin typeface="Trebuchet MS" pitchFamily="34" charset="0"/>
              </a:rPr>
              <a:t>Telefonas:</a:t>
            </a:r>
          </a:p>
          <a:p>
            <a:pPr lvl="0">
              <a:lnSpc>
                <a:spcPts val="1600"/>
              </a:lnSpc>
            </a:pPr>
            <a:r>
              <a:rPr lang="lt-LT" sz="1000" cap="all" baseline="0" dirty="0" smtClean="0">
                <a:solidFill>
                  <a:srgbClr val="666666"/>
                </a:solidFill>
                <a:latin typeface="Trebuchet MS" pitchFamily="34" charset="0"/>
              </a:rPr>
              <a:t>Faksas:</a:t>
            </a:r>
          </a:p>
          <a:p>
            <a:pPr lvl="0">
              <a:lnSpc>
                <a:spcPts val="1600"/>
              </a:lnSpc>
            </a:pPr>
            <a:r>
              <a:rPr lang="lt-LT" sz="1000" cap="all" baseline="0" dirty="0" smtClean="0">
                <a:solidFill>
                  <a:srgbClr val="666666"/>
                </a:solidFill>
                <a:latin typeface="Trebuchet MS" pitchFamily="34" charset="0"/>
              </a:rPr>
              <a:t>El. Paštas:</a:t>
            </a:r>
          </a:p>
          <a:p>
            <a:pPr lvl="0">
              <a:lnSpc>
                <a:spcPts val="1600"/>
              </a:lnSpc>
            </a:pPr>
            <a:r>
              <a:rPr lang="lt-LT" sz="1000" cap="all" baseline="0" dirty="0" smtClean="0">
                <a:solidFill>
                  <a:srgbClr val="666666"/>
                </a:solidFill>
                <a:latin typeface="Trebuchet MS" pitchFamily="34" charset="0"/>
              </a:rPr>
              <a:t>Tinklapis:</a:t>
            </a:r>
            <a:endParaRPr lang="lt-LT" sz="1000" cap="all" baseline="0" dirty="0">
              <a:solidFill>
                <a:srgbClr val="666666"/>
              </a:solidFill>
              <a:latin typeface="Trebuchet MS" pitchFamily="34" charset="0"/>
            </a:endParaRPr>
          </a:p>
        </p:txBody>
      </p:sp>
      <p:sp>
        <p:nvSpPr>
          <p:cNvPr id="20" name="Text Placeholder 7"/>
          <p:cNvSpPr>
            <a:spLocks noGrp="1"/>
          </p:cNvSpPr>
          <p:nvPr>
            <p:ph type="body" sz="quarter" idx="15" hasCustomPrompt="1"/>
          </p:nvPr>
        </p:nvSpPr>
        <p:spPr>
          <a:xfrm>
            <a:off x="1835696" y="4566325"/>
            <a:ext cx="2952328" cy="1274763"/>
          </a:xfrm>
        </p:spPr>
        <p:txBody>
          <a:bodyPr lIns="0" rIns="0">
            <a:noAutofit/>
          </a:bodyPr>
          <a:lstStyle>
            <a:lvl1pPr algn="l">
              <a:lnSpc>
                <a:spcPts val="1630"/>
              </a:lnSpc>
              <a:spcBef>
                <a:spcPts val="0"/>
              </a:spcBef>
              <a:defRPr sz="1200" cap="none" baseline="0">
                <a:solidFill>
                  <a:srgbClr val="336666"/>
                </a:solidFill>
              </a:defRPr>
            </a:lvl1pPr>
            <a:lvl2pPr>
              <a:defRPr sz="1200">
                <a:solidFill>
                  <a:srgbClr val="666666"/>
                </a:solidFill>
              </a:defRPr>
            </a:lvl2pPr>
            <a:lvl3pPr>
              <a:defRPr sz="1200">
                <a:solidFill>
                  <a:srgbClr val="666666"/>
                </a:solidFill>
              </a:defRPr>
            </a:lvl3pPr>
            <a:lvl4pPr>
              <a:defRPr sz="1200">
                <a:solidFill>
                  <a:srgbClr val="666666"/>
                </a:solidFill>
              </a:defRPr>
            </a:lvl4pPr>
            <a:lvl5pPr>
              <a:defRPr sz="1200">
                <a:solidFill>
                  <a:srgbClr val="666666"/>
                </a:solidFill>
              </a:defRPr>
            </a:lvl5pPr>
          </a:lstStyle>
          <a:p>
            <a:pPr lvl="0"/>
            <a:r>
              <a:rPr lang="fi-FI" dirty="0" smtClean="0"/>
              <a:t>Jogailos g. 4, Vilnius, Lietuva</a:t>
            </a:r>
            <a:endParaRPr lang="lt-LT" dirty="0" smtClean="0"/>
          </a:p>
          <a:p>
            <a:pPr lvl="0"/>
            <a:r>
              <a:rPr lang="lt-LT" dirty="0" smtClean="0"/>
              <a:t>LT-01116</a:t>
            </a:r>
          </a:p>
          <a:p>
            <a:pPr lvl="0"/>
            <a:r>
              <a:rPr lang="lt-LT" dirty="0" smtClean="0"/>
              <a:t>+370 5 269 0701</a:t>
            </a:r>
          </a:p>
          <a:p>
            <a:pPr lvl="0"/>
            <a:r>
              <a:rPr lang="lt-LT" dirty="0" smtClean="0"/>
              <a:t>+370 5 269 0701</a:t>
            </a:r>
          </a:p>
          <a:p>
            <a:pPr lvl="0"/>
            <a:r>
              <a:rPr lang="lt-LT" dirty="0" smtClean="0"/>
              <a:t>vilnius@glimstedt.lt</a:t>
            </a:r>
          </a:p>
          <a:p>
            <a:pPr lvl="0"/>
            <a:r>
              <a:rPr lang="lt-LT" dirty="0" smtClean="0"/>
              <a:t>www.glimstedt.lt</a:t>
            </a:r>
            <a:endParaRPr lang="lt-LT" dirty="0"/>
          </a:p>
        </p:txBody>
      </p:sp>
      <p:sp>
        <p:nvSpPr>
          <p:cNvPr id="21" name="Text Placeholder 4"/>
          <p:cNvSpPr>
            <a:spLocks noGrp="1"/>
          </p:cNvSpPr>
          <p:nvPr>
            <p:ph type="body" sz="quarter" idx="16" hasCustomPrompt="1"/>
          </p:nvPr>
        </p:nvSpPr>
        <p:spPr>
          <a:xfrm>
            <a:off x="5291534" y="2296380"/>
            <a:ext cx="3744962" cy="326124"/>
          </a:xfrm>
        </p:spPr>
        <p:txBody>
          <a:bodyPr lIns="0" rIns="0" anchor="ctr" anchorCtr="0">
            <a:noAutofit/>
          </a:bodyPr>
          <a:lstStyle>
            <a:lvl1pPr algn="just">
              <a:lnSpc>
                <a:spcPct val="100000"/>
              </a:lnSpc>
              <a:spcBef>
                <a:spcPts val="0"/>
              </a:spcBef>
              <a:spcAft>
                <a:spcPts val="0"/>
              </a:spcAft>
              <a:defRPr sz="1800" cap="all" baseline="0">
                <a:solidFill>
                  <a:srgbClr val="333366"/>
                </a:solidFill>
              </a:defRPr>
            </a:lvl1pPr>
            <a:lvl2pPr>
              <a:defRPr sz="1600"/>
            </a:lvl2pPr>
            <a:lvl3pPr>
              <a:defRPr sz="1600"/>
            </a:lvl3pPr>
            <a:lvl4pPr>
              <a:defRPr sz="1600"/>
            </a:lvl4pPr>
            <a:lvl5pPr>
              <a:defRPr sz="1600"/>
            </a:lvl5pPr>
          </a:lstStyle>
          <a:p>
            <a:pPr lvl="0"/>
            <a:r>
              <a:rPr lang="lt-LT" dirty="0" smtClean="0"/>
              <a:t>šalis</a:t>
            </a:r>
            <a:endParaRPr lang="lt-LT" dirty="0"/>
          </a:p>
        </p:txBody>
      </p:sp>
      <p:pic>
        <p:nvPicPr>
          <p:cNvPr id="22" name="Picture 2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5147518" y="2276872"/>
            <a:ext cx="36000" cy="1620000"/>
          </a:xfrm>
          <a:prstGeom prst="rect">
            <a:avLst/>
          </a:prstGeom>
        </p:spPr>
      </p:pic>
      <p:sp>
        <p:nvSpPr>
          <p:cNvPr id="23" name="TextBox 22"/>
          <p:cNvSpPr txBox="1"/>
          <p:nvPr userDrawn="1"/>
        </p:nvSpPr>
        <p:spPr>
          <a:xfrm>
            <a:off x="5291534" y="2622504"/>
            <a:ext cx="1152128" cy="1323439"/>
          </a:xfrm>
          <a:prstGeom prst="rect">
            <a:avLst/>
          </a:prstGeom>
          <a:noFill/>
        </p:spPr>
        <p:txBody>
          <a:bodyPr wrap="square" lIns="0" rIns="0" rtlCol="0">
            <a:spAutoFit/>
          </a:bodyPr>
          <a:lstStyle/>
          <a:p>
            <a:pPr lvl="0">
              <a:lnSpc>
                <a:spcPts val="1600"/>
              </a:lnSpc>
            </a:pPr>
            <a:r>
              <a:rPr lang="lt-LT" sz="1000" cap="all" baseline="0" dirty="0" smtClean="0">
                <a:solidFill>
                  <a:srgbClr val="666666"/>
                </a:solidFill>
                <a:latin typeface="Trebuchet MS" pitchFamily="34" charset="0"/>
              </a:rPr>
              <a:t>adresas:</a:t>
            </a:r>
          </a:p>
          <a:p>
            <a:pPr lvl="0">
              <a:lnSpc>
                <a:spcPts val="1600"/>
              </a:lnSpc>
            </a:pPr>
            <a:r>
              <a:rPr lang="lt-LT" sz="1000" cap="all" baseline="0" dirty="0" smtClean="0">
                <a:solidFill>
                  <a:srgbClr val="666666"/>
                </a:solidFill>
                <a:latin typeface="Trebuchet MS" pitchFamily="34" charset="0"/>
              </a:rPr>
              <a:t>Pašto kodas:</a:t>
            </a:r>
          </a:p>
          <a:p>
            <a:pPr lvl="0">
              <a:lnSpc>
                <a:spcPts val="1600"/>
              </a:lnSpc>
            </a:pPr>
            <a:r>
              <a:rPr lang="lt-LT" sz="1000" cap="all" baseline="0" dirty="0" smtClean="0">
                <a:solidFill>
                  <a:srgbClr val="666666"/>
                </a:solidFill>
                <a:latin typeface="Trebuchet MS" pitchFamily="34" charset="0"/>
              </a:rPr>
              <a:t>Telefonas:</a:t>
            </a:r>
          </a:p>
          <a:p>
            <a:pPr lvl="0">
              <a:lnSpc>
                <a:spcPts val="1600"/>
              </a:lnSpc>
            </a:pPr>
            <a:r>
              <a:rPr lang="lt-LT" sz="1000" cap="all" baseline="0" dirty="0" smtClean="0">
                <a:solidFill>
                  <a:srgbClr val="666666"/>
                </a:solidFill>
                <a:latin typeface="Trebuchet MS" pitchFamily="34" charset="0"/>
              </a:rPr>
              <a:t>Faksas:</a:t>
            </a:r>
          </a:p>
          <a:p>
            <a:pPr lvl="0">
              <a:lnSpc>
                <a:spcPts val="1600"/>
              </a:lnSpc>
            </a:pPr>
            <a:r>
              <a:rPr lang="lt-LT" sz="1000" cap="all" baseline="0" dirty="0" smtClean="0">
                <a:solidFill>
                  <a:srgbClr val="666666"/>
                </a:solidFill>
                <a:latin typeface="Trebuchet MS" pitchFamily="34" charset="0"/>
              </a:rPr>
              <a:t>El. Paštas:</a:t>
            </a:r>
          </a:p>
          <a:p>
            <a:pPr lvl="0">
              <a:lnSpc>
                <a:spcPts val="1600"/>
              </a:lnSpc>
            </a:pPr>
            <a:r>
              <a:rPr lang="lt-LT" sz="1000" cap="all" baseline="0" dirty="0" smtClean="0">
                <a:solidFill>
                  <a:srgbClr val="666666"/>
                </a:solidFill>
                <a:latin typeface="Trebuchet MS" pitchFamily="34" charset="0"/>
              </a:rPr>
              <a:t>Tinklapis:</a:t>
            </a:r>
            <a:endParaRPr lang="lt-LT" sz="1000" cap="all" baseline="0" dirty="0">
              <a:solidFill>
                <a:srgbClr val="666666"/>
              </a:solidFill>
              <a:latin typeface="Trebuchet MS" pitchFamily="34" charset="0"/>
            </a:endParaRPr>
          </a:p>
        </p:txBody>
      </p:sp>
      <p:sp>
        <p:nvSpPr>
          <p:cNvPr id="24" name="Text Placeholder 7"/>
          <p:cNvSpPr>
            <a:spLocks noGrp="1"/>
          </p:cNvSpPr>
          <p:nvPr>
            <p:ph type="body" sz="quarter" idx="17" hasCustomPrompt="1"/>
          </p:nvPr>
        </p:nvSpPr>
        <p:spPr>
          <a:xfrm>
            <a:off x="6299646" y="2622109"/>
            <a:ext cx="2664842" cy="1274763"/>
          </a:xfrm>
        </p:spPr>
        <p:txBody>
          <a:bodyPr lIns="0" rIns="0">
            <a:noAutofit/>
          </a:bodyPr>
          <a:lstStyle>
            <a:lvl1pPr algn="l">
              <a:lnSpc>
                <a:spcPts val="1630"/>
              </a:lnSpc>
              <a:spcBef>
                <a:spcPts val="0"/>
              </a:spcBef>
              <a:defRPr sz="1200" cap="none" baseline="0">
                <a:solidFill>
                  <a:srgbClr val="336666"/>
                </a:solidFill>
              </a:defRPr>
            </a:lvl1pPr>
            <a:lvl2pPr>
              <a:defRPr sz="1200">
                <a:solidFill>
                  <a:srgbClr val="666666"/>
                </a:solidFill>
              </a:defRPr>
            </a:lvl2pPr>
            <a:lvl3pPr>
              <a:defRPr sz="1200">
                <a:solidFill>
                  <a:srgbClr val="666666"/>
                </a:solidFill>
              </a:defRPr>
            </a:lvl3pPr>
            <a:lvl4pPr>
              <a:defRPr sz="1200">
                <a:solidFill>
                  <a:srgbClr val="666666"/>
                </a:solidFill>
              </a:defRPr>
            </a:lvl4pPr>
            <a:lvl5pPr>
              <a:defRPr sz="1200">
                <a:solidFill>
                  <a:srgbClr val="666666"/>
                </a:solidFill>
              </a:defRPr>
            </a:lvl5pPr>
          </a:lstStyle>
          <a:p>
            <a:pPr lvl="0"/>
            <a:r>
              <a:rPr lang="fi-FI" dirty="0" smtClean="0"/>
              <a:t>Jogailos g. 4, Vilnius, Lietuva</a:t>
            </a:r>
            <a:endParaRPr lang="lt-LT" dirty="0" smtClean="0"/>
          </a:p>
          <a:p>
            <a:pPr lvl="0"/>
            <a:r>
              <a:rPr lang="lt-LT" dirty="0" smtClean="0"/>
              <a:t>LT-01116</a:t>
            </a:r>
          </a:p>
          <a:p>
            <a:pPr lvl="0"/>
            <a:r>
              <a:rPr lang="lt-LT" dirty="0" smtClean="0"/>
              <a:t>+370 5 269 0701</a:t>
            </a:r>
          </a:p>
          <a:p>
            <a:pPr lvl="0"/>
            <a:r>
              <a:rPr lang="lt-LT" dirty="0" smtClean="0"/>
              <a:t>+370 5 269 0701</a:t>
            </a:r>
          </a:p>
          <a:p>
            <a:pPr lvl="0"/>
            <a:r>
              <a:rPr lang="lt-LT" dirty="0" smtClean="0"/>
              <a:t>vilnius@glimstedt.lt</a:t>
            </a:r>
          </a:p>
          <a:p>
            <a:pPr lvl="0"/>
            <a:r>
              <a:rPr lang="lt-LT" dirty="0" smtClean="0"/>
              <a:t>www.glimstedt.lt</a:t>
            </a:r>
            <a:endParaRPr lang="lt-LT" dirty="0"/>
          </a:p>
        </p:txBody>
      </p:sp>
      <p:sp>
        <p:nvSpPr>
          <p:cNvPr id="25" name="Text Placeholder 4"/>
          <p:cNvSpPr>
            <a:spLocks noGrp="1"/>
          </p:cNvSpPr>
          <p:nvPr>
            <p:ph type="body" sz="quarter" idx="18" hasCustomPrompt="1"/>
          </p:nvPr>
        </p:nvSpPr>
        <p:spPr>
          <a:xfrm>
            <a:off x="5291534" y="4240596"/>
            <a:ext cx="3672954" cy="326124"/>
          </a:xfrm>
        </p:spPr>
        <p:txBody>
          <a:bodyPr lIns="0" rIns="0" anchor="ctr" anchorCtr="0">
            <a:noAutofit/>
          </a:bodyPr>
          <a:lstStyle>
            <a:lvl1pPr algn="just">
              <a:lnSpc>
                <a:spcPct val="100000"/>
              </a:lnSpc>
              <a:spcBef>
                <a:spcPts val="0"/>
              </a:spcBef>
              <a:spcAft>
                <a:spcPts val="0"/>
              </a:spcAft>
              <a:defRPr sz="1800" cap="all" baseline="0">
                <a:solidFill>
                  <a:srgbClr val="333366"/>
                </a:solidFill>
              </a:defRPr>
            </a:lvl1pPr>
            <a:lvl2pPr>
              <a:defRPr sz="1600"/>
            </a:lvl2pPr>
            <a:lvl3pPr>
              <a:defRPr sz="1600"/>
            </a:lvl3pPr>
            <a:lvl4pPr>
              <a:defRPr sz="1600"/>
            </a:lvl4pPr>
            <a:lvl5pPr>
              <a:defRPr sz="1600"/>
            </a:lvl5pPr>
          </a:lstStyle>
          <a:p>
            <a:pPr lvl="0"/>
            <a:r>
              <a:rPr lang="lt-LT" dirty="0" smtClean="0"/>
              <a:t>šalis</a:t>
            </a:r>
            <a:endParaRPr lang="lt-LT" dirty="0"/>
          </a:p>
        </p:txBody>
      </p:sp>
      <p:pic>
        <p:nvPicPr>
          <p:cNvPr id="26" name="Picture 25"/>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5147518" y="4221088"/>
            <a:ext cx="36000" cy="1620000"/>
          </a:xfrm>
          <a:prstGeom prst="rect">
            <a:avLst/>
          </a:prstGeom>
        </p:spPr>
      </p:pic>
      <p:sp>
        <p:nvSpPr>
          <p:cNvPr id="27" name="TextBox 26"/>
          <p:cNvSpPr txBox="1"/>
          <p:nvPr userDrawn="1"/>
        </p:nvSpPr>
        <p:spPr>
          <a:xfrm>
            <a:off x="5291534" y="4566720"/>
            <a:ext cx="1152128" cy="1323439"/>
          </a:xfrm>
          <a:prstGeom prst="rect">
            <a:avLst/>
          </a:prstGeom>
          <a:noFill/>
        </p:spPr>
        <p:txBody>
          <a:bodyPr wrap="square" lIns="0" rIns="0" rtlCol="0">
            <a:spAutoFit/>
          </a:bodyPr>
          <a:lstStyle/>
          <a:p>
            <a:pPr lvl="0">
              <a:lnSpc>
                <a:spcPts val="1600"/>
              </a:lnSpc>
            </a:pPr>
            <a:r>
              <a:rPr lang="lt-LT" sz="1000" cap="all" baseline="0" dirty="0" smtClean="0">
                <a:solidFill>
                  <a:srgbClr val="666666"/>
                </a:solidFill>
                <a:latin typeface="Trebuchet MS" pitchFamily="34" charset="0"/>
              </a:rPr>
              <a:t>adresas:</a:t>
            </a:r>
          </a:p>
          <a:p>
            <a:pPr lvl="0">
              <a:lnSpc>
                <a:spcPts val="1600"/>
              </a:lnSpc>
            </a:pPr>
            <a:r>
              <a:rPr lang="lt-LT" sz="1000" cap="all" baseline="0" dirty="0" smtClean="0">
                <a:solidFill>
                  <a:srgbClr val="666666"/>
                </a:solidFill>
                <a:latin typeface="Trebuchet MS" pitchFamily="34" charset="0"/>
              </a:rPr>
              <a:t>Pašto kodas:</a:t>
            </a:r>
          </a:p>
          <a:p>
            <a:pPr lvl="0">
              <a:lnSpc>
                <a:spcPts val="1600"/>
              </a:lnSpc>
            </a:pPr>
            <a:r>
              <a:rPr lang="lt-LT" sz="1000" cap="all" baseline="0" dirty="0" smtClean="0">
                <a:solidFill>
                  <a:srgbClr val="666666"/>
                </a:solidFill>
                <a:latin typeface="Trebuchet MS" pitchFamily="34" charset="0"/>
              </a:rPr>
              <a:t>Telefonas:</a:t>
            </a:r>
          </a:p>
          <a:p>
            <a:pPr lvl="0">
              <a:lnSpc>
                <a:spcPts val="1600"/>
              </a:lnSpc>
            </a:pPr>
            <a:r>
              <a:rPr lang="lt-LT" sz="1000" cap="all" baseline="0" dirty="0" smtClean="0">
                <a:solidFill>
                  <a:srgbClr val="666666"/>
                </a:solidFill>
                <a:latin typeface="Trebuchet MS" pitchFamily="34" charset="0"/>
              </a:rPr>
              <a:t>Faksas:</a:t>
            </a:r>
          </a:p>
          <a:p>
            <a:pPr lvl="0">
              <a:lnSpc>
                <a:spcPts val="1600"/>
              </a:lnSpc>
            </a:pPr>
            <a:r>
              <a:rPr lang="lt-LT" sz="1000" cap="all" baseline="0" dirty="0" smtClean="0">
                <a:solidFill>
                  <a:srgbClr val="666666"/>
                </a:solidFill>
                <a:latin typeface="Trebuchet MS" pitchFamily="34" charset="0"/>
              </a:rPr>
              <a:t>El. Paštas:</a:t>
            </a:r>
          </a:p>
          <a:p>
            <a:pPr lvl="0">
              <a:lnSpc>
                <a:spcPts val="1600"/>
              </a:lnSpc>
            </a:pPr>
            <a:r>
              <a:rPr lang="lt-LT" sz="1000" cap="all" baseline="0" dirty="0" smtClean="0">
                <a:solidFill>
                  <a:srgbClr val="666666"/>
                </a:solidFill>
                <a:latin typeface="Trebuchet MS" pitchFamily="34" charset="0"/>
              </a:rPr>
              <a:t>Tinklapis:</a:t>
            </a:r>
            <a:endParaRPr lang="lt-LT" sz="1000" cap="all" baseline="0" dirty="0">
              <a:solidFill>
                <a:srgbClr val="666666"/>
              </a:solidFill>
              <a:latin typeface="Trebuchet MS" pitchFamily="34" charset="0"/>
            </a:endParaRPr>
          </a:p>
        </p:txBody>
      </p:sp>
      <p:sp>
        <p:nvSpPr>
          <p:cNvPr id="28" name="Text Placeholder 7"/>
          <p:cNvSpPr>
            <a:spLocks noGrp="1"/>
          </p:cNvSpPr>
          <p:nvPr>
            <p:ph type="body" sz="quarter" idx="19" hasCustomPrompt="1"/>
          </p:nvPr>
        </p:nvSpPr>
        <p:spPr>
          <a:xfrm>
            <a:off x="6299646" y="4566325"/>
            <a:ext cx="2664842" cy="1274763"/>
          </a:xfrm>
        </p:spPr>
        <p:txBody>
          <a:bodyPr lIns="0" rIns="0">
            <a:noAutofit/>
          </a:bodyPr>
          <a:lstStyle>
            <a:lvl1pPr algn="l">
              <a:lnSpc>
                <a:spcPts val="1630"/>
              </a:lnSpc>
              <a:spcBef>
                <a:spcPts val="0"/>
              </a:spcBef>
              <a:defRPr sz="1200" cap="none" baseline="0">
                <a:solidFill>
                  <a:srgbClr val="336666"/>
                </a:solidFill>
              </a:defRPr>
            </a:lvl1pPr>
            <a:lvl2pPr>
              <a:defRPr sz="1200">
                <a:solidFill>
                  <a:srgbClr val="666666"/>
                </a:solidFill>
              </a:defRPr>
            </a:lvl2pPr>
            <a:lvl3pPr>
              <a:defRPr sz="1200">
                <a:solidFill>
                  <a:srgbClr val="666666"/>
                </a:solidFill>
              </a:defRPr>
            </a:lvl3pPr>
            <a:lvl4pPr>
              <a:defRPr sz="1200">
                <a:solidFill>
                  <a:srgbClr val="666666"/>
                </a:solidFill>
              </a:defRPr>
            </a:lvl4pPr>
            <a:lvl5pPr>
              <a:defRPr sz="1200">
                <a:solidFill>
                  <a:srgbClr val="666666"/>
                </a:solidFill>
              </a:defRPr>
            </a:lvl5pPr>
          </a:lstStyle>
          <a:p>
            <a:pPr lvl="0"/>
            <a:r>
              <a:rPr lang="fi-FI" dirty="0" smtClean="0"/>
              <a:t>Jogailos g. 4, Vilnius, Lietuva</a:t>
            </a:r>
            <a:endParaRPr lang="lt-LT" dirty="0" smtClean="0"/>
          </a:p>
          <a:p>
            <a:pPr lvl="0"/>
            <a:r>
              <a:rPr lang="lt-LT" dirty="0" smtClean="0"/>
              <a:t>LT-01116</a:t>
            </a:r>
          </a:p>
          <a:p>
            <a:pPr lvl="0"/>
            <a:r>
              <a:rPr lang="lt-LT" dirty="0" smtClean="0"/>
              <a:t>+370 5 269 0701</a:t>
            </a:r>
          </a:p>
          <a:p>
            <a:pPr lvl="0"/>
            <a:r>
              <a:rPr lang="lt-LT" dirty="0" smtClean="0"/>
              <a:t>+370 5 269 0701</a:t>
            </a:r>
          </a:p>
          <a:p>
            <a:pPr lvl="0"/>
            <a:r>
              <a:rPr lang="lt-LT" dirty="0" smtClean="0"/>
              <a:t>vilnius@glimstedt.lt</a:t>
            </a:r>
          </a:p>
          <a:p>
            <a:pPr lvl="0"/>
            <a:r>
              <a:rPr lang="lt-LT" dirty="0" smtClean="0"/>
              <a:t>www.glimstedt.lt</a:t>
            </a:r>
            <a:endParaRPr lang="lt-LT" dirty="0"/>
          </a:p>
        </p:txBody>
      </p:sp>
      <p:sp>
        <p:nvSpPr>
          <p:cNvPr id="29" name="Subtitle 2"/>
          <p:cNvSpPr>
            <a:spLocks noGrp="1"/>
          </p:cNvSpPr>
          <p:nvPr>
            <p:ph type="subTitle" idx="1" hasCustomPrompt="1"/>
          </p:nvPr>
        </p:nvSpPr>
        <p:spPr>
          <a:xfrm>
            <a:off x="539552" y="1484784"/>
            <a:ext cx="8424936" cy="550912"/>
          </a:xfrm>
        </p:spPr>
        <p:txBody>
          <a:bodyPr/>
          <a:lstStyle>
            <a:lvl1pPr marL="0" indent="0" algn="l">
              <a:buNone/>
              <a:defRPr sz="3000" baseline="0">
                <a:solidFill>
                  <a:srgbClr val="33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smtClean="0"/>
              <a:t>kontaktai</a:t>
            </a:r>
            <a:endParaRPr lang="lt-LT" dirty="0"/>
          </a:p>
        </p:txBody>
      </p:sp>
    </p:spTree>
    <p:extLst>
      <p:ext uri="{BB962C8B-B14F-4D97-AF65-F5344CB8AC3E}">
        <p14:creationId xmlns:p14="http://schemas.microsoft.com/office/powerpoint/2010/main" val="30310688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Kontaktai_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2017.05.04</a:t>
            </a:fld>
            <a:endParaRPr lang="lt-LT" sz="1000" dirty="0">
              <a:latin typeface="Trebuchet MS" pitchFamily="34" charset="0"/>
            </a:endParaRPr>
          </a:p>
        </p:txBody>
      </p:sp>
      <p:sp>
        <p:nvSpPr>
          <p:cNvPr id="19"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WWW.GLIMSTEDT.LT</a:t>
            </a:r>
            <a:r>
              <a:rPr lang="lt-LT" sz="1000" b="0" i="0" dirty="0" smtClean="0">
                <a:latin typeface="Trebuchet MS" pitchFamily="34" charset="0"/>
              </a:rPr>
              <a:t>			                                 VILNIUS  RYGA  TALINAS  </a:t>
            </a:r>
            <a:r>
              <a:rPr lang="lt-LT" sz="1000" b="0" i="0" baseline="0" smtClean="0">
                <a:latin typeface="Trebuchet MS" pitchFamily="34" charset="0"/>
              </a:rPr>
              <a:t>STOKHOLMAS </a:t>
            </a:r>
            <a:endParaRPr lang="lt-LT" sz="1000" b="0" i="0" baseline="0" dirty="0">
              <a:latin typeface="Trebuchet MS" pitchFamily="34" charset="0"/>
            </a:endParaRPr>
          </a:p>
        </p:txBody>
      </p:sp>
      <p:sp>
        <p:nvSpPr>
          <p:cNvPr id="5" name="Text Placeholder 4"/>
          <p:cNvSpPr>
            <a:spLocks noGrp="1"/>
          </p:cNvSpPr>
          <p:nvPr>
            <p:ph type="body" sz="quarter" idx="12" hasCustomPrompt="1"/>
          </p:nvPr>
        </p:nvSpPr>
        <p:spPr>
          <a:xfrm>
            <a:off x="827584" y="2276872"/>
            <a:ext cx="3960440" cy="360040"/>
          </a:xfrm>
        </p:spPr>
        <p:txBody>
          <a:bodyPr lIns="0" rIns="0" anchor="ctr" anchorCtr="0">
            <a:noAutofit/>
          </a:bodyPr>
          <a:lstStyle>
            <a:lvl1pPr algn="just">
              <a:lnSpc>
                <a:spcPct val="100000"/>
              </a:lnSpc>
              <a:spcBef>
                <a:spcPts val="0"/>
              </a:spcBef>
              <a:spcAft>
                <a:spcPts val="0"/>
              </a:spcAft>
              <a:defRPr sz="1800" cap="all" baseline="0">
                <a:solidFill>
                  <a:srgbClr val="333366"/>
                </a:solidFill>
              </a:defRPr>
            </a:lvl1pPr>
            <a:lvl2pPr>
              <a:defRPr sz="1600"/>
            </a:lvl2pPr>
            <a:lvl3pPr>
              <a:defRPr sz="1600"/>
            </a:lvl3pPr>
            <a:lvl4pPr>
              <a:defRPr sz="1600"/>
            </a:lvl4pPr>
            <a:lvl5pPr>
              <a:defRPr sz="1600"/>
            </a:lvl5pPr>
          </a:lstStyle>
          <a:p>
            <a:pPr lvl="0"/>
            <a:r>
              <a:rPr lang="lt-LT" dirty="0" smtClean="0"/>
              <a:t>šalis</a:t>
            </a:r>
            <a:endParaRPr lang="lt-LT" dirty="0"/>
          </a:p>
        </p:txBody>
      </p:sp>
      <p:pic>
        <p:nvPicPr>
          <p:cNvPr id="2" name="Picture 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83568" y="2276872"/>
            <a:ext cx="36000" cy="1620000"/>
          </a:xfrm>
          <a:prstGeom prst="rect">
            <a:avLst/>
          </a:prstGeom>
        </p:spPr>
      </p:pic>
      <p:sp>
        <p:nvSpPr>
          <p:cNvPr id="6" name="TextBox 5"/>
          <p:cNvSpPr txBox="1"/>
          <p:nvPr userDrawn="1"/>
        </p:nvSpPr>
        <p:spPr>
          <a:xfrm>
            <a:off x="827584" y="2622504"/>
            <a:ext cx="1152128" cy="1323439"/>
          </a:xfrm>
          <a:prstGeom prst="rect">
            <a:avLst/>
          </a:prstGeom>
          <a:noFill/>
        </p:spPr>
        <p:txBody>
          <a:bodyPr wrap="square" lIns="0" rIns="0" rtlCol="0">
            <a:spAutoFit/>
          </a:bodyPr>
          <a:lstStyle/>
          <a:p>
            <a:pPr lvl="0">
              <a:lnSpc>
                <a:spcPts val="1600"/>
              </a:lnSpc>
            </a:pPr>
            <a:r>
              <a:rPr lang="lt-LT" sz="1000" cap="all" baseline="0" dirty="0" smtClean="0">
                <a:solidFill>
                  <a:srgbClr val="666666"/>
                </a:solidFill>
                <a:latin typeface="Trebuchet MS" pitchFamily="34" charset="0"/>
              </a:rPr>
              <a:t>adresas:</a:t>
            </a:r>
          </a:p>
          <a:p>
            <a:pPr lvl="0">
              <a:lnSpc>
                <a:spcPts val="1600"/>
              </a:lnSpc>
            </a:pPr>
            <a:r>
              <a:rPr lang="lt-LT" sz="1000" cap="all" baseline="0" dirty="0" smtClean="0">
                <a:solidFill>
                  <a:srgbClr val="666666"/>
                </a:solidFill>
                <a:latin typeface="Trebuchet MS" pitchFamily="34" charset="0"/>
              </a:rPr>
              <a:t>Pašto kodas:</a:t>
            </a:r>
          </a:p>
          <a:p>
            <a:pPr lvl="0">
              <a:lnSpc>
                <a:spcPts val="1600"/>
              </a:lnSpc>
            </a:pPr>
            <a:r>
              <a:rPr lang="lt-LT" sz="1000" cap="all" baseline="0" dirty="0" smtClean="0">
                <a:solidFill>
                  <a:srgbClr val="666666"/>
                </a:solidFill>
                <a:latin typeface="Trebuchet MS" pitchFamily="34" charset="0"/>
              </a:rPr>
              <a:t>Telefonas:</a:t>
            </a:r>
          </a:p>
          <a:p>
            <a:pPr lvl="0">
              <a:lnSpc>
                <a:spcPts val="1600"/>
              </a:lnSpc>
            </a:pPr>
            <a:r>
              <a:rPr lang="lt-LT" sz="1000" cap="all" baseline="0" dirty="0" smtClean="0">
                <a:solidFill>
                  <a:srgbClr val="666666"/>
                </a:solidFill>
                <a:latin typeface="Trebuchet MS" pitchFamily="34" charset="0"/>
              </a:rPr>
              <a:t>Faksas:</a:t>
            </a:r>
          </a:p>
          <a:p>
            <a:pPr lvl="0">
              <a:lnSpc>
                <a:spcPts val="1600"/>
              </a:lnSpc>
            </a:pPr>
            <a:r>
              <a:rPr lang="lt-LT" sz="1000" cap="all" baseline="0" dirty="0" smtClean="0">
                <a:solidFill>
                  <a:srgbClr val="666666"/>
                </a:solidFill>
                <a:latin typeface="Trebuchet MS" pitchFamily="34" charset="0"/>
              </a:rPr>
              <a:t>El. Paštas:</a:t>
            </a:r>
          </a:p>
          <a:p>
            <a:pPr lvl="0">
              <a:lnSpc>
                <a:spcPts val="1600"/>
              </a:lnSpc>
            </a:pPr>
            <a:r>
              <a:rPr lang="lt-LT" sz="1000" cap="all" baseline="0" dirty="0" smtClean="0">
                <a:solidFill>
                  <a:srgbClr val="666666"/>
                </a:solidFill>
                <a:latin typeface="Trebuchet MS" pitchFamily="34" charset="0"/>
              </a:rPr>
              <a:t>Tinklapis:</a:t>
            </a:r>
            <a:endParaRPr lang="lt-LT" sz="1000" cap="all" baseline="0" dirty="0">
              <a:solidFill>
                <a:srgbClr val="666666"/>
              </a:solidFill>
              <a:latin typeface="Trebuchet MS" pitchFamily="34" charset="0"/>
            </a:endParaRPr>
          </a:p>
        </p:txBody>
      </p:sp>
      <p:sp>
        <p:nvSpPr>
          <p:cNvPr id="8" name="Text Placeholder 7"/>
          <p:cNvSpPr>
            <a:spLocks noGrp="1"/>
          </p:cNvSpPr>
          <p:nvPr>
            <p:ph type="body" sz="quarter" idx="13" hasCustomPrompt="1"/>
          </p:nvPr>
        </p:nvSpPr>
        <p:spPr>
          <a:xfrm>
            <a:off x="1835696" y="2622109"/>
            <a:ext cx="2952328" cy="1274763"/>
          </a:xfrm>
        </p:spPr>
        <p:txBody>
          <a:bodyPr lIns="0" rIns="0">
            <a:noAutofit/>
          </a:bodyPr>
          <a:lstStyle>
            <a:lvl1pPr algn="l">
              <a:lnSpc>
                <a:spcPts val="1630"/>
              </a:lnSpc>
              <a:spcBef>
                <a:spcPts val="0"/>
              </a:spcBef>
              <a:defRPr sz="1200" cap="none" baseline="0">
                <a:solidFill>
                  <a:srgbClr val="336666"/>
                </a:solidFill>
              </a:defRPr>
            </a:lvl1pPr>
            <a:lvl2pPr>
              <a:defRPr sz="1200">
                <a:solidFill>
                  <a:srgbClr val="666666"/>
                </a:solidFill>
              </a:defRPr>
            </a:lvl2pPr>
            <a:lvl3pPr>
              <a:defRPr sz="1200">
                <a:solidFill>
                  <a:srgbClr val="666666"/>
                </a:solidFill>
              </a:defRPr>
            </a:lvl3pPr>
            <a:lvl4pPr>
              <a:defRPr sz="1200">
                <a:solidFill>
                  <a:srgbClr val="666666"/>
                </a:solidFill>
              </a:defRPr>
            </a:lvl4pPr>
            <a:lvl5pPr>
              <a:defRPr sz="1200">
                <a:solidFill>
                  <a:srgbClr val="666666"/>
                </a:solidFill>
              </a:defRPr>
            </a:lvl5pPr>
          </a:lstStyle>
          <a:p>
            <a:pPr lvl="0"/>
            <a:r>
              <a:rPr lang="fi-FI" dirty="0" smtClean="0"/>
              <a:t>Jogailos g. 4, Vilnius, Lietuva</a:t>
            </a:r>
            <a:endParaRPr lang="lt-LT" dirty="0" smtClean="0"/>
          </a:p>
          <a:p>
            <a:pPr lvl="0"/>
            <a:r>
              <a:rPr lang="lt-LT" dirty="0" smtClean="0"/>
              <a:t>LT-01116</a:t>
            </a:r>
          </a:p>
          <a:p>
            <a:pPr lvl="0"/>
            <a:r>
              <a:rPr lang="lt-LT" dirty="0" smtClean="0"/>
              <a:t>+370 5 269 0701</a:t>
            </a:r>
          </a:p>
          <a:p>
            <a:pPr lvl="0"/>
            <a:r>
              <a:rPr lang="lt-LT" dirty="0" smtClean="0"/>
              <a:t>+370 5 269 0701</a:t>
            </a:r>
          </a:p>
          <a:p>
            <a:pPr lvl="0"/>
            <a:r>
              <a:rPr lang="lt-LT" dirty="0" smtClean="0"/>
              <a:t>vilnius@glimstedt.lt</a:t>
            </a:r>
          </a:p>
          <a:p>
            <a:pPr lvl="0"/>
            <a:r>
              <a:rPr lang="lt-LT" dirty="0" smtClean="0"/>
              <a:t>www.glimstedt.lt</a:t>
            </a:r>
            <a:endParaRPr lang="lt-LT" dirty="0"/>
          </a:p>
        </p:txBody>
      </p:sp>
      <p:sp>
        <p:nvSpPr>
          <p:cNvPr id="15" name="Text Placeholder 4"/>
          <p:cNvSpPr>
            <a:spLocks noGrp="1"/>
          </p:cNvSpPr>
          <p:nvPr>
            <p:ph type="body" sz="quarter" idx="14" hasCustomPrompt="1"/>
          </p:nvPr>
        </p:nvSpPr>
        <p:spPr>
          <a:xfrm>
            <a:off x="827584" y="4221088"/>
            <a:ext cx="3960440" cy="360040"/>
          </a:xfrm>
        </p:spPr>
        <p:txBody>
          <a:bodyPr lIns="0" rIns="0" anchor="ctr" anchorCtr="0">
            <a:noAutofit/>
          </a:bodyPr>
          <a:lstStyle>
            <a:lvl1pPr algn="just">
              <a:lnSpc>
                <a:spcPct val="100000"/>
              </a:lnSpc>
              <a:spcBef>
                <a:spcPts val="0"/>
              </a:spcBef>
              <a:spcAft>
                <a:spcPts val="0"/>
              </a:spcAft>
              <a:defRPr sz="1800" cap="all" baseline="0">
                <a:solidFill>
                  <a:srgbClr val="333366"/>
                </a:solidFill>
              </a:defRPr>
            </a:lvl1pPr>
            <a:lvl2pPr>
              <a:defRPr sz="1600"/>
            </a:lvl2pPr>
            <a:lvl3pPr>
              <a:defRPr sz="1600"/>
            </a:lvl3pPr>
            <a:lvl4pPr>
              <a:defRPr sz="1600"/>
            </a:lvl4pPr>
            <a:lvl5pPr>
              <a:defRPr sz="1600"/>
            </a:lvl5pPr>
          </a:lstStyle>
          <a:p>
            <a:pPr lvl="0"/>
            <a:r>
              <a:rPr lang="lt-LT" dirty="0" smtClean="0"/>
              <a:t>šalis</a:t>
            </a:r>
            <a:endParaRPr lang="lt-LT" dirty="0"/>
          </a:p>
        </p:txBody>
      </p:sp>
      <p:pic>
        <p:nvPicPr>
          <p:cNvPr id="16" name="Picture 15"/>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83568" y="4221088"/>
            <a:ext cx="36000" cy="1620000"/>
          </a:xfrm>
          <a:prstGeom prst="rect">
            <a:avLst/>
          </a:prstGeom>
        </p:spPr>
      </p:pic>
      <p:sp>
        <p:nvSpPr>
          <p:cNvPr id="17" name="TextBox 16"/>
          <p:cNvSpPr txBox="1"/>
          <p:nvPr userDrawn="1"/>
        </p:nvSpPr>
        <p:spPr>
          <a:xfrm>
            <a:off x="827584" y="4566720"/>
            <a:ext cx="1152128" cy="1323439"/>
          </a:xfrm>
          <a:prstGeom prst="rect">
            <a:avLst/>
          </a:prstGeom>
          <a:noFill/>
        </p:spPr>
        <p:txBody>
          <a:bodyPr wrap="square" lIns="0" rIns="0" rtlCol="0">
            <a:spAutoFit/>
          </a:bodyPr>
          <a:lstStyle/>
          <a:p>
            <a:pPr lvl="0">
              <a:lnSpc>
                <a:spcPts val="1600"/>
              </a:lnSpc>
            </a:pPr>
            <a:r>
              <a:rPr lang="lt-LT" sz="1000" cap="all" baseline="0" dirty="0" smtClean="0">
                <a:solidFill>
                  <a:srgbClr val="666666"/>
                </a:solidFill>
                <a:latin typeface="Trebuchet MS" pitchFamily="34" charset="0"/>
              </a:rPr>
              <a:t>adresas:</a:t>
            </a:r>
          </a:p>
          <a:p>
            <a:pPr lvl="0">
              <a:lnSpc>
                <a:spcPts val="1600"/>
              </a:lnSpc>
            </a:pPr>
            <a:r>
              <a:rPr lang="lt-LT" sz="1000" cap="all" baseline="0" dirty="0" smtClean="0">
                <a:solidFill>
                  <a:srgbClr val="666666"/>
                </a:solidFill>
                <a:latin typeface="Trebuchet MS" pitchFamily="34" charset="0"/>
              </a:rPr>
              <a:t>Pašto kodas:</a:t>
            </a:r>
          </a:p>
          <a:p>
            <a:pPr lvl="0">
              <a:lnSpc>
                <a:spcPts val="1600"/>
              </a:lnSpc>
            </a:pPr>
            <a:r>
              <a:rPr lang="lt-LT" sz="1000" cap="all" baseline="0" dirty="0" smtClean="0">
                <a:solidFill>
                  <a:srgbClr val="666666"/>
                </a:solidFill>
                <a:latin typeface="Trebuchet MS" pitchFamily="34" charset="0"/>
              </a:rPr>
              <a:t>Telefonas:</a:t>
            </a:r>
          </a:p>
          <a:p>
            <a:pPr lvl="0">
              <a:lnSpc>
                <a:spcPts val="1600"/>
              </a:lnSpc>
            </a:pPr>
            <a:r>
              <a:rPr lang="lt-LT" sz="1000" cap="all" baseline="0" dirty="0" smtClean="0">
                <a:solidFill>
                  <a:srgbClr val="666666"/>
                </a:solidFill>
                <a:latin typeface="Trebuchet MS" pitchFamily="34" charset="0"/>
              </a:rPr>
              <a:t>Faksas:</a:t>
            </a:r>
          </a:p>
          <a:p>
            <a:pPr lvl="0">
              <a:lnSpc>
                <a:spcPts val="1600"/>
              </a:lnSpc>
            </a:pPr>
            <a:r>
              <a:rPr lang="lt-LT" sz="1000" cap="all" baseline="0" dirty="0" smtClean="0">
                <a:solidFill>
                  <a:srgbClr val="666666"/>
                </a:solidFill>
                <a:latin typeface="Trebuchet MS" pitchFamily="34" charset="0"/>
              </a:rPr>
              <a:t>El. Paštas:</a:t>
            </a:r>
          </a:p>
          <a:p>
            <a:pPr lvl="0">
              <a:lnSpc>
                <a:spcPts val="1600"/>
              </a:lnSpc>
            </a:pPr>
            <a:r>
              <a:rPr lang="lt-LT" sz="1000" cap="all" baseline="0" dirty="0" smtClean="0">
                <a:solidFill>
                  <a:srgbClr val="666666"/>
                </a:solidFill>
                <a:latin typeface="Trebuchet MS" pitchFamily="34" charset="0"/>
              </a:rPr>
              <a:t>Tinklapis:</a:t>
            </a:r>
            <a:endParaRPr lang="lt-LT" sz="1000" cap="all" baseline="0" dirty="0">
              <a:solidFill>
                <a:srgbClr val="666666"/>
              </a:solidFill>
              <a:latin typeface="Trebuchet MS" pitchFamily="34" charset="0"/>
            </a:endParaRPr>
          </a:p>
        </p:txBody>
      </p:sp>
      <p:sp>
        <p:nvSpPr>
          <p:cNvPr id="20" name="Text Placeholder 7"/>
          <p:cNvSpPr>
            <a:spLocks noGrp="1"/>
          </p:cNvSpPr>
          <p:nvPr>
            <p:ph type="body" sz="quarter" idx="15" hasCustomPrompt="1"/>
          </p:nvPr>
        </p:nvSpPr>
        <p:spPr>
          <a:xfrm>
            <a:off x="1835696" y="4566325"/>
            <a:ext cx="2952328" cy="1274763"/>
          </a:xfrm>
        </p:spPr>
        <p:txBody>
          <a:bodyPr lIns="0" rIns="0">
            <a:noAutofit/>
          </a:bodyPr>
          <a:lstStyle>
            <a:lvl1pPr algn="l">
              <a:lnSpc>
                <a:spcPts val="1630"/>
              </a:lnSpc>
              <a:spcBef>
                <a:spcPts val="0"/>
              </a:spcBef>
              <a:defRPr sz="1200" cap="none" baseline="0">
                <a:solidFill>
                  <a:srgbClr val="336666"/>
                </a:solidFill>
              </a:defRPr>
            </a:lvl1pPr>
            <a:lvl2pPr>
              <a:defRPr sz="1200">
                <a:solidFill>
                  <a:srgbClr val="666666"/>
                </a:solidFill>
              </a:defRPr>
            </a:lvl2pPr>
            <a:lvl3pPr>
              <a:defRPr sz="1200">
                <a:solidFill>
                  <a:srgbClr val="666666"/>
                </a:solidFill>
              </a:defRPr>
            </a:lvl3pPr>
            <a:lvl4pPr>
              <a:defRPr sz="1200">
                <a:solidFill>
                  <a:srgbClr val="666666"/>
                </a:solidFill>
              </a:defRPr>
            </a:lvl4pPr>
            <a:lvl5pPr>
              <a:defRPr sz="1200">
                <a:solidFill>
                  <a:srgbClr val="666666"/>
                </a:solidFill>
              </a:defRPr>
            </a:lvl5pPr>
          </a:lstStyle>
          <a:p>
            <a:pPr lvl="0"/>
            <a:r>
              <a:rPr lang="fi-FI" dirty="0" smtClean="0"/>
              <a:t>Jogailos g. 4, Vilnius, Lietuva</a:t>
            </a:r>
            <a:endParaRPr lang="lt-LT" dirty="0" smtClean="0"/>
          </a:p>
          <a:p>
            <a:pPr lvl="0"/>
            <a:r>
              <a:rPr lang="lt-LT" dirty="0" smtClean="0"/>
              <a:t>LT-01116</a:t>
            </a:r>
          </a:p>
          <a:p>
            <a:pPr lvl="0"/>
            <a:r>
              <a:rPr lang="lt-LT" dirty="0" smtClean="0"/>
              <a:t>+370 5 269 0701</a:t>
            </a:r>
          </a:p>
          <a:p>
            <a:pPr lvl="0"/>
            <a:r>
              <a:rPr lang="lt-LT" dirty="0" smtClean="0"/>
              <a:t>+370 5 269 0701</a:t>
            </a:r>
          </a:p>
          <a:p>
            <a:pPr lvl="0"/>
            <a:r>
              <a:rPr lang="lt-LT" dirty="0" smtClean="0"/>
              <a:t>vilnius@glimstedt.lt</a:t>
            </a:r>
          </a:p>
          <a:p>
            <a:pPr lvl="0"/>
            <a:r>
              <a:rPr lang="lt-LT" dirty="0" smtClean="0"/>
              <a:t>www.glimstedt.lt</a:t>
            </a:r>
            <a:endParaRPr lang="lt-LT" dirty="0"/>
          </a:p>
        </p:txBody>
      </p:sp>
      <p:sp>
        <p:nvSpPr>
          <p:cNvPr id="21" name="Text Placeholder 4"/>
          <p:cNvSpPr>
            <a:spLocks noGrp="1"/>
          </p:cNvSpPr>
          <p:nvPr>
            <p:ph type="body" sz="quarter" idx="16" hasCustomPrompt="1"/>
          </p:nvPr>
        </p:nvSpPr>
        <p:spPr>
          <a:xfrm>
            <a:off x="5291534" y="2276872"/>
            <a:ext cx="3744962" cy="360040"/>
          </a:xfrm>
        </p:spPr>
        <p:txBody>
          <a:bodyPr lIns="0" rIns="0" anchor="ctr" anchorCtr="0">
            <a:noAutofit/>
          </a:bodyPr>
          <a:lstStyle>
            <a:lvl1pPr algn="just">
              <a:lnSpc>
                <a:spcPct val="100000"/>
              </a:lnSpc>
              <a:spcBef>
                <a:spcPts val="0"/>
              </a:spcBef>
              <a:spcAft>
                <a:spcPts val="0"/>
              </a:spcAft>
              <a:defRPr sz="1800" cap="all" baseline="0">
                <a:solidFill>
                  <a:srgbClr val="333366"/>
                </a:solidFill>
              </a:defRPr>
            </a:lvl1pPr>
            <a:lvl2pPr>
              <a:defRPr sz="1600"/>
            </a:lvl2pPr>
            <a:lvl3pPr>
              <a:defRPr sz="1600"/>
            </a:lvl3pPr>
            <a:lvl4pPr>
              <a:defRPr sz="1600"/>
            </a:lvl4pPr>
            <a:lvl5pPr>
              <a:defRPr sz="1600"/>
            </a:lvl5pPr>
          </a:lstStyle>
          <a:p>
            <a:pPr lvl="0"/>
            <a:r>
              <a:rPr lang="lt-LT" dirty="0" smtClean="0"/>
              <a:t>šalis</a:t>
            </a:r>
            <a:endParaRPr lang="lt-LT" dirty="0"/>
          </a:p>
        </p:txBody>
      </p:sp>
      <p:pic>
        <p:nvPicPr>
          <p:cNvPr id="22" name="Picture 2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5147518" y="2276872"/>
            <a:ext cx="36000" cy="1620000"/>
          </a:xfrm>
          <a:prstGeom prst="rect">
            <a:avLst/>
          </a:prstGeom>
        </p:spPr>
      </p:pic>
      <p:sp>
        <p:nvSpPr>
          <p:cNvPr id="23" name="TextBox 22"/>
          <p:cNvSpPr txBox="1"/>
          <p:nvPr userDrawn="1"/>
        </p:nvSpPr>
        <p:spPr>
          <a:xfrm>
            <a:off x="5291534" y="2622504"/>
            <a:ext cx="1152128" cy="1323439"/>
          </a:xfrm>
          <a:prstGeom prst="rect">
            <a:avLst/>
          </a:prstGeom>
          <a:noFill/>
        </p:spPr>
        <p:txBody>
          <a:bodyPr wrap="square" lIns="0" rIns="0" rtlCol="0">
            <a:spAutoFit/>
          </a:bodyPr>
          <a:lstStyle/>
          <a:p>
            <a:pPr lvl="0">
              <a:lnSpc>
                <a:spcPts val="1600"/>
              </a:lnSpc>
            </a:pPr>
            <a:r>
              <a:rPr lang="lt-LT" sz="1000" cap="all" baseline="0" dirty="0" smtClean="0">
                <a:solidFill>
                  <a:srgbClr val="666666"/>
                </a:solidFill>
                <a:latin typeface="Trebuchet MS" pitchFamily="34" charset="0"/>
              </a:rPr>
              <a:t>adresas:</a:t>
            </a:r>
          </a:p>
          <a:p>
            <a:pPr lvl="0">
              <a:lnSpc>
                <a:spcPts val="1600"/>
              </a:lnSpc>
            </a:pPr>
            <a:r>
              <a:rPr lang="lt-LT" sz="1000" cap="all" baseline="0" dirty="0" smtClean="0">
                <a:solidFill>
                  <a:srgbClr val="666666"/>
                </a:solidFill>
                <a:latin typeface="Trebuchet MS" pitchFamily="34" charset="0"/>
              </a:rPr>
              <a:t>Pašto kodas:</a:t>
            </a:r>
          </a:p>
          <a:p>
            <a:pPr lvl="0">
              <a:lnSpc>
                <a:spcPts val="1600"/>
              </a:lnSpc>
            </a:pPr>
            <a:r>
              <a:rPr lang="lt-LT" sz="1000" cap="all" baseline="0" dirty="0" smtClean="0">
                <a:solidFill>
                  <a:srgbClr val="666666"/>
                </a:solidFill>
                <a:latin typeface="Trebuchet MS" pitchFamily="34" charset="0"/>
              </a:rPr>
              <a:t>Telefonas:</a:t>
            </a:r>
          </a:p>
          <a:p>
            <a:pPr lvl="0">
              <a:lnSpc>
                <a:spcPts val="1600"/>
              </a:lnSpc>
            </a:pPr>
            <a:r>
              <a:rPr lang="lt-LT" sz="1000" cap="all" baseline="0" dirty="0" smtClean="0">
                <a:solidFill>
                  <a:srgbClr val="666666"/>
                </a:solidFill>
                <a:latin typeface="Trebuchet MS" pitchFamily="34" charset="0"/>
              </a:rPr>
              <a:t>Faksas:</a:t>
            </a:r>
          </a:p>
          <a:p>
            <a:pPr lvl="0">
              <a:lnSpc>
                <a:spcPts val="1600"/>
              </a:lnSpc>
            </a:pPr>
            <a:r>
              <a:rPr lang="lt-LT" sz="1000" cap="all" baseline="0" dirty="0" smtClean="0">
                <a:solidFill>
                  <a:srgbClr val="666666"/>
                </a:solidFill>
                <a:latin typeface="Trebuchet MS" pitchFamily="34" charset="0"/>
              </a:rPr>
              <a:t>El. Paštas:</a:t>
            </a:r>
          </a:p>
          <a:p>
            <a:pPr lvl="0">
              <a:lnSpc>
                <a:spcPts val="1600"/>
              </a:lnSpc>
            </a:pPr>
            <a:r>
              <a:rPr lang="lt-LT" sz="1000" cap="all" baseline="0" dirty="0" smtClean="0">
                <a:solidFill>
                  <a:srgbClr val="666666"/>
                </a:solidFill>
                <a:latin typeface="Trebuchet MS" pitchFamily="34" charset="0"/>
              </a:rPr>
              <a:t>Tinklapis:</a:t>
            </a:r>
            <a:endParaRPr lang="lt-LT" sz="1000" cap="all" baseline="0" dirty="0">
              <a:solidFill>
                <a:srgbClr val="666666"/>
              </a:solidFill>
              <a:latin typeface="Trebuchet MS" pitchFamily="34" charset="0"/>
            </a:endParaRPr>
          </a:p>
        </p:txBody>
      </p:sp>
      <p:sp>
        <p:nvSpPr>
          <p:cNvPr id="24" name="Text Placeholder 7"/>
          <p:cNvSpPr>
            <a:spLocks noGrp="1"/>
          </p:cNvSpPr>
          <p:nvPr>
            <p:ph type="body" sz="quarter" idx="17" hasCustomPrompt="1"/>
          </p:nvPr>
        </p:nvSpPr>
        <p:spPr>
          <a:xfrm>
            <a:off x="6299646" y="2622109"/>
            <a:ext cx="2664842" cy="1274763"/>
          </a:xfrm>
        </p:spPr>
        <p:txBody>
          <a:bodyPr lIns="0" rIns="0">
            <a:noAutofit/>
          </a:bodyPr>
          <a:lstStyle>
            <a:lvl1pPr algn="l">
              <a:lnSpc>
                <a:spcPts val="1630"/>
              </a:lnSpc>
              <a:spcBef>
                <a:spcPts val="0"/>
              </a:spcBef>
              <a:defRPr sz="1200" cap="none" baseline="0">
                <a:solidFill>
                  <a:srgbClr val="336666"/>
                </a:solidFill>
              </a:defRPr>
            </a:lvl1pPr>
            <a:lvl2pPr>
              <a:defRPr sz="1200">
                <a:solidFill>
                  <a:srgbClr val="666666"/>
                </a:solidFill>
              </a:defRPr>
            </a:lvl2pPr>
            <a:lvl3pPr>
              <a:defRPr sz="1200">
                <a:solidFill>
                  <a:srgbClr val="666666"/>
                </a:solidFill>
              </a:defRPr>
            </a:lvl3pPr>
            <a:lvl4pPr>
              <a:defRPr sz="1200">
                <a:solidFill>
                  <a:srgbClr val="666666"/>
                </a:solidFill>
              </a:defRPr>
            </a:lvl4pPr>
            <a:lvl5pPr>
              <a:defRPr sz="1200">
                <a:solidFill>
                  <a:srgbClr val="666666"/>
                </a:solidFill>
              </a:defRPr>
            </a:lvl5pPr>
          </a:lstStyle>
          <a:p>
            <a:pPr lvl="0"/>
            <a:r>
              <a:rPr lang="fi-FI" dirty="0" smtClean="0"/>
              <a:t>Jogailos g. 4, Vilnius, Lietuva</a:t>
            </a:r>
            <a:endParaRPr lang="lt-LT" dirty="0" smtClean="0"/>
          </a:p>
          <a:p>
            <a:pPr lvl="0"/>
            <a:r>
              <a:rPr lang="lt-LT" dirty="0" smtClean="0"/>
              <a:t>LT-01116</a:t>
            </a:r>
          </a:p>
          <a:p>
            <a:pPr lvl="0"/>
            <a:r>
              <a:rPr lang="lt-LT" dirty="0" smtClean="0"/>
              <a:t>+370 5 269 0701</a:t>
            </a:r>
          </a:p>
          <a:p>
            <a:pPr lvl="0"/>
            <a:r>
              <a:rPr lang="lt-LT" dirty="0" smtClean="0"/>
              <a:t>+370 5 269 0701</a:t>
            </a:r>
          </a:p>
          <a:p>
            <a:pPr lvl="0"/>
            <a:r>
              <a:rPr lang="lt-LT" dirty="0" smtClean="0"/>
              <a:t>vilnius@glimstedt.lt</a:t>
            </a:r>
          </a:p>
          <a:p>
            <a:pPr lvl="0"/>
            <a:r>
              <a:rPr lang="lt-LT" dirty="0" smtClean="0"/>
              <a:t>www.glimstedt.lt</a:t>
            </a:r>
            <a:endParaRPr lang="lt-LT" dirty="0"/>
          </a:p>
        </p:txBody>
      </p:sp>
      <p:sp>
        <p:nvSpPr>
          <p:cNvPr id="29" name="Subtitle 2"/>
          <p:cNvSpPr>
            <a:spLocks noGrp="1"/>
          </p:cNvSpPr>
          <p:nvPr>
            <p:ph type="subTitle" idx="1" hasCustomPrompt="1"/>
          </p:nvPr>
        </p:nvSpPr>
        <p:spPr>
          <a:xfrm>
            <a:off x="539552" y="1484784"/>
            <a:ext cx="8424936" cy="550912"/>
          </a:xfrm>
        </p:spPr>
        <p:txBody>
          <a:bodyPr/>
          <a:lstStyle>
            <a:lvl1pPr marL="0" indent="0" algn="l">
              <a:buNone/>
              <a:defRPr sz="3000" baseline="0">
                <a:solidFill>
                  <a:srgbClr val="33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smtClean="0"/>
              <a:t>kontaktai</a:t>
            </a:r>
            <a:endParaRPr lang="lt-LT" dirty="0"/>
          </a:p>
        </p:txBody>
      </p:sp>
    </p:spTree>
    <p:extLst>
      <p:ext uri="{BB962C8B-B14F-4D97-AF65-F5344CB8AC3E}">
        <p14:creationId xmlns:p14="http://schemas.microsoft.com/office/powerpoint/2010/main" val="11556814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Kontaktai_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2017.05.04</a:t>
            </a:fld>
            <a:endParaRPr lang="lt-LT" sz="1000" dirty="0">
              <a:latin typeface="Trebuchet MS" pitchFamily="34" charset="0"/>
            </a:endParaRPr>
          </a:p>
        </p:txBody>
      </p:sp>
      <p:sp>
        <p:nvSpPr>
          <p:cNvPr id="19"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WWW.GLIMSTEDT.LT</a:t>
            </a:r>
            <a:r>
              <a:rPr lang="lt-LT" sz="1000" b="0" i="0" dirty="0" smtClean="0">
                <a:latin typeface="Trebuchet MS" pitchFamily="34" charset="0"/>
              </a:rPr>
              <a:t>			                                 VILNIUS  RYGA  TALINAS  </a:t>
            </a:r>
            <a:r>
              <a:rPr lang="lt-LT" sz="1000" b="0" i="0" baseline="0" smtClean="0">
                <a:latin typeface="Trebuchet MS" pitchFamily="34" charset="0"/>
              </a:rPr>
              <a:t>STOKHOLMAS  </a:t>
            </a:r>
            <a:endParaRPr lang="lt-LT" sz="1000" b="0" i="0" baseline="0" dirty="0">
              <a:latin typeface="Trebuchet MS" pitchFamily="34" charset="0"/>
            </a:endParaRPr>
          </a:p>
        </p:txBody>
      </p:sp>
      <p:sp>
        <p:nvSpPr>
          <p:cNvPr id="5" name="Text Placeholder 4"/>
          <p:cNvSpPr>
            <a:spLocks noGrp="1"/>
          </p:cNvSpPr>
          <p:nvPr>
            <p:ph type="body" sz="quarter" idx="12" hasCustomPrompt="1"/>
          </p:nvPr>
        </p:nvSpPr>
        <p:spPr>
          <a:xfrm>
            <a:off x="827584" y="2276872"/>
            <a:ext cx="3960440" cy="360040"/>
          </a:xfrm>
        </p:spPr>
        <p:txBody>
          <a:bodyPr lIns="0" rIns="0" anchor="ctr" anchorCtr="0">
            <a:noAutofit/>
          </a:bodyPr>
          <a:lstStyle>
            <a:lvl1pPr algn="just">
              <a:lnSpc>
                <a:spcPct val="100000"/>
              </a:lnSpc>
              <a:spcBef>
                <a:spcPts val="0"/>
              </a:spcBef>
              <a:spcAft>
                <a:spcPts val="0"/>
              </a:spcAft>
              <a:defRPr sz="1800" cap="all" baseline="0">
                <a:solidFill>
                  <a:srgbClr val="333366"/>
                </a:solidFill>
              </a:defRPr>
            </a:lvl1pPr>
            <a:lvl2pPr>
              <a:defRPr sz="1600"/>
            </a:lvl2pPr>
            <a:lvl3pPr>
              <a:defRPr sz="1600"/>
            </a:lvl3pPr>
            <a:lvl4pPr>
              <a:defRPr sz="1600"/>
            </a:lvl4pPr>
            <a:lvl5pPr>
              <a:defRPr sz="1600"/>
            </a:lvl5pPr>
          </a:lstStyle>
          <a:p>
            <a:pPr lvl="0"/>
            <a:r>
              <a:rPr lang="lt-LT" dirty="0" smtClean="0"/>
              <a:t>šalis</a:t>
            </a:r>
            <a:endParaRPr lang="lt-LT" dirty="0"/>
          </a:p>
        </p:txBody>
      </p:sp>
      <p:pic>
        <p:nvPicPr>
          <p:cNvPr id="2" name="Picture 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83568" y="2276872"/>
            <a:ext cx="36000" cy="1620000"/>
          </a:xfrm>
          <a:prstGeom prst="rect">
            <a:avLst/>
          </a:prstGeom>
        </p:spPr>
      </p:pic>
      <p:sp>
        <p:nvSpPr>
          <p:cNvPr id="6" name="TextBox 5"/>
          <p:cNvSpPr txBox="1"/>
          <p:nvPr userDrawn="1"/>
        </p:nvSpPr>
        <p:spPr>
          <a:xfrm>
            <a:off x="827584" y="2622504"/>
            <a:ext cx="1152128" cy="1323439"/>
          </a:xfrm>
          <a:prstGeom prst="rect">
            <a:avLst/>
          </a:prstGeom>
          <a:noFill/>
        </p:spPr>
        <p:txBody>
          <a:bodyPr wrap="square" lIns="0" rIns="0" rtlCol="0">
            <a:spAutoFit/>
          </a:bodyPr>
          <a:lstStyle/>
          <a:p>
            <a:pPr lvl="0">
              <a:lnSpc>
                <a:spcPts val="1600"/>
              </a:lnSpc>
            </a:pPr>
            <a:r>
              <a:rPr lang="lt-LT" sz="1000" cap="all" baseline="0" dirty="0" smtClean="0">
                <a:solidFill>
                  <a:srgbClr val="666666"/>
                </a:solidFill>
                <a:latin typeface="Trebuchet MS" pitchFamily="34" charset="0"/>
              </a:rPr>
              <a:t>adresas:</a:t>
            </a:r>
          </a:p>
          <a:p>
            <a:pPr lvl="0">
              <a:lnSpc>
                <a:spcPts val="1600"/>
              </a:lnSpc>
            </a:pPr>
            <a:r>
              <a:rPr lang="lt-LT" sz="1000" cap="all" baseline="0" dirty="0" smtClean="0">
                <a:solidFill>
                  <a:srgbClr val="666666"/>
                </a:solidFill>
                <a:latin typeface="Trebuchet MS" pitchFamily="34" charset="0"/>
              </a:rPr>
              <a:t>Pašto kodas:</a:t>
            </a:r>
          </a:p>
          <a:p>
            <a:pPr lvl="0">
              <a:lnSpc>
                <a:spcPts val="1600"/>
              </a:lnSpc>
            </a:pPr>
            <a:r>
              <a:rPr lang="lt-LT" sz="1000" cap="all" baseline="0" dirty="0" smtClean="0">
                <a:solidFill>
                  <a:srgbClr val="666666"/>
                </a:solidFill>
                <a:latin typeface="Trebuchet MS" pitchFamily="34" charset="0"/>
              </a:rPr>
              <a:t>Telefonas:</a:t>
            </a:r>
          </a:p>
          <a:p>
            <a:pPr lvl="0">
              <a:lnSpc>
                <a:spcPts val="1600"/>
              </a:lnSpc>
            </a:pPr>
            <a:r>
              <a:rPr lang="lt-LT" sz="1000" cap="all" baseline="0" dirty="0" smtClean="0">
                <a:solidFill>
                  <a:srgbClr val="666666"/>
                </a:solidFill>
                <a:latin typeface="Trebuchet MS" pitchFamily="34" charset="0"/>
              </a:rPr>
              <a:t>Faksas:</a:t>
            </a:r>
          </a:p>
          <a:p>
            <a:pPr lvl="0">
              <a:lnSpc>
                <a:spcPts val="1600"/>
              </a:lnSpc>
            </a:pPr>
            <a:r>
              <a:rPr lang="lt-LT" sz="1000" cap="all" baseline="0" dirty="0" smtClean="0">
                <a:solidFill>
                  <a:srgbClr val="666666"/>
                </a:solidFill>
                <a:latin typeface="Trebuchet MS" pitchFamily="34" charset="0"/>
              </a:rPr>
              <a:t>El. Paštas:</a:t>
            </a:r>
          </a:p>
          <a:p>
            <a:pPr lvl="0">
              <a:lnSpc>
                <a:spcPts val="1600"/>
              </a:lnSpc>
            </a:pPr>
            <a:r>
              <a:rPr lang="lt-LT" sz="1000" cap="all" baseline="0" dirty="0" smtClean="0">
                <a:solidFill>
                  <a:srgbClr val="666666"/>
                </a:solidFill>
                <a:latin typeface="Trebuchet MS" pitchFamily="34" charset="0"/>
              </a:rPr>
              <a:t>Tinklapis:</a:t>
            </a:r>
            <a:endParaRPr lang="lt-LT" sz="1000" cap="all" baseline="0" dirty="0">
              <a:solidFill>
                <a:srgbClr val="666666"/>
              </a:solidFill>
              <a:latin typeface="Trebuchet MS" pitchFamily="34" charset="0"/>
            </a:endParaRPr>
          </a:p>
        </p:txBody>
      </p:sp>
      <p:sp>
        <p:nvSpPr>
          <p:cNvPr id="8" name="Text Placeholder 7"/>
          <p:cNvSpPr>
            <a:spLocks noGrp="1"/>
          </p:cNvSpPr>
          <p:nvPr>
            <p:ph type="body" sz="quarter" idx="13" hasCustomPrompt="1"/>
          </p:nvPr>
        </p:nvSpPr>
        <p:spPr>
          <a:xfrm>
            <a:off x="1835696" y="2622109"/>
            <a:ext cx="2952328" cy="1274763"/>
          </a:xfrm>
        </p:spPr>
        <p:txBody>
          <a:bodyPr lIns="0" rIns="0">
            <a:noAutofit/>
          </a:bodyPr>
          <a:lstStyle>
            <a:lvl1pPr algn="l">
              <a:lnSpc>
                <a:spcPts val="1630"/>
              </a:lnSpc>
              <a:spcBef>
                <a:spcPts val="0"/>
              </a:spcBef>
              <a:defRPr sz="1200" cap="none" baseline="0">
                <a:solidFill>
                  <a:srgbClr val="336666"/>
                </a:solidFill>
              </a:defRPr>
            </a:lvl1pPr>
            <a:lvl2pPr>
              <a:defRPr sz="1200">
                <a:solidFill>
                  <a:srgbClr val="666666"/>
                </a:solidFill>
              </a:defRPr>
            </a:lvl2pPr>
            <a:lvl3pPr>
              <a:defRPr sz="1200">
                <a:solidFill>
                  <a:srgbClr val="666666"/>
                </a:solidFill>
              </a:defRPr>
            </a:lvl3pPr>
            <a:lvl4pPr>
              <a:defRPr sz="1200">
                <a:solidFill>
                  <a:srgbClr val="666666"/>
                </a:solidFill>
              </a:defRPr>
            </a:lvl4pPr>
            <a:lvl5pPr>
              <a:defRPr sz="1200">
                <a:solidFill>
                  <a:srgbClr val="666666"/>
                </a:solidFill>
              </a:defRPr>
            </a:lvl5pPr>
          </a:lstStyle>
          <a:p>
            <a:pPr lvl="0"/>
            <a:r>
              <a:rPr lang="fi-FI" dirty="0" smtClean="0"/>
              <a:t>Jogailos g. 4, Vilnius, Lietuva</a:t>
            </a:r>
            <a:endParaRPr lang="lt-LT" dirty="0" smtClean="0"/>
          </a:p>
          <a:p>
            <a:pPr lvl="0"/>
            <a:r>
              <a:rPr lang="lt-LT" dirty="0" smtClean="0"/>
              <a:t>LT-01116</a:t>
            </a:r>
          </a:p>
          <a:p>
            <a:pPr lvl="0"/>
            <a:r>
              <a:rPr lang="lt-LT" dirty="0" smtClean="0"/>
              <a:t>+370 5 269 0701</a:t>
            </a:r>
          </a:p>
          <a:p>
            <a:pPr lvl="0"/>
            <a:r>
              <a:rPr lang="lt-LT" dirty="0" smtClean="0"/>
              <a:t>+370 5 269 0701</a:t>
            </a:r>
          </a:p>
          <a:p>
            <a:pPr lvl="0"/>
            <a:r>
              <a:rPr lang="lt-LT" dirty="0" smtClean="0"/>
              <a:t>vilnius@glimstedt.lt</a:t>
            </a:r>
          </a:p>
          <a:p>
            <a:pPr lvl="0"/>
            <a:r>
              <a:rPr lang="lt-LT" dirty="0" smtClean="0"/>
              <a:t>www.glimstedt.lt</a:t>
            </a:r>
            <a:endParaRPr lang="lt-LT" dirty="0"/>
          </a:p>
        </p:txBody>
      </p:sp>
      <p:sp>
        <p:nvSpPr>
          <p:cNvPr id="21" name="Text Placeholder 4"/>
          <p:cNvSpPr>
            <a:spLocks noGrp="1"/>
          </p:cNvSpPr>
          <p:nvPr>
            <p:ph type="body" sz="quarter" idx="16" hasCustomPrompt="1"/>
          </p:nvPr>
        </p:nvSpPr>
        <p:spPr>
          <a:xfrm>
            <a:off x="5291534" y="2296380"/>
            <a:ext cx="3744962" cy="326124"/>
          </a:xfrm>
        </p:spPr>
        <p:txBody>
          <a:bodyPr lIns="0" rIns="0" anchor="ctr" anchorCtr="0">
            <a:noAutofit/>
          </a:bodyPr>
          <a:lstStyle>
            <a:lvl1pPr algn="just">
              <a:lnSpc>
                <a:spcPct val="100000"/>
              </a:lnSpc>
              <a:spcBef>
                <a:spcPts val="0"/>
              </a:spcBef>
              <a:spcAft>
                <a:spcPts val="0"/>
              </a:spcAft>
              <a:defRPr sz="1800" cap="all" baseline="0">
                <a:solidFill>
                  <a:srgbClr val="333366"/>
                </a:solidFill>
              </a:defRPr>
            </a:lvl1pPr>
            <a:lvl2pPr>
              <a:defRPr sz="1600"/>
            </a:lvl2pPr>
            <a:lvl3pPr>
              <a:defRPr sz="1600"/>
            </a:lvl3pPr>
            <a:lvl4pPr>
              <a:defRPr sz="1600"/>
            </a:lvl4pPr>
            <a:lvl5pPr>
              <a:defRPr sz="1600"/>
            </a:lvl5pPr>
          </a:lstStyle>
          <a:p>
            <a:pPr lvl="0"/>
            <a:r>
              <a:rPr lang="lt-LT" dirty="0" smtClean="0"/>
              <a:t>šalis</a:t>
            </a:r>
            <a:endParaRPr lang="lt-LT" dirty="0"/>
          </a:p>
        </p:txBody>
      </p:sp>
      <p:pic>
        <p:nvPicPr>
          <p:cNvPr id="22" name="Picture 2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5147518" y="2276872"/>
            <a:ext cx="36000" cy="1620000"/>
          </a:xfrm>
          <a:prstGeom prst="rect">
            <a:avLst/>
          </a:prstGeom>
        </p:spPr>
      </p:pic>
      <p:sp>
        <p:nvSpPr>
          <p:cNvPr id="23" name="TextBox 22"/>
          <p:cNvSpPr txBox="1"/>
          <p:nvPr userDrawn="1"/>
        </p:nvSpPr>
        <p:spPr>
          <a:xfrm>
            <a:off x="5291534" y="2622504"/>
            <a:ext cx="1152128" cy="1323439"/>
          </a:xfrm>
          <a:prstGeom prst="rect">
            <a:avLst/>
          </a:prstGeom>
          <a:noFill/>
        </p:spPr>
        <p:txBody>
          <a:bodyPr wrap="square" lIns="0" rIns="0" rtlCol="0">
            <a:spAutoFit/>
          </a:bodyPr>
          <a:lstStyle/>
          <a:p>
            <a:pPr lvl="0">
              <a:lnSpc>
                <a:spcPts val="1600"/>
              </a:lnSpc>
            </a:pPr>
            <a:r>
              <a:rPr lang="lt-LT" sz="1000" cap="all" baseline="0" dirty="0" smtClean="0">
                <a:solidFill>
                  <a:srgbClr val="666666"/>
                </a:solidFill>
                <a:latin typeface="Trebuchet MS" pitchFamily="34" charset="0"/>
              </a:rPr>
              <a:t>adresas:</a:t>
            </a:r>
          </a:p>
          <a:p>
            <a:pPr lvl="0">
              <a:lnSpc>
                <a:spcPts val="1600"/>
              </a:lnSpc>
            </a:pPr>
            <a:r>
              <a:rPr lang="lt-LT" sz="1000" cap="all" baseline="0" dirty="0" smtClean="0">
                <a:solidFill>
                  <a:srgbClr val="666666"/>
                </a:solidFill>
                <a:latin typeface="Trebuchet MS" pitchFamily="34" charset="0"/>
              </a:rPr>
              <a:t>Pašto kodas:</a:t>
            </a:r>
          </a:p>
          <a:p>
            <a:pPr lvl="0">
              <a:lnSpc>
                <a:spcPts val="1600"/>
              </a:lnSpc>
            </a:pPr>
            <a:r>
              <a:rPr lang="lt-LT" sz="1000" cap="all" baseline="0" dirty="0" smtClean="0">
                <a:solidFill>
                  <a:srgbClr val="666666"/>
                </a:solidFill>
                <a:latin typeface="Trebuchet MS" pitchFamily="34" charset="0"/>
              </a:rPr>
              <a:t>Telefonas:</a:t>
            </a:r>
          </a:p>
          <a:p>
            <a:pPr lvl="0">
              <a:lnSpc>
                <a:spcPts val="1600"/>
              </a:lnSpc>
            </a:pPr>
            <a:r>
              <a:rPr lang="lt-LT" sz="1000" cap="all" baseline="0" dirty="0" smtClean="0">
                <a:solidFill>
                  <a:srgbClr val="666666"/>
                </a:solidFill>
                <a:latin typeface="Trebuchet MS" pitchFamily="34" charset="0"/>
              </a:rPr>
              <a:t>Faksas:</a:t>
            </a:r>
          </a:p>
          <a:p>
            <a:pPr lvl="0">
              <a:lnSpc>
                <a:spcPts val="1600"/>
              </a:lnSpc>
            </a:pPr>
            <a:r>
              <a:rPr lang="lt-LT" sz="1000" cap="all" baseline="0" dirty="0" smtClean="0">
                <a:solidFill>
                  <a:srgbClr val="666666"/>
                </a:solidFill>
                <a:latin typeface="Trebuchet MS" pitchFamily="34" charset="0"/>
              </a:rPr>
              <a:t>El. Paštas:</a:t>
            </a:r>
          </a:p>
          <a:p>
            <a:pPr lvl="0">
              <a:lnSpc>
                <a:spcPts val="1600"/>
              </a:lnSpc>
            </a:pPr>
            <a:r>
              <a:rPr lang="lt-LT" sz="1000" cap="all" baseline="0" dirty="0" smtClean="0">
                <a:solidFill>
                  <a:srgbClr val="666666"/>
                </a:solidFill>
                <a:latin typeface="Trebuchet MS" pitchFamily="34" charset="0"/>
              </a:rPr>
              <a:t>Tinklapis:</a:t>
            </a:r>
            <a:endParaRPr lang="lt-LT" sz="1000" cap="all" baseline="0" dirty="0">
              <a:solidFill>
                <a:srgbClr val="666666"/>
              </a:solidFill>
              <a:latin typeface="Trebuchet MS" pitchFamily="34" charset="0"/>
            </a:endParaRPr>
          </a:p>
        </p:txBody>
      </p:sp>
      <p:sp>
        <p:nvSpPr>
          <p:cNvPr id="24" name="Text Placeholder 7"/>
          <p:cNvSpPr>
            <a:spLocks noGrp="1"/>
          </p:cNvSpPr>
          <p:nvPr>
            <p:ph type="body" sz="quarter" idx="17" hasCustomPrompt="1"/>
          </p:nvPr>
        </p:nvSpPr>
        <p:spPr>
          <a:xfrm>
            <a:off x="6299646" y="2622109"/>
            <a:ext cx="2664842" cy="1274763"/>
          </a:xfrm>
        </p:spPr>
        <p:txBody>
          <a:bodyPr lIns="0" rIns="0">
            <a:noAutofit/>
          </a:bodyPr>
          <a:lstStyle>
            <a:lvl1pPr algn="l">
              <a:lnSpc>
                <a:spcPts val="1630"/>
              </a:lnSpc>
              <a:spcBef>
                <a:spcPts val="0"/>
              </a:spcBef>
              <a:defRPr sz="1200" cap="none" baseline="0">
                <a:solidFill>
                  <a:srgbClr val="336666"/>
                </a:solidFill>
              </a:defRPr>
            </a:lvl1pPr>
            <a:lvl2pPr>
              <a:defRPr sz="1200">
                <a:solidFill>
                  <a:srgbClr val="666666"/>
                </a:solidFill>
              </a:defRPr>
            </a:lvl2pPr>
            <a:lvl3pPr>
              <a:defRPr sz="1200">
                <a:solidFill>
                  <a:srgbClr val="666666"/>
                </a:solidFill>
              </a:defRPr>
            </a:lvl3pPr>
            <a:lvl4pPr>
              <a:defRPr sz="1200">
                <a:solidFill>
                  <a:srgbClr val="666666"/>
                </a:solidFill>
              </a:defRPr>
            </a:lvl4pPr>
            <a:lvl5pPr>
              <a:defRPr sz="1200">
                <a:solidFill>
                  <a:srgbClr val="666666"/>
                </a:solidFill>
              </a:defRPr>
            </a:lvl5pPr>
          </a:lstStyle>
          <a:p>
            <a:pPr lvl="0"/>
            <a:r>
              <a:rPr lang="fi-FI" dirty="0" smtClean="0"/>
              <a:t>Jogailos g. 4, Vilnius, Lietuva</a:t>
            </a:r>
            <a:endParaRPr lang="lt-LT" dirty="0" smtClean="0"/>
          </a:p>
          <a:p>
            <a:pPr lvl="0"/>
            <a:r>
              <a:rPr lang="lt-LT" dirty="0" smtClean="0"/>
              <a:t>LT-01116</a:t>
            </a:r>
          </a:p>
          <a:p>
            <a:pPr lvl="0"/>
            <a:r>
              <a:rPr lang="lt-LT" dirty="0" smtClean="0"/>
              <a:t>+370 5 269 0701</a:t>
            </a:r>
          </a:p>
          <a:p>
            <a:pPr lvl="0"/>
            <a:r>
              <a:rPr lang="lt-LT" dirty="0" smtClean="0"/>
              <a:t>+370 5 269 0701</a:t>
            </a:r>
          </a:p>
          <a:p>
            <a:pPr lvl="0"/>
            <a:r>
              <a:rPr lang="lt-LT" dirty="0" smtClean="0"/>
              <a:t>vilnius@glimstedt.lt</a:t>
            </a:r>
          </a:p>
          <a:p>
            <a:pPr lvl="0"/>
            <a:r>
              <a:rPr lang="lt-LT" dirty="0" smtClean="0"/>
              <a:t>www.glimstedt.lt</a:t>
            </a:r>
            <a:endParaRPr lang="lt-LT" dirty="0"/>
          </a:p>
        </p:txBody>
      </p:sp>
      <p:sp>
        <p:nvSpPr>
          <p:cNvPr id="29" name="Subtitle 2"/>
          <p:cNvSpPr>
            <a:spLocks noGrp="1"/>
          </p:cNvSpPr>
          <p:nvPr>
            <p:ph type="subTitle" idx="1" hasCustomPrompt="1"/>
          </p:nvPr>
        </p:nvSpPr>
        <p:spPr>
          <a:xfrm>
            <a:off x="539552" y="1484784"/>
            <a:ext cx="8424936" cy="550912"/>
          </a:xfrm>
        </p:spPr>
        <p:txBody>
          <a:bodyPr/>
          <a:lstStyle>
            <a:lvl1pPr marL="0" indent="0" algn="l">
              <a:buNone/>
              <a:defRPr sz="3000" baseline="0">
                <a:solidFill>
                  <a:srgbClr val="33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smtClean="0"/>
              <a:t>kontaktai</a:t>
            </a:r>
            <a:endParaRPr lang="lt-LT" dirty="0"/>
          </a:p>
        </p:txBody>
      </p:sp>
    </p:spTree>
    <p:extLst>
      <p:ext uri="{BB962C8B-B14F-4D97-AF65-F5344CB8AC3E}">
        <p14:creationId xmlns:p14="http://schemas.microsoft.com/office/powerpoint/2010/main" val="8227706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Kontaktai_v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2017.05.04</a:t>
            </a:fld>
            <a:endParaRPr lang="lt-LT" sz="1000" dirty="0">
              <a:latin typeface="Trebuchet MS" pitchFamily="34" charset="0"/>
            </a:endParaRPr>
          </a:p>
        </p:txBody>
      </p:sp>
      <p:sp>
        <p:nvSpPr>
          <p:cNvPr id="19"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WWW.GLIMSTEDT.LT</a:t>
            </a:r>
            <a:r>
              <a:rPr lang="lt-LT" sz="1000" b="0" i="0" dirty="0" smtClean="0">
                <a:latin typeface="Trebuchet MS" pitchFamily="34" charset="0"/>
              </a:rPr>
              <a:t>			                                 VILNIUS  RYGA  TALINAS  </a:t>
            </a:r>
            <a:r>
              <a:rPr lang="lt-LT" sz="1000" b="0" i="0" baseline="0" smtClean="0">
                <a:latin typeface="Trebuchet MS" pitchFamily="34" charset="0"/>
              </a:rPr>
              <a:t>STOKHOLMAS </a:t>
            </a:r>
            <a:endParaRPr lang="lt-LT" sz="1000" b="0" i="0" baseline="0" dirty="0">
              <a:latin typeface="Trebuchet MS" pitchFamily="34" charset="0"/>
            </a:endParaRPr>
          </a:p>
        </p:txBody>
      </p:sp>
      <p:sp>
        <p:nvSpPr>
          <p:cNvPr id="5" name="Text Placeholder 4"/>
          <p:cNvSpPr>
            <a:spLocks noGrp="1"/>
          </p:cNvSpPr>
          <p:nvPr>
            <p:ph type="body" sz="quarter" idx="12" hasCustomPrompt="1"/>
          </p:nvPr>
        </p:nvSpPr>
        <p:spPr>
          <a:xfrm>
            <a:off x="827584" y="2296380"/>
            <a:ext cx="4032448" cy="326124"/>
          </a:xfrm>
        </p:spPr>
        <p:txBody>
          <a:bodyPr lIns="0" rIns="0" anchor="ctr" anchorCtr="0">
            <a:noAutofit/>
          </a:bodyPr>
          <a:lstStyle>
            <a:lvl1pPr algn="just">
              <a:lnSpc>
                <a:spcPct val="100000"/>
              </a:lnSpc>
              <a:spcBef>
                <a:spcPts val="0"/>
              </a:spcBef>
              <a:spcAft>
                <a:spcPts val="0"/>
              </a:spcAft>
              <a:defRPr sz="1800" cap="all" baseline="0">
                <a:solidFill>
                  <a:srgbClr val="333366"/>
                </a:solidFill>
              </a:defRPr>
            </a:lvl1pPr>
            <a:lvl2pPr>
              <a:defRPr sz="1600"/>
            </a:lvl2pPr>
            <a:lvl3pPr>
              <a:defRPr sz="1600"/>
            </a:lvl3pPr>
            <a:lvl4pPr>
              <a:defRPr sz="1600"/>
            </a:lvl4pPr>
            <a:lvl5pPr>
              <a:defRPr sz="1600"/>
            </a:lvl5pPr>
          </a:lstStyle>
          <a:p>
            <a:pPr lvl="0"/>
            <a:r>
              <a:rPr lang="lt-LT" dirty="0" smtClean="0"/>
              <a:t>šalis</a:t>
            </a:r>
            <a:endParaRPr lang="lt-LT" dirty="0"/>
          </a:p>
        </p:txBody>
      </p:sp>
      <p:pic>
        <p:nvPicPr>
          <p:cNvPr id="2" name="Picture 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83568" y="2276872"/>
            <a:ext cx="36000" cy="1620000"/>
          </a:xfrm>
          <a:prstGeom prst="rect">
            <a:avLst/>
          </a:prstGeom>
        </p:spPr>
      </p:pic>
      <p:sp>
        <p:nvSpPr>
          <p:cNvPr id="6" name="TextBox 5"/>
          <p:cNvSpPr txBox="1"/>
          <p:nvPr userDrawn="1"/>
        </p:nvSpPr>
        <p:spPr>
          <a:xfrm>
            <a:off x="827584" y="2622504"/>
            <a:ext cx="1152128" cy="1323439"/>
          </a:xfrm>
          <a:prstGeom prst="rect">
            <a:avLst/>
          </a:prstGeom>
          <a:noFill/>
        </p:spPr>
        <p:txBody>
          <a:bodyPr wrap="square" lIns="0" rIns="0" rtlCol="0">
            <a:spAutoFit/>
          </a:bodyPr>
          <a:lstStyle/>
          <a:p>
            <a:pPr lvl="0">
              <a:lnSpc>
                <a:spcPts val="1600"/>
              </a:lnSpc>
            </a:pPr>
            <a:r>
              <a:rPr lang="lt-LT" sz="1000" cap="all" baseline="0" dirty="0" smtClean="0">
                <a:solidFill>
                  <a:srgbClr val="666666"/>
                </a:solidFill>
                <a:latin typeface="Trebuchet MS" pitchFamily="34" charset="0"/>
              </a:rPr>
              <a:t>adresas:</a:t>
            </a:r>
          </a:p>
          <a:p>
            <a:pPr lvl="0">
              <a:lnSpc>
                <a:spcPts val="1600"/>
              </a:lnSpc>
            </a:pPr>
            <a:r>
              <a:rPr lang="lt-LT" sz="1000" cap="all" baseline="0" dirty="0" smtClean="0">
                <a:solidFill>
                  <a:srgbClr val="666666"/>
                </a:solidFill>
                <a:latin typeface="Trebuchet MS" pitchFamily="34" charset="0"/>
              </a:rPr>
              <a:t>Pašto kodas:</a:t>
            </a:r>
          </a:p>
          <a:p>
            <a:pPr lvl="0">
              <a:lnSpc>
                <a:spcPts val="1600"/>
              </a:lnSpc>
            </a:pPr>
            <a:r>
              <a:rPr lang="lt-LT" sz="1000" cap="all" baseline="0" dirty="0" smtClean="0">
                <a:solidFill>
                  <a:srgbClr val="666666"/>
                </a:solidFill>
                <a:latin typeface="Trebuchet MS" pitchFamily="34" charset="0"/>
              </a:rPr>
              <a:t>Telefonas:</a:t>
            </a:r>
          </a:p>
          <a:p>
            <a:pPr lvl="0">
              <a:lnSpc>
                <a:spcPts val="1600"/>
              </a:lnSpc>
            </a:pPr>
            <a:r>
              <a:rPr lang="lt-LT" sz="1000" cap="all" baseline="0" dirty="0" smtClean="0">
                <a:solidFill>
                  <a:srgbClr val="666666"/>
                </a:solidFill>
                <a:latin typeface="Trebuchet MS" pitchFamily="34" charset="0"/>
              </a:rPr>
              <a:t>Faksas:</a:t>
            </a:r>
          </a:p>
          <a:p>
            <a:pPr lvl="0">
              <a:lnSpc>
                <a:spcPts val="1600"/>
              </a:lnSpc>
            </a:pPr>
            <a:r>
              <a:rPr lang="lt-LT" sz="1000" cap="all" baseline="0" dirty="0" smtClean="0">
                <a:solidFill>
                  <a:srgbClr val="666666"/>
                </a:solidFill>
                <a:latin typeface="Trebuchet MS" pitchFamily="34" charset="0"/>
              </a:rPr>
              <a:t>El. Paštas:</a:t>
            </a:r>
          </a:p>
          <a:p>
            <a:pPr lvl="0">
              <a:lnSpc>
                <a:spcPts val="1600"/>
              </a:lnSpc>
            </a:pPr>
            <a:r>
              <a:rPr lang="lt-LT" sz="1000" cap="all" baseline="0" dirty="0" smtClean="0">
                <a:solidFill>
                  <a:srgbClr val="666666"/>
                </a:solidFill>
                <a:latin typeface="Trebuchet MS" pitchFamily="34" charset="0"/>
              </a:rPr>
              <a:t>Tinklapis:</a:t>
            </a:r>
            <a:endParaRPr lang="lt-LT" sz="1000" cap="all" baseline="0" dirty="0">
              <a:solidFill>
                <a:srgbClr val="666666"/>
              </a:solidFill>
              <a:latin typeface="Trebuchet MS" pitchFamily="34" charset="0"/>
            </a:endParaRPr>
          </a:p>
        </p:txBody>
      </p:sp>
      <p:sp>
        <p:nvSpPr>
          <p:cNvPr id="8" name="Text Placeholder 7"/>
          <p:cNvSpPr>
            <a:spLocks noGrp="1"/>
          </p:cNvSpPr>
          <p:nvPr>
            <p:ph type="body" sz="quarter" idx="13" hasCustomPrompt="1"/>
          </p:nvPr>
        </p:nvSpPr>
        <p:spPr>
          <a:xfrm>
            <a:off x="1835696" y="2622109"/>
            <a:ext cx="2952328" cy="1274763"/>
          </a:xfrm>
        </p:spPr>
        <p:txBody>
          <a:bodyPr lIns="0" rIns="0">
            <a:noAutofit/>
          </a:bodyPr>
          <a:lstStyle>
            <a:lvl1pPr algn="l">
              <a:lnSpc>
                <a:spcPts val="1630"/>
              </a:lnSpc>
              <a:spcBef>
                <a:spcPts val="0"/>
              </a:spcBef>
              <a:defRPr sz="1200" cap="none" baseline="0">
                <a:solidFill>
                  <a:srgbClr val="336666"/>
                </a:solidFill>
              </a:defRPr>
            </a:lvl1pPr>
            <a:lvl2pPr>
              <a:defRPr sz="1200">
                <a:solidFill>
                  <a:srgbClr val="666666"/>
                </a:solidFill>
              </a:defRPr>
            </a:lvl2pPr>
            <a:lvl3pPr>
              <a:defRPr sz="1200">
                <a:solidFill>
                  <a:srgbClr val="666666"/>
                </a:solidFill>
              </a:defRPr>
            </a:lvl3pPr>
            <a:lvl4pPr>
              <a:defRPr sz="1200">
                <a:solidFill>
                  <a:srgbClr val="666666"/>
                </a:solidFill>
              </a:defRPr>
            </a:lvl4pPr>
            <a:lvl5pPr>
              <a:defRPr sz="1200">
                <a:solidFill>
                  <a:srgbClr val="666666"/>
                </a:solidFill>
              </a:defRPr>
            </a:lvl5pPr>
          </a:lstStyle>
          <a:p>
            <a:pPr lvl="0"/>
            <a:r>
              <a:rPr lang="fi-FI" dirty="0" smtClean="0"/>
              <a:t>Jogailos g. 4, Vilnius, Lietuva</a:t>
            </a:r>
            <a:endParaRPr lang="lt-LT" dirty="0" smtClean="0"/>
          </a:p>
          <a:p>
            <a:pPr lvl="0"/>
            <a:r>
              <a:rPr lang="lt-LT" dirty="0" smtClean="0"/>
              <a:t>LT-01116</a:t>
            </a:r>
          </a:p>
          <a:p>
            <a:pPr lvl="0"/>
            <a:r>
              <a:rPr lang="lt-LT" dirty="0" smtClean="0"/>
              <a:t>+370 5 269 0701</a:t>
            </a:r>
          </a:p>
          <a:p>
            <a:pPr lvl="0"/>
            <a:r>
              <a:rPr lang="lt-LT" dirty="0" smtClean="0"/>
              <a:t>+370 5 269 0701</a:t>
            </a:r>
          </a:p>
          <a:p>
            <a:pPr lvl="0"/>
            <a:r>
              <a:rPr lang="lt-LT" dirty="0" smtClean="0"/>
              <a:t>vilnius@glimstedt.lt</a:t>
            </a:r>
          </a:p>
          <a:p>
            <a:pPr lvl="0"/>
            <a:r>
              <a:rPr lang="lt-LT" dirty="0" smtClean="0"/>
              <a:t>www.glimstedt.lt</a:t>
            </a:r>
            <a:endParaRPr lang="lt-LT" dirty="0"/>
          </a:p>
        </p:txBody>
      </p:sp>
      <p:sp>
        <p:nvSpPr>
          <p:cNvPr id="29" name="Subtitle 2"/>
          <p:cNvSpPr>
            <a:spLocks noGrp="1"/>
          </p:cNvSpPr>
          <p:nvPr>
            <p:ph type="subTitle" idx="1" hasCustomPrompt="1"/>
          </p:nvPr>
        </p:nvSpPr>
        <p:spPr>
          <a:xfrm>
            <a:off x="539552" y="1484784"/>
            <a:ext cx="8424936" cy="550912"/>
          </a:xfrm>
        </p:spPr>
        <p:txBody>
          <a:bodyPr/>
          <a:lstStyle>
            <a:lvl1pPr marL="0" indent="0" algn="l">
              <a:buNone/>
              <a:defRPr sz="3000" baseline="0">
                <a:solidFill>
                  <a:srgbClr val="33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smtClean="0"/>
              <a:t>kontaktai</a:t>
            </a:r>
            <a:endParaRPr lang="lt-LT" dirty="0"/>
          </a:p>
        </p:txBody>
      </p:sp>
    </p:spTree>
    <p:extLst>
      <p:ext uri="{BB962C8B-B14F-4D97-AF65-F5344CB8AC3E}">
        <p14:creationId xmlns:p14="http://schemas.microsoft.com/office/powerpoint/2010/main" val="42020786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Bulleta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2017.05.04</a:t>
            </a:fld>
            <a:endParaRPr lang="lt-LT" sz="1000" dirty="0">
              <a:latin typeface="Trebuchet MS" pitchFamily="34" charset="0"/>
            </a:endParaRPr>
          </a:p>
        </p:txBody>
      </p:sp>
      <p:sp>
        <p:nvSpPr>
          <p:cNvPr id="19"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WWW.GLIMSTEDT.LT</a:t>
            </a:r>
            <a:r>
              <a:rPr lang="lt-LT" sz="1000" b="0" i="0" dirty="0" smtClean="0">
                <a:latin typeface="Trebuchet MS" pitchFamily="34" charset="0"/>
              </a:rPr>
              <a:t>			                                 VILNIUS  RYGA  TALINAS  </a:t>
            </a:r>
            <a:r>
              <a:rPr lang="lt-LT" sz="1000" b="0" i="0" baseline="0" smtClean="0">
                <a:latin typeface="Trebuchet MS" pitchFamily="34" charset="0"/>
              </a:rPr>
              <a:t>STOKHOLMAS  </a:t>
            </a:r>
            <a:endParaRPr lang="lt-LT" sz="1000" b="0" i="0" baseline="0" dirty="0">
              <a:latin typeface="Trebuchet MS" pitchFamily="34" charset="0"/>
            </a:endParaRPr>
          </a:p>
        </p:txBody>
      </p:sp>
      <p:sp>
        <p:nvSpPr>
          <p:cNvPr id="3" name="Content Placeholder 2"/>
          <p:cNvSpPr>
            <a:spLocks noGrp="1"/>
          </p:cNvSpPr>
          <p:nvPr>
            <p:ph sz="quarter" idx="10" hasCustomPrompt="1"/>
          </p:nvPr>
        </p:nvSpPr>
        <p:spPr>
          <a:xfrm>
            <a:off x="395288" y="2132856"/>
            <a:ext cx="8424862" cy="4104432"/>
          </a:xfrm>
        </p:spPr>
        <p:txBody>
          <a:bodyPr>
            <a:normAutofit/>
          </a:bodyPr>
          <a:lstStyle>
            <a:lvl1pPr marL="118800" marR="0" indent="0" algn="just" defTabSz="914400" rtl="0" eaLnBrk="1" fontAlgn="auto" latinLnBrk="0" hangingPunct="1">
              <a:lnSpc>
                <a:spcPct val="100000"/>
              </a:lnSpc>
              <a:spcBef>
                <a:spcPts val="1200"/>
              </a:spcBef>
              <a:spcAft>
                <a:spcPts val="0"/>
              </a:spcAft>
              <a:buClrTx/>
              <a:buSzTx/>
              <a:buFontTx/>
              <a:buNone/>
              <a:tabLst/>
              <a:defRPr sz="1600" cap="none" baseline="0">
                <a:solidFill>
                  <a:srgbClr val="666666"/>
                </a:solidFill>
              </a:defRPr>
            </a:lvl1pPr>
            <a:lvl2pPr marL="864000" indent="-285750">
              <a:spcBef>
                <a:spcPts val="1200"/>
              </a:spcBef>
              <a:spcAft>
                <a:spcPts val="0"/>
              </a:spcAft>
              <a:buFontTx/>
              <a:buBlip>
                <a:blip r:embed="rId3"/>
              </a:buBlip>
              <a:defRPr sz="1600" cap="none" baseline="0">
                <a:solidFill>
                  <a:srgbClr val="666666"/>
                </a:solidFill>
              </a:defRPr>
            </a:lvl2pPr>
            <a:lvl5pPr marL="1828800" indent="0">
              <a:buNone/>
              <a:defRPr/>
            </a:lvl5pPr>
          </a:lstStyle>
          <a:p>
            <a:r>
              <a:rPr lang="lt-LT" dirty="0" smtClean="0"/>
              <a:t>Pirmo lygio tekstas </a:t>
            </a:r>
          </a:p>
          <a:p>
            <a:pPr lvl="1"/>
            <a:r>
              <a:rPr lang="lt-LT" dirty="0" smtClean="0"/>
              <a:t>Antro lygio tekstas</a:t>
            </a:r>
          </a:p>
          <a:p>
            <a:r>
              <a:rPr lang="lt-LT" dirty="0" smtClean="0"/>
              <a:t>Pirmo lygio tekstas</a:t>
            </a:r>
          </a:p>
          <a:p>
            <a:r>
              <a:rPr lang="lt-LT" dirty="0" smtClean="0"/>
              <a:t>Pirmo lygio tekstas</a:t>
            </a:r>
          </a:p>
          <a:p>
            <a:pPr lvl="1"/>
            <a:r>
              <a:rPr lang="lt-LT" dirty="0" smtClean="0"/>
              <a:t>Antro lygio tekstas</a:t>
            </a:r>
          </a:p>
          <a:p>
            <a:pPr marL="118800" indent="0">
              <a:buNone/>
            </a:pPr>
            <a:r>
              <a:rPr lang="lt-LT" dirty="0" smtClean="0"/>
              <a:t>Lorem ipsum dolor sit amet, consectetuer adipiscing elit, sed diam nonummy nibh euismod tincidunt ut laoreet dolore magna aliquam erat volutpat. Ut wisi enim ad minim veniam, quis nostrud exerci tation ullamcorper suscipit lobortis nisl ut aliquip ex ea commodo consequat.</a:t>
            </a:r>
          </a:p>
          <a:p>
            <a:pPr marL="118800" indent="0">
              <a:buNone/>
            </a:pPr>
            <a:r>
              <a:rPr lang="lt-LT" dirty="0" smtClean="0"/>
              <a:t>Lorem ipsum dolor sit amet, consectetuer adipiscing elit, sed diam nonummy nibh euismod tincidunt ut laoreet dolore magna aliquam erat volutpat. Ut wisi enim ad minim veniam, quis nostrud exerci tation ullamcorper suscipit lobortis nisl ut aliquip ex ea commodo consequat.</a:t>
            </a:r>
          </a:p>
          <a:p>
            <a:pPr lvl="0"/>
            <a:endParaRPr lang="en-US" dirty="0" smtClean="0"/>
          </a:p>
        </p:txBody>
      </p:sp>
      <p:sp>
        <p:nvSpPr>
          <p:cNvPr id="8" name="Subtitle 2"/>
          <p:cNvSpPr>
            <a:spLocks noGrp="1"/>
          </p:cNvSpPr>
          <p:nvPr>
            <p:ph type="subTitle" idx="1" hasCustomPrompt="1"/>
          </p:nvPr>
        </p:nvSpPr>
        <p:spPr>
          <a:xfrm>
            <a:off x="467544" y="1412776"/>
            <a:ext cx="8352928" cy="576064"/>
          </a:xfrm>
        </p:spPr>
        <p:txBody>
          <a:bodyPr/>
          <a:lstStyle>
            <a:lvl1pPr marL="0" indent="0" algn="l">
              <a:buNone/>
              <a:defRPr sz="3000" baseline="0">
                <a:solidFill>
                  <a:srgbClr val="33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smtClean="0"/>
              <a:t>Temos pavadinimas</a:t>
            </a:r>
            <a:endParaRPr lang="lt-LT" dirty="0"/>
          </a:p>
        </p:txBody>
      </p:sp>
    </p:spTree>
    <p:extLst>
      <p:ext uri="{BB962C8B-B14F-4D97-AF65-F5344CB8AC3E}">
        <p14:creationId xmlns:p14="http://schemas.microsoft.com/office/powerpoint/2010/main" val="22747368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Paskutin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1760" y="2564904"/>
            <a:ext cx="29907" cy="648000"/>
          </a:xfrm>
          <a:prstGeom prst="rect">
            <a:avLst/>
          </a:prstGeom>
        </p:spPr>
      </p:pic>
      <p:sp>
        <p:nvSpPr>
          <p:cNvPr id="1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2017.05.04</a:t>
            </a:fld>
            <a:endParaRPr lang="lt-LT" sz="1000" dirty="0">
              <a:latin typeface="Trebuchet MS" pitchFamily="34" charset="0"/>
            </a:endParaRPr>
          </a:p>
        </p:txBody>
      </p:sp>
      <p:sp>
        <p:nvSpPr>
          <p:cNvPr id="19"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WWW.GLIMSTEDT.LT</a:t>
            </a:r>
            <a:r>
              <a:rPr lang="lt-LT" sz="1000" b="0" i="0" dirty="0" smtClean="0">
                <a:latin typeface="Trebuchet MS" pitchFamily="34" charset="0"/>
              </a:rPr>
              <a:t>			                                 VILNIUS  RYGA  </a:t>
            </a:r>
            <a:r>
              <a:rPr lang="lt-LT" sz="1000" b="0" i="0" smtClean="0">
                <a:latin typeface="Trebuchet MS" pitchFamily="34" charset="0"/>
              </a:rPr>
              <a:t>TALINAS  </a:t>
            </a:r>
            <a:r>
              <a:rPr lang="lt-LT" sz="1000" b="0" i="0" baseline="0" smtClean="0">
                <a:latin typeface="Trebuchet MS" pitchFamily="34" charset="0"/>
              </a:rPr>
              <a:t>STOKHOLMAS  </a:t>
            </a:r>
            <a:endParaRPr lang="lt-LT" sz="1000" b="0" i="0" baseline="0" dirty="0">
              <a:latin typeface="Trebuchet MS" pitchFamily="34" charset="0"/>
            </a:endParaRPr>
          </a:p>
        </p:txBody>
      </p:sp>
      <p:sp>
        <p:nvSpPr>
          <p:cNvPr id="8" name="Text Placeholder 4"/>
          <p:cNvSpPr>
            <a:spLocks noGrp="1"/>
          </p:cNvSpPr>
          <p:nvPr>
            <p:ph type="body" sz="quarter" idx="12" hasCustomPrompt="1"/>
          </p:nvPr>
        </p:nvSpPr>
        <p:spPr>
          <a:xfrm>
            <a:off x="4283968" y="3789040"/>
            <a:ext cx="2160240" cy="288032"/>
          </a:xfrm>
        </p:spPr>
        <p:txBody>
          <a:bodyPr lIns="0" rIns="0">
            <a:normAutofit/>
          </a:bodyPr>
          <a:lstStyle>
            <a:lvl1pPr algn="l">
              <a:lnSpc>
                <a:spcPct val="100000"/>
              </a:lnSpc>
              <a:spcBef>
                <a:spcPts val="0"/>
              </a:spcBef>
              <a:spcAft>
                <a:spcPts val="0"/>
              </a:spcAft>
              <a:defRPr sz="1400" b="1" i="0" cap="none" baseline="0">
                <a:solidFill>
                  <a:srgbClr val="666666"/>
                </a:solidFill>
              </a:defRPr>
            </a:lvl1pPr>
            <a:lvl2pPr>
              <a:defRPr sz="1600"/>
            </a:lvl2pPr>
            <a:lvl3pPr>
              <a:defRPr sz="1600"/>
            </a:lvl3pPr>
            <a:lvl4pPr>
              <a:defRPr sz="1600"/>
            </a:lvl4pPr>
            <a:lvl5pPr>
              <a:defRPr sz="1600"/>
            </a:lvl5pPr>
          </a:lstStyle>
          <a:p>
            <a:pPr lvl="0"/>
            <a:r>
              <a:rPr lang="lt-LT" dirty="0" smtClean="0"/>
              <a:t>Giedrė Rimkūnaitė</a:t>
            </a:r>
            <a:endParaRPr lang="lt-LT" dirty="0"/>
          </a:p>
        </p:txBody>
      </p:sp>
      <p:sp>
        <p:nvSpPr>
          <p:cNvPr id="2" name="TextBox 1"/>
          <p:cNvSpPr txBox="1"/>
          <p:nvPr userDrawn="1"/>
        </p:nvSpPr>
        <p:spPr>
          <a:xfrm>
            <a:off x="2444991" y="4005064"/>
            <a:ext cx="4359257" cy="923330"/>
          </a:xfrm>
          <a:prstGeom prst="rect">
            <a:avLst/>
          </a:prstGeom>
          <a:noFill/>
        </p:spPr>
        <p:txBody>
          <a:bodyPr wrap="square" rtlCol="0">
            <a:spAutoFit/>
          </a:bodyPr>
          <a:lstStyle/>
          <a:p>
            <a:pPr algn="ctr">
              <a:lnSpc>
                <a:spcPct val="150000"/>
              </a:lnSpc>
            </a:pPr>
            <a:r>
              <a:rPr lang="lt-LT" sz="1200" baseline="0" dirty="0" smtClean="0">
                <a:solidFill>
                  <a:srgbClr val="666666"/>
                </a:solidFill>
                <a:latin typeface="Trebuchet MS" pitchFamily="34" charset="0"/>
              </a:rPr>
              <a:t>Advokatų kontora </a:t>
            </a:r>
            <a:r>
              <a:rPr lang="lt-LT" sz="1200" b="1" baseline="0" dirty="0" smtClean="0">
                <a:solidFill>
                  <a:srgbClr val="666666"/>
                </a:solidFill>
                <a:latin typeface="Trebuchet MS" pitchFamily="34" charset="0"/>
              </a:rPr>
              <a:t>GLIMSTEDT</a:t>
            </a:r>
          </a:p>
          <a:p>
            <a:pPr algn="ctr">
              <a:lnSpc>
                <a:spcPct val="150000"/>
              </a:lnSpc>
            </a:pPr>
            <a:r>
              <a:rPr lang="lt-LT" sz="1200" b="0" baseline="0" dirty="0" smtClean="0">
                <a:solidFill>
                  <a:srgbClr val="666666"/>
                </a:solidFill>
                <a:latin typeface="Trebuchet MS" pitchFamily="34" charset="0"/>
              </a:rPr>
              <a:t>Jogailos g. 4, 01116 Vilnius</a:t>
            </a:r>
          </a:p>
          <a:p>
            <a:pPr algn="ctr">
              <a:lnSpc>
                <a:spcPct val="150000"/>
              </a:lnSpc>
            </a:pPr>
            <a:r>
              <a:rPr lang="lt-LT" sz="1200" b="0" baseline="0" dirty="0" smtClean="0">
                <a:solidFill>
                  <a:srgbClr val="666666"/>
                </a:solidFill>
                <a:latin typeface="Trebuchet MS" pitchFamily="34" charset="0"/>
              </a:rPr>
              <a:t>Tel. +370 269 0700, faks. +370 5 269 0701</a:t>
            </a:r>
            <a:endParaRPr lang="lt-LT" sz="1200" b="0" baseline="0" dirty="0">
              <a:solidFill>
                <a:srgbClr val="666666"/>
              </a:solidFill>
              <a:latin typeface="Trebuchet MS" pitchFamily="34" charset="0"/>
            </a:endParaRPr>
          </a:p>
        </p:txBody>
      </p:sp>
      <p:sp>
        <p:nvSpPr>
          <p:cNvPr id="12" name="Text Placeholder 4"/>
          <p:cNvSpPr>
            <a:spLocks noGrp="1"/>
          </p:cNvSpPr>
          <p:nvPr>
            <p:ph type="body" sz="quarter" idx="13" hasCustomPrompt="1"/>
          </p:nvPr>
        </p:nvSpPr>
        <p:spPr>
          <a:xfrm>
            <a:off x="3059832" y="3789040"/>
            <a:ext cx="1152128" cy="288032"/>
          </a:xfrm>
        </p:spPr>
        <p:txBody>
          <a:bodyPr lIns="0" rIns="0">
            <a:normAutofit/>
          </a:bodyPr>
          <a:lstStyle>
            <a:lvl1pPr algn="r">
              <a:lnSpc>
                <a:spcPct val="100000"/>
              </a:lnSpc>
              <a:spcBef>
                <a:spcPts val="0"/>
              </a:spcBef>
              <a:spcAft>
                <a:spcPts val="0"/>
              </a:spcAft>
              <a:defRPr sz="1400" b="0" i="0" cap="none" baseline="0">
                <a:solidFill>
                  <a:srgbClr val="666666"/>
                </a:solidFill>
              </a:defRPr>
            </a:lvl1pPr>
            <a:lvl2pPr>
              <a:defRPr sz="1600"/>
            </a:lvl2pPr>
            <a:lvl3pPr>
              <a:defRPr sz="1600"/>
            </a:lvl3pPr>
            <a:lvl4pPr>
              <a:defRPr sz="1600"/>
            </a:lvl4pPr>
            <a:lvl5pPr>
              <a:defRPr sz="1600"/>
            </a:lvl5pPr>
          </a:lstStyle>
          <a:p>
            <a:pPr lvl="0"/>
            <a:r>
              <a:rPr lang="lt-LT" dirty="0" smtClean="0"/>
              <a:t>Advokatė</a:t>
            </a:r>
            <a:endParaRPr lang="lt-LT" dirty="0"/>
          </a:p>
        </p:txBody>
      </p:sp>
      <p:sp>
        <p:nvSpPr>
          <p:cNvPr id="13" name="Text Placeholder 4"/>
          <p:cNvSpPr>
            <a:spLocks noGrp="1"/>
          </p:cNvSpPr>
          <p:nvPr>
            <p:ph type="body" sz="quarter" idx="14" hasCustomPrompt="1"/>
          </p:nvPr>
        </p:nvSpPr>
        <p:spPr>
          <a:xfrm>
            <a:off x="4067944" y="5065439"/>
            <a:ext cx="2088232" cy="288032"/>
          </a:xfrm>
        </p:spPr>
        <p:txBody>
          <a:bodyPr lIns="0" rIns="0">
            <a:noAutofit/>
          </a:bodyPr>
          <a:lstStyle>
            <a:lvl1pPr algn="l">
              <a:lnSpc>
                <a:spcPct val="100000"/>
              </a:lnSpc>
              <a:spcBef>
                <a:spcPts val="0"/>
              </a:spcBef>
              <a:spcAft>
                <a:spcPts val="0"/>
              </a:spcAft>
              <a:defRPr sz="1200" b="0" i="0" u="none" cap="none" baseline="0">
                <a:solidFill>
                  <a:srgbClr val="666666"/>
                </a:solidFill>
                <a:effectLst/>
              </a:defRPr>
            </a:lvl1pPr>
            <a:lvl2pPr>
              <a:defRPr sz="1600"/>
            </a:lvl2pPr>
            <a:lvl3pPr>
              <a:defRPr sz="1600"/>
            </a:lvl3pPr>
            <a:lvl4pPr>
              <a:defRPr sz="1600"/>
            </a:lvl4pPr>
            <a:lvl5pPr>
              <a:defRPr sz="1600"/>
            </a:lvl5pPr>
          </a:lstStyle>
          <a:p>
            <a:pPr lvl="0"/>
            <a:r>
              <a:rPr lang="lt-LT" dirty="0" err="1" smtClean="0"/>
              <a:t>g.rimkunaite@glimstedt.lt</a:t>
            </a:r>
            <a:endParaRPr lang="lt-LT" dirty="0"/>
          </a:p>
        </p:txBody>
      </p:sp>
      <p:sp>
        <p:nvSpPr>
          <p:cNvPr id="4" name="TextBox 3"/>
          <p:cNvSpPr txBox="1"/>
          <p:nvPr userDrawn="1"/>
        </p:nvSpPr>
        <p:spPr>
          <a:xfrm>
            <a:off x="3203848" y="5065439"/>
            <a:ext cx="772698" cy="276999"/>
          </a:xfrm>
          <a:prstGeom prst="rect">
            <a:avLst/>
          </a:prstGeom>
          <a:noFill/>
        </p:spPr>
        <p:txBody>
          <a:bodyPr wrap="square" lIns="0" rIns="0" rtlCol="0">
            <a:spAutoFit/>
          </a:bodyPr>
          <a:lstStyle/>
          <a:p>
            <a:pPr algn="r"/>
            <a:r>
              <a:rPr lang="lt-LT" sz="1200" baseline="0" dirty="0" smtClean="0">
                <a:solidFill>
                  <a:srgbClr val="666666"/>
                </a:solidFill>
                <a:latin typeface="Trebuchet MS" pitchFamily="34" charset="0"/>
              </a:rPr>
              <a:t>El. paštas:</a:t>
            </a:r>
            <a:endParaRPr lang="lt-LT" sz="1200" baseline="0" dirty="0">
              <a:solidFill>
                <a:srgbClr val="666666"/>
              </a:solidFill>
              <a:latin typeface="Trebuchet MS" pitchFamily="34" charset="0"/>
            </a:endParaRPr>
          </a:p>
        </p:txBody>
      </p:sp>
      <p:sp>
        <p:nvSpPr>
          <p:cNvPr id="11" name="Title 16"/>
          <p:cNvSpPr>
            <a:spLocks noGrp="1"/>
          </p:cNvSpPr>
          <p:nvPr>
            <p:ph type="title" hasCustomPrompt="1"/>
          </p:nvPr>
        </p:nvSpPr>
        <p:spPr>
          <a:xfrm>
            <a:off x="2483768" y="2564904"/>
            <a:ext cx="5976664" cy="619125"/>
          </a:xfrm>
        </p:spPr>
        <p:txBody>
          <a:bodyPr/>
          <a:lstStyle>
            <a:lvl1pPr algn="l">
              <a:defRPr b="0" baseline="0">
                <a:solidFill>
                  <a:srgbClr val="545E71"/>
                </a:solidFill>
                <a:effectLst/>
              </a:defRPr>
            </a:lvl1pPr>
          </a:lstStyle>
          <a:p>
            <a:r>
              <a:rPr lang="lt-LT" dirty="0" smtClean="0"/>
              <a:t>ačiū už dėmesį</a:t>
            </a:r>
            <a:endParaRPr lang="lt-LT" dirty="0"/>
          </a:p>
        </p:txBody>
      </p:sp>
    </p:spTree>
    <p:extLst>
      <p:ext uri="{BB962C8B-B14F-4D97-AF65-F5344CB8AC3E}">
        <p14:creationId xmlns:p14="http://schemas.microsoft.com/office/powerpoint/2010/main" val="34514446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Paskutin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2017.05.04</a:t>
            </a:fld>
            <a:endParaRPr lang="lt-LT" sz="1000" dirty="0">
              <a:latin typeface="Trebuchet MS" pitchFamily="34" charset="0"/>
            </a:endParaRPr>
          </a:p>
        </p:txBody>
      </p:sp>
      <p:sp>
        <p:nvSpPr>
          <p:cNvPr id="19"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WWW.GLIMSTEDT.LT</a:t>
            </a:r>
            <a:r>
              <a:rPr lang="lt-LT" sz="1000" b="0" i="0" dirty="0" smtClean="0">
                <a:latin typeface="Trebuchet MS" pitchFamily="34" charset="0"/>
              </a:rPr>
              <a:t>			                                 VILNIUS  RYGA  TALINAS  MINSKAS  </a:t>
            </a:r>
            <a:r>
              <a:rPr lang="lt-LT" sz="1000" b="0" i="0" baseline="0" dirty="0" smtClean="0">
                <a:latin typeface="Trebuchet MS" pitchFamily="34" charset="0"/>
              </a:rPr>
              <a:t>STOKHOLMAS  /</a:t>
            </a:r>
            <a:endParaRPr lang="lt-LT" sz="1000" b="0" i="0" baseline="0" dirty="0">
              <a:latin typeface="Trebuchet MS" pitchFamily="34" charset="0"/>
            </a:endParaRPr>
          </a:p>
        </p:txBody>
      </p:sp>
      <p:pic>
        <p:nvPicPr>
          <p:cNvPr id="14" name="Picture 13"/>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3999" cy="6847114"/>
          </a:xfrm>
          <a:prstGeom prst="rect">
            <a:avLst/>
          </a:prstGeom>
        </p:spPr>
      </p:pic>
      <p:sp>
        <p:nvSpPr>
          <p:cNvPr id="15" name="Title 16"/>
          <p:cNvSpPr>
            <a:spLocks noGrp="1"/>
          </p:cNvSpPr>
          <p:nvPr>
            <p:ph type="title" hasCustomPrompt="1"/>
          </p:nvPr>
        </p:nvSpPr>
        <p:spPr>
          <a:xfrm>
            <a:off x="1583667" y="3356992"/>
            <a:ext cx="5976664" cy="619125"/>
          </a:xfrm>
        </p:spPr>
        <p:txBody>
          <a:bodyPr/>
          <a:lstStyle>
            <a:lvl1pPr algn="ctr">
              <a:defRPr b="0" baseline="0">
                <a:solidFill>
                  <a:schemeClr val="bg1"/>
                </a:solidFill>
                <a:effectLst/>
              </a:defRPr>
            </a:lvl1pPr>
          </a:lstStyle>
          <a:p>
            <a:r>
              <a:rPr lang="lt-LT" dirty="0" err="1" smtClean="0"/>
              <a:t>Thank</a:t>
            </a:r>
            <a:r>
              <a:rPr lang="lt-LT" dirty="0" smtClean="0"/>
              <a:t> </a:t>
            </a:r>
            <a:r>
              <a:rPr lang="lt-LT" dirty="0" err="1" smtClean="0"/>
              <a:t>you</a:t>
            </a:r>
            <a:endParaRPr lang="lt-LT" dirty="0"/>
          </a:p>
        </p:txBody>
      </p:sp>
      <p:sp>
        <p:nvSpPr>
          <p:cNvPr id="8" name="TextBox 7"/>
          <p:cNvSpPr txBox="1"/>
          <p:nvPr userDrawn="1"/>
        </p:nvSpPr>
        <p:spPr>
          <a:xfrm>
            <a:off x="2392370" y="4725144"/>
            <a:ext cx="4359257" cy="923330"/>
          </a:xfrm>
          <a:prstGeom prst="rect">
            <a:avLst/>
          </a:prstGeom>
          <a:noFill/>
        </p:spPr>
        <p:txBody>
          <a:bodyPr wrap="square" rtlCol="0">
            <a:spAutoFit/>
          </a:bodyPr>
          <a:lstStyle/>
          <a:p>
            <a:pPr algn="ctr">
              <a:lnSpc>
                <a:spcPct val="150000"/>
              </a:lnSpc>
            </a:pPr>
            <a:r>
              <a:rPr lang="lt-LT" sz="1200" baseline="0" dirty="0" smtClean="0">
                <a:solidFill>
                  <a:srgbClr val="666666"/>
                </a:solidFill>
                <a:latin typeface="Trebuchet MS" pitchFamily="34" charset="0"/>
              </a:rPr>
              <a:t>Advokatų kontora </a:t>
            </a:r>
            <a:r>
              <a:rPr lang="lt-LT" sz="1200" b="1" baseline="0" dirty="0" smtClean="0">
                <a:solidFill>
                  <a:srgbClr val="666666"/>
                </a:solidFill>
                <a:latin typeface="Trebuchet MS" pitchFamily="34" charset="0"/>
              </a:rPr>
              <a:t>GLIMSTEDT</a:t>
            </a:r>
          </a:p>
          <a:p>
            <a:pPr algn="ctr">
              <a:lnSpc>
                <a:spcPct val="150000"/>
              </a:lnSpc>
            </a:pPr>
            <a:r>
              <a:rPr lang="lt-LT" sz="1200" b="0" baseline="0" dirty="0" smtClean="0">
                <a:solidFill>
                  <a:srgbClr val="666666"/>
                </a:solidFill>
                <a:latin typeface="Trebuchet MS" pitchFamily="34" charset="0"/>
              </a:rPr>
              <a:t>Jogailos g. 4, 01116 Vilnius</a:t>
            </a:r>
          </a:p>
          <a:p>
            <a:pPr algn="ctr">
              <a:lnSpc>
                <a:spcPct val="150000"/>
              </a:lnSpc>
            </a:pPr>
            <a:r>
              <a:rPr lang="lt-LT" sz="1200" b="0" baseline="0" dirty="0" smtClean="0">
                <a:solidFill>
                  <a:srgbClr val="666666"/>
                </a:solidFill>
                <a:latin typeface="Trebuchet MS" pitchFamily="34" charset="0"/>
              </a:rPr>
              <a:t>Tel. +370 269 0700, faks. +370 5 269 0701</a:t>
            </a:r>
            <a:endParaRPr lang="lt-LT" sz="1200" b="0" baseline="0" dirty="0">
              <a:solidFill>
                <a:srgbClr val="666666"/>
              </a:solidFill>
              <a:latin typeface="Trebuchet MS" pitchFamily="34" charset="0"/>
            </a:endParaRPr>
          </a:p>
        </p:txBody>
      </p:sp>
    </p:spTree>
    <p:extLst>
      <p:ext uri="{BB962C8B-B14F-4D97-AF65-F5344CB8AC3E}">
        <p14:creationId xmlns:p14="http://schemas.microsoft.com/office/powerpoint/2010/main" val="30799929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lvl1pPr>
              <a:defRPr/>
            </a:lvl1pPr>
          </a:lstStyle>
          <a:p>
            <a:pPr>
              <a:defRPr/>
            </a:pPr>
            <a:r>
              <a:rPr lang="en-US"/>
              <a:t>2014 12 12</a:t>
            </a:r>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fld id="{AF8598B9-F4B6-4ED4-8257-2A46CF8A14BB}" type="slidenum">
              <a:rPr lang="lt-LT" altLang="en-US"/>
              <a:pPr/>
              <a:t>‹#›</a:t>
            </a:fld>
            <a:endParaRPr lang="lt-LT" altLang="en-US"/>
          </a:p>
        </p:txBody>
      </p:sp>
    </p:spTree>
    <p:extLst>
      <p:ext uri="{BB962C8B-B14F-4D97-AF65-F5344CB8AC3E}">
        <p14:creationId xmlns:p14="http://schemas.microsoft.com/office/powerpoint/2010/main" val="738184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pPr>
              <a:defRPr/>
            </a:pPr>
            <a:r>
              <a:rPr lang="en-US"/>
              <a:t>2014 12 12</a:t>
            </a:r>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fld id="{AEAE6C88-84C7-4ABE-98E8-E0FF1485CC3F}" type="slidenum">
              <a:rPr lang="lt-LT" altLang="en-US"/>
              <a:pPr/>
              <a:t>‹#›</a:t>
            </a:fld>
            <a:endParaRPr lang="lt-LT" altLang="en-US"/>
          </a:p>
        </p:txBody>
      </p:sp>
    </p:spTree>
    <p:extLst>
      <p:ext uri="{BB962C8B-B14F-4D97-AF65-F5344CB8AC3E}">
        <p14:creationId xmlns:p14="http://schemas.microsoft.com/office/powerpoint/2010/main" val="421357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ulinis_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979712" y="3978578"/>
            <a:ext cx="5976664" cy="1178614"/>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smtClean="0"/>
              <a:t>VIETA TARPINEI POTEMEI</a:t>
            </a:r>
          </a:p>
          <a:p>
            <a:r>
              <a:rPr lang="lt-LT" dirty="0" smtClean="0"/>
              <a:t>VIETA TARPINEI POTEMEI</a:t>
            </a:r>
          </a:p>
          <a:p>
            <a:endParaRPr lang="lt-LT" dirty="0"/>
          </a:p>
        </p:txBody>
      </p:sp>
      <p:pic>
        <p:nvPicPr>
          <p:cNvPr id="7" name="Picture 6"/>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1837009" y="2635170"/>
            <a:ext cx="57600" cy="2476500"/>
          </a:xfrm>
          <a:prstGeom prst="rect">
            <a:avLst/>
          </a:prstGeom>
        </p:spPr>
      </p:pic>
      <p:sp>
        <p:nvSpPr>
          <p:cNvPr id="17" name="Title 16"/>
          <p:cNvSpPr>
            <a:spLocks noGrp="1"/>
          </p:cNvSpPr>
          <p:nvPr>
            <p:ph type="title" hasCustomPrompt="1"/>
          </p:nvPr>
        </p:nvSpPr>
        <p:spPr>
          <a:xfrm>
            <a:off x="1979712" y="2694806"/>
            <a:ext cx="5976664" cy="1238250"/>
          </a:xfrm>
        </p:spPr>
        <p:txBody>
          <a:bodyPr/>
          <a:lstStyle>
            <a:lvl1pPr algn="l">
              <a:defRPr b="0" baseline="0">
                <a:solidFill>
                  <a:srgbClr val="545E71"/>
                </a:solidFill>
              </a:defRPr>
            </a:lvl1pPr>
          </a:lstStyle>
          <a:p>
            <a:r>
              <a:rPr lang="lt-LT" dirty="0" smtClean="0"/>
              <a:t>Temos pavadinimas</a:t>
            </a:r>
            <a:br>
              <a:rPr lang="lt-LT" dirty="0" smtClean="0"/>
            </a:br>
            <a:r>
              <a:rPr lang="lt-LT" dirty="0" smtClean="0"/>
              <a:t>Temos pavadinimas</a:t>
            </a:r>
            <a:endParaRPr lang="lt-LT" dirty="0"/>
          </a:p>
        </p:txBody>
      </p:sp>
      <p:sp>
        <p:nvSpPr>
          <p:cNvPr id="1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2017.05.04</a:t>
            </a:fld>
            <a:endParaRPr lang="lt-LT" sz="1000" dirty="0">
              <a:latin typeface="Trebuchet MS" pitchFamily="34" charset="0"/>
            </a:endParaRPr>
          </a:p>
        </p:txBody>
      </p:sp>
      <p:sp>
        <p:nvSpPr>
          <p:cNvPr id="19"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WWW.GLIMSTEDT.LT</a:t>
            </a:r>
            <a:r>
              <a:rPr lang="lt-LT" sz="1000" b="0" i="0" dirty="0" smtClean="0">
                <a:latin typeface="Trebuchet MS" pitchFamily="34" charset="0"/>
              </a:rPr>
              <a:t>			                                 VILNIUS  RYGA  TALINAS  </a:t>
            </a:r>
            <a:r>
              <a:rPr lang="lt-LT" sz="1000" b="0" i="0" baseline="0" dirty="0" smtClean="0">
                <a:latin typeface="Trebuchet MS" pitchFamily="34" charset="0"/>
              </a:rPr>
              <a:t>STOKHOLMAS  </a:t>
            </a:r>
            <a:endParaRPr lang="lt-LT" sz="1000" b="0" i="0" baseline="0" dirty="0">
              <a:latin typeface="Trebuchet MS" pitchFamily="34" charset="0"/>
            </a:endParaRPr>
          </a:p>
        </p:txBody>
      </p:sp>
    </p:spTree>
    <p:extLst>
      <p:ext uri="{BB962C8B-B14F-4D97-AF65-F5344CB8AC3E}">
        <p14:creationId xmlns:p14="http://schemas.microsoft.com/office/powerpoint/2010/main" val="11072150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3"/>
          <p:cNvSpPr>
            <a:spLocks noGrp="1"/>
          </p:cNvSpPr>
          <p:nvPr>
            <p:ph type="dt" sz="half" idx="10"/>
          </p:nvPr>
        </p:nvSpPr>
        <p:spPr/>
        <p:txBody>
          <a:bodyPr/>
          <a:lstStyle>
            <a:lvl1pPr>
              <a:defRPr/>
            </a:lvl1pPr>
          </a:lstStyle>
          <a:p>
            <a:pPr>
              <a:defRPr/>
            </a:pPr>
            <a:r>
              <a:rPr lang="en-US"/>
              <a:t>2014 12 12</a:t>
            </a:r>
            <a:endParaRPr lang="lt-LT"/>
          </a:p>
        </p:txBody>
      </p:sp>
      <p:sp>
        <p:nvSpPr>
          <p:cNvPr id="8" name="Footer Placeholder 4"/>
          <p:cNvSpPr>
            <a:spLocks noGrp="1"/>
          </p:cNvSpPr>
          <p:nvPr>
            <p:ph type="ftr" sz="quarter" idx="11"/>
          </p:nvPr>
        </p:nvSpPr>
        <p:spPr/>
        <p:txBody>
          <a:bodyPr/>
          <a:lstStyle>
            <a:lvl1pPr>
              <a:defRPr/>
            </a:lvl1pPr>
          </a:lstStyle>
          <a:p>
            <a:pPr>
              <a:defRPr/>
            </a:pPr>
            <a:endParaRPr lang="lt-LT"/>
          </a:p>
        </p:txBody>
      </p:sp>
      <p:sp>
        <p:nvSpPr>
          <p:cNvPr id="9" name="Slide Number Placeholder 5"/>
          <p:cNvSpPr>
            <a:spLocks noGrp="1"/>
          </p:cNvSpPr>
          <p:nvPr>
            <p:ph type="sldNum" sz="quarter" idx="12"/>
          </p:nvPr>
        </p:nvSpPr>
        <p:spPr/>
        <p:txBody>
          <a:bodyPr/>
          <a:lstStyle>
            <a:lvl1pPr>
              <a:defRPr/>
            </a:lvl1pPr>
          </a:lstStyle>
          <a:p>
            <a:fld id="{98240321-1580-458E-A6AA-738CC747561D}" type="slidenum">
              <a:rPr lang="lt-LT" altLang="en-US"/>
              <a:pPr/>
              <a:t>‹#›</a:t>
            </a:fld>
            <a:endParaRPr lang="lt-LT" altLang="en-US"/>
          </a:p>
        </p:txBody>
      </p:sp>
    </p:spTree>
    <p:extLst>
      <p:ext uri="{BB962C8B-B14F-4D97-AF65-F5344CB8AC3E}">
        <p14:creationId xmlns:p14="http://schemas.microsoft.com/office/powerpoint/2010/main" val="3476205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83820"/>
            <a:ext cx="9144000" cy="7025640"/>
          </a:xfrm>
          <a:prstGeom prst="rect">
            <a:avLst/>
          </a:prstGeom>
        </p:spPr>
      </p:pic>
      <p:sp>
        <p:nvSpPr>
          <p:cNvPr id="2" name="Title 1"/>
          <p:cNvSpPr>
            <a:spLocks noGrp="1"/>
          </p:cNvSpPr>
          <p:nvPr>
            <p:ph type="ctrTitle" hasCustomPrompt="1"/>
          </p:nvPr>
        </p:nvSpPr>
        <p:spPr>
          <a:xfrm>
            <a:off x="727200" y="1339200"/>
            <a:ext cx="6192000" cy="3510000"/>
          </a:xfrm>
        </p:spPr>
        <p:txBody>
          <a:bodyPr anchor="t" anchorCtr="0"/>
          <a:lstStyle>
            <a:lvl1pPr algn="l">
              <a:defRPr sz="11000">
                <a:solidFill>
                  <a:schemeClr val="bg1"/>
                </a:solidFill>
              </a:defRPr>
            </a:lvl1pPr>
          </a:lstStyle>
          <a:p>
            <a:r>
              <a:rPr lang="en-GB" dirty="0" smtClean="0"/>
              <a:t>Title Slide 1 – </a:t>
            </a:r>
            <a:br>
              <a:rPr lang="en-GB" dirty="0" smtClean="0"/>
            </a:br>
            <a:r>
              <a:rPr lang="en-GB" dirty="0" smtClean="0"/>
              <a:t>left light vertical image</a:t>
            </a:r>
            <a:endParaRPr lang="en-US" dirty="0"/>
          </a:p>
        </p:txBody>
      </p:sp>
      <p:sp>
        <p:nvSpPr>
          <p:cNvPr id="9" name="Freeform 19"/>
          <p:cNvSpPr>
            <a:spLocks noEditPoints="1"/>
          </p:cNvSpPr>
          <p:nvPr userDrawn="1"/>
        </p:nvSpPr>
        <p:spPr bwMode="auto">
          <a:xfrm>
            <a:off x="756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756000"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594943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7" y="0"/>
            <a:ext cx="9119106" cy="6858000"/>
          </a:xfrm>
          <a:prstGeom prst="rect">
            <a:avLst/>
          </a:prstGeom>
        </p:spPr>
      </p:pic>
      <p:sp>
        <p:nvSpPr>
          <p:cNvPr id="2" name="Title 1"/>
          <p:cNvSpPr>
            <a:spLocks noGrp="1"/>
          </p:cNvSpPr>
          <p:nvPr>
            <p:ph type="ctrTitle" hasCustomPrompt="1"/>
          </p:nvPr>
        </p:nvSpPr>
        <p:spPr>
          <a:xfrm>
            <a:off x="727200" y="1339200"/>
            <a:ext cx="6192000" cy="3510000"/>
          </a:xfrm>
        </p:spPr>
        <p:txBody>
          <a:bodyPr anchor="t" anchorCtr="0"/>
          <a:lstStyle>
            <a:lvl1pPr algn="l">
              <a:defRPr sz="11000">
                <a:solidFill>
                  <a:schemeClr val="bg1"/>
                </a:solidFill>
              </a:defRPr>
            </a:lvl1pPr>
          </a:lstStyle>
          <a:p>
            <a:r>
              <a:rPr lang="en-GB" dirty="0" smtClean="0"/>
              <a:t>Title slide 2 - right dark vertical image</a:t>
            </a:r>
            <a:endParaRPr lang="en-US" dirty="0"/>
          </a:p>
        </p:txBody>
      </p:sp>
      <p:sp>
        <p:nvSpPr>
          <p:cNvPr id="9" name="Freeform 19"/>
          <p:cNvSpPr>
            <a:spLocks noEditPoints="1"/>
          </p:cNvSpPr>
          <p:nvPr userDrawn="1"/>
        </p:nvSpPr>
        <p:spPr bwMode="auto">
          <a:xfrm>
            <a:off x="756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756000"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152525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144000" cy="7025640"/>
          </a:xfrm>
          <a:prstGeom prst="rect">
            <a:avLst/>
          </a:prstGeom>
        </p:spPr>
      </p:pic>
      <p:sp>
        <p:nvSpPr>
          <p:cNvPr id="2" name="Title 1"/>
          <p:cNvSpPr>
            <a:spLocks noGrp="1"/>
          </p:cNvSpPr>
          <p:nvPr>
            <p:ph type="ctrTitle" hasCustomPrompt="1"/>
          </p:nvPr>
        </p:nvSpPr>
        <p:spPr>
          <a:xfrm>
            <a:off x="3416175" y="1339200"/>
            <a:ext cx="4983288" cy="3510000"/>
          </a:xfrm>
        </p:spPr>
        <p:txBody>
          <a:bodyPr anchor="t" anchorCtr="0"/>
          <a:lstStyle>
            <a:lvl1pPr algn="l">
              <a:defRPr sz="11000">
                <a:solidFill>
                  <a:schemeClr val="bg1"/>
                </a:solidFill>
              </a:defRPr>
            </a:lvl1pPr>
          </a:lstStyle>
          <a:p>
            <a:r>
              <a:rPr lang="en-GB" dirty="0" smtClean="0"/>
              <a:t>Title slide 3</a:t>
            </a:r>
            <a:br>
              <a:rPr lang="en-GB" dirty="0" smtClean="0"/>
            </a:br>
            <a:r>
              <a:rPr lang="en-GB" dirty="0" smtClean="0"/>
              <a:t>light right vertical image</a:t>
            </a:r>
            <a:endParaRPr lang="en-US" dirty="0"/>
          </a:p>
        </p:txBody>
      </p:sp>
      <p:sp>
        <p:nvSpPr>
          <p:cNvPr id="5" name="Freeform 19"/>
          <p:cNvSpPr>
            <a:spLocks noEditPoints="1"/>
          </p:cNvSpPr>
          <p:nvPr userDrawn="1"/>
        </p:nvSpPr>
        <p:spPr bwMode="auto">
          <a:xfrm>
            <a:off x="3444975"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3444975" y="5036400"/>
            <a:ext cx="45324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151335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2446" y="0"/>
            <a:ext cx="9131553" cy="6858000"/>
          </a:xfrm>
          <a:prstGeom prst="rect">
            <a:avLst/>
          </a:prstGeom>
        </p:spPr>
      </p:pic>
      <p:sp>
        <p:nvSpPr>
          <p:cNvPr id="8" name="Title 1"/>
          <p:cNvSpPr>
            <a:spLocks noGrp="1"/>
          </p:cNvSpPr>
          <p:nvPr>
            <p:ph type="ctrTitle" hasCustomPrompt="1"/>
          </p:nvPr>
        </p:nvSpPr>
        <p:spPr>
          <a:xfrm>
            <a:off x="3416175" y="1339200"/>
            <a:ext cx="4983288" cy="3510000"/>
          </a:xfrm>
        </p:spPr>
        <p:txBody>
          <a:bodyPr anchor="t" anchorCtr="0"/>
          <a:lstStyle>
            <a:lvl1pPr algn="l">
              <a:defRPr sz="11000">
                <a:solidFill>
                  <a:schemeClr val="bg1"/>
                </a:solidFill>
              </a:defRPr>
            </a:lvl1pPr>
          </a:lstStyle>
          <a:p>
            <a:r>
              <a:rPr lang="en-GB" dirty="0" smtClean="0"/>
              <a:t>Title slide 4</a:t>
            </a:r>
            <a:br>
              <a:rPr lang="en-GB" dirty="0" smtClean="0"/>
            </a:br>
            <a:r>
              <a:rPr lang="en-GB" dirty="0" smtClean="0"/>
              <a:t>dark right vertical image</a:t>
            </a:r>
            <a:endParaRPr lang="en-US" dirty="0"/>
          </a:p>
        </p:txBody>
      </p:sp>
      <p:sp>
        <p:nvSpPr>
          <p:cNvPr id="9" name="Freeform 19"/>
          <p:cNvSpPr>
            <a:spLocks noEditPoints="1"/>
          </p:cNvSpPr>
          <p:nvPr userDrawn="1"/>
        </p:nvSpPr>
        <p:spPr bwMode="auto">
          <a:xfrm>
            <a:off x="3444975"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Text Placeholder 3"/>
          <p:cNvSpPr>
            <a:spLocks noGrp="1"/>
          </p:cNvSpPr>
          <p:nvPr>
            <p:ph type="body" sz="quarter" idx="11"/>
          </p:nvPr>
        </p:nvSpPr>
        <p:spPr>
          <a:xfrm>
            <a:off x="3444975" y="5036400"/>
            <a:ext cx="495448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926498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4825" t="26988" r="14688" b="56"/>
          <a:stretch/>
        </p:blipFill>
        <p:spPr>
          <a:xfrm>
            <a:off x="0" y="0"/>
            <a:ext cx="9144001" cy="5828190"/>
          </a:xfrm>
          <a:prstGeom prst="rect">
            <a:avLst/>
          </a:prstGeom>
        </p:spPr>
      </p:pic>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dirty="0" smtClean="0"/>
              <a:t>Title slide 5</a:t>
            </a:r>
            <a:br>
              <a:rPr lang="en-US" dirty="0" smtClean="0"/>
            </a:br>
            <a:r>
              <a:rPr lang="en-US" dirty="0" smtClean="0"/>
              <a:t>singular </a:t>
            </a:r>
            <a:br>
              <a:rPr lang="en-US" dirty="0" smtClean="0"/>
            </a:br>
            <a:r>
              <a:rPr lang="en-US" dirty="0" smtClean="0"/>
              <a:t>image</a:t>
            </a:r>
            <a:endParaRPr lang="en-US" dirty="0"/>
          </a:p>
        </p:txBody>
      </p:sp>
      <p:sp>
        <p:nvSpPr>
          <p:cNvPr id="8"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612013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Title slide 6 – </a:t>
            </a:r>
            <a:br>
              <a:rPr lang="en-GB" dirty="0" smtClean="0"/>
            </a:br>
            <a:r>
              <a:rPr lang="en-GB" dirty="0" smtClean="0"/>
              <a:t>no image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072330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0383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1209600"/>
            <a:ext cx="7639200" cy="459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22357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1209600"/>
            <a:ext cx="3726000" cy="459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4665600" y="1209600"/>
            <a:ext cx="3726000" cy="459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3145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ulinis_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979712" y="3978578"/>
            <a:ext cx="6110808" cy="168267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smtClean="0"/>
              <a:t>VIETA TARPINEI POTEMEI</a:t>
            </a:r>
          </a:p>
          <a:p>
            <a:r>
              <a:rPr lang="lt-LT" dirty="0" smtClean="0"/>
              <a:t>VIETA TARPINEI POTEMEI</a:t>
            </a:r>
          </a:p>
          <a:p>
            <a:r>
              <a:rPr lang="lt-LT" dirty="0" smtClean="0"/>
              <a:t>Vieta tarpinei potemei</a:t>
            </a:r>
          </a:p>
          <a:p>
            <a:endParaRPr lang="lt-LT" dirty="0"/>
          </a:p>
        </p:txBody>
      </p:sp>
      <p:pic>
        <p:nvPicPr>
          <p:cNvPr id="7" name="Picture 6"/>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1837009" y="1916832"/>
            <a:ext cx="57600" cy="3708000"/>
          </a:xfrm>
          <a:prstGeom prst="rect">
            <a:avLst/>
          </a:prstGeom>
        </p:spPr>
      </p:pic>
      <p:sp>
        <p:nvSpPr>
          <p:cNvPr id="17" name="Title 16"/>
          <p:cNvSpPr>
            <a:spLocks noGrp="1"/>
          </p:cNvSpPr>
          <p:nvPr>
            <p:ph type="title" hasCustomPrompt="1"/>
          </p:nvPr>
        </p:nvSpPr>
        <p:spPr>
          <a:xfrm>
            <a:off x="1979712" y="1988840"/>
            <a:ext cx="6110808" cy="1944216"/>
          </a:xfrm>
        </p:spPr>
        <p:txBody>
          <a:bodyPr/>
          <a:lstStyle>
            <a:lvl1pPr algn="l">
              <a:defRPr b="0" baseline="0">
                <a:solidFill>
                  <a:srgbClr val="545E71"/>
                </a:solidFill>
              </a:defRPr>
            </a:lvl1pPr>
          </a:lstStyle>
          <a:p>
            <a:r>
              <a:rPr lang="lt-LT" dirty="0" smtClean="0"/>
              <a:t>Temos pavadinimas</a:t>
            </a:r>
            <a:br>
              <a:rPr lang="lt-LT" dirty="0" smtClean="0"/>
            </a:br>
            <a:r>
              <a:rPr lang="lt-LT" dirty="0" smtClean="0"/>
              <a:t>temos pavadinimas</a:t>
            </a:r>
            <a:br>
              <a:rPr lang="lt-LT" dirty="0" smtClean="0"/>
            </a:br>
            <a:r>
              <a:rPr lang="lt-LT" dirty="0" smtClean="0"/>
              <a:t>Temos pavadinimas</a:t>
            </a:r>
            <a:endParaRPr lang="lt-LT" dirty="0"/>
          </a:p>
        </p:txBody>
      </p:sp>
      <p:sp>
        <p:nvSpPr>
          <p:cNvPr id="1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2017.05.04</a:t>
            </a:fld>
            <a:endParaRPr lang="lt-LT" sz="1000" dirty="0">
              <a:latin typeface="Trebuchet MS" pitchFamily="34" charset="0"/>
            </a:endParaRPr>
          </a:p>
        </p:txBody>
      </p:sp>
      <p:sp>
        <p:nvSpPr>
          <p:cNvPr id="19"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WWW.GLIMSTEDT.LT</a:t>
            </a:r>
            <a:r>
              <a:rPr lang="lt-LT" sz="1000" b="0" i="0" dirty="0" smtClean="0">
                <a:latin typeface="Trebuchet MS" pitchFamily="34" charset="0"/>
              </a:rPr>
              <a:t>			                                 VILNIUS  RYGA  TALINAS  </a:t>
            </a:r>
            <a:r>
              <a:rPr lang="lt-LT" sz="1000" b="0" i="0" baseline="0" dirty="0" smtClean="0">
                <a:latin typeface="Trebuchet MS" pitchFamily="34" charset="0"/>
              </a:rPr>
              <a:t>STOKHOLMAS  </a:t>
            </a:r>
            <a:endParaRPr lang="lt-LT" sz="1000" b="0" i="0" baseline="0" dirty="0">
              <a:latin typeface="Trebuchet MS" pitchFamily="34" charset="0"/>
            </a:endParaRPr>
          </a:p>
        </p:txBody>
      </p:sp>
    </p:spTree>
    <p:extLst>
      <p:ext uri="{BB962C8B-B14F-4D97-AF65-F5344CB8AC3E}">
        <p14:creationId xmlns:p14="http://schemas.microsoft.com/office/powerpoint/2010/main" val="27965026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1209600"/>
            <a:ext cx="3726000" cy="459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3"/>
          </p:nvPr>
        </p:nvSpPr>
        <p:spPr>
          <a:xfrm>
            <a:off x="4665600" y="1209600"/>
            <a:ext cx="3726000" cy="459360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270636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5" name="Chart Placeholder 4"/>
          <p:cNvSpPr>
            <a:spLocks noGrp="1"/>
          </p:cNvSpPr>
          <p:nvPr>
            <p:ph type="chart" sz="quarter" idx="11"/>
          </p:nvPr>
        </p:nvSpPr>
        <p:spPr>
          <a:xfrm>
            <a:off x="4665600" y="1209600"/>
            <a:ext cx="3726000" cy="45936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752400" y="1209600"/>
            <a:ext cx="3726000" cy="459360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1509455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3607200"/>
            <a:ext cx="76392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1"/>
          </p:nvPr>
        </p:nvSpPr>
        <p:spPr>
          <a:xfrm>
            <a:off x="752400" y="1209600"/>
            <a:ext cx="7639200" cy="219600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767714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5" name="Chart Placeholder 4"/>
          <p:cNvSpPr>
            <a:spLocks noGrp="1"/>
          </p:cNvSpPr>
          <p:nvPr>
            <p:ph type="chart" sz="quarter" idx="11"/>
          </p:nvPr>
        </p:nvSpPr>
        <p:spPr>
          <a:xfrm>
            <a:off x="3412800" y="1209600"/>
            <a:ext cx="2354400" cy="21852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752400" y="1209600"/>
            <a:ext cx="2390400" cy="2185200"/>
          </a:xfrm>
        </p:spPr>
        <p:txBody>
          <a:bodyPr anchor="ctr"/>
          <a:lstStyle>
            <a:lvl1pPr algn="ctr">
              <a:defRPr/>
            </a:lvl1pPr>
          </a:lstStyle>
          <a:p>
            <a:r>
              <a:rPr lang="en-US" smtClean="0"/>
              <a:t>Click icon to add chart</a:t>
            </a:r>
            <a:endParaRPr lang="en-GB" dirty="0" smtClean="0"/>
          </a:p>
        </p:txBody>
      </p:sp>
      <p:sp>
        <p:nvSpPr>
          <p:cNvPr id="7" name="Text Placeholder 8"/>
          <p:cNvSpPr>
            <a:spLocks noGrp="1"/>
          </p:cNvSpPr>
          <p:nvPr>
            <p:ph type="body" sz="quarter" idx="10"/>
          </p:nvPr>
        </p:nvSpPr>
        <p:spPr>
          <a:xfrm>
            <a:off x="752400" y="3607200"/>
            <a:ext cx="23904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4"/>
          <p:cNvSpPr>
            <a:spLocks noGrp="1"/>
          </p:cNvSpPr>
          <p:nvPr>
            <p:ph type="chart" sz="quarter" idx="13"/>
          </p:nvPr>
        </p:nvSpPr>
        <p:spPr>
          <a:xfrm>
            <a:off x="6037200" y="1209600"/>
            <a:ext cx="2354400" cy="2185200"/>
          </a:xfrm>
        </p:spPr>
        <p:txBody>
          <a:bodyPr anchor="ctr"/>
          <a:lstStyle>
            <a:lvl1pPr algn="ctr">
              <a:defRPr/>
            </a:lvl1pPr>
          </a:lstStyle>
          <a:p>
            <a:r>
              <a:rPr lang="en-US" smtClean="0"/>
              <a:t>Click icon to add chart</a:t>
            </a:r>
            <a:endParaRPr lang="en-GB" dirty="0" smtClean="0"/>
          </a:p>
        </p:txBody>
      </p:sp>
      <p:sp>
        <p:nvSpPr>
          <p:cNvPr id="9" name="Text Placeholder 8"/>
          <p:cNvSpPr>
            <a:spLocks noGrp="1"/>
          </p:cNvSpPr>
          <p:nvPr>
            <p:ph type="body" sz="quarter" idx="14"/>
          </p:nvPr>
        </p:nvSpPr>
        <p:spPr>
          <a:xfrm>
            <a:off x="3376800" y="3607200"/>
            <a:ext cx="23904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8"/>
          <p:cNvSpPr>
            <a:spLocks noGrp="1"/>
          </p:cNvSpPr>
          <p:nvPr>
            <p:ph type="body" sz="quarter" idx="15"/>
          </p:nvPr>
        </p:nvSpPr>
        <p:spPr>
          <a:xfrm>
            <a:off x="6001200" y="3607200"/>
            <a:ext cx="23904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9407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4" name="Picture Placeholder 3"/>
          <p:cNvSpPr>
            <a:spLocks noGrp="1"/>
          </p:cNvSpPr>
          <p:nvPr>
            <p:ph type="pic" sz="quarter" idx="10"/>
          </p:nvPr>
        </p:nvSpPr>
        <p:spPr>
          <a:xfrm>
            <a:off x="752400" y="1209600"/>
            <a:ext cx="7639200" cy="4593600"/>
          </a:xfrm>
        </p:spPr>
        <p:txBody>
          <a:bodyPr anchor="ctr"/>
          <a:lstStyle>
            <a:lvl1pPr algn="ctr">
              <a:defRPr/>
            </a:lvl1pPr>
          </a:lstStyle>
          <a:p>
            <a:r>
              <a:rPr lang="en-US" smtClean="0"/>
              <a:t>Click icon to add picture</a:t>
            </a:r>
            <a:endParaRPr lang="en-GB" dirty="0"/>
          </a:p>
        </p:txBody>
      </p:sp>
    </p:spTree>
    <p:extLst>
      <p:ext uri="{BB962C8B-B14F-4D97-AF65-F5344CB8AC3E}">
        <p14:creationId xmlns:p14="http://schemas.microsoft.com/office/powerpoint/2010/main" val="971152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nchor="ctr"/>
          <a:lstStyle>
            <a:lvl1pPr algn="ctr">
              <a:defRPr/>
            </a:lvl1pPr>
          </a:lstStyle>
          <a:p>
            <a:r>
              <a:rPr lang="en-US" smtClean="0"/>
              <a:t>Click icon to add picture</a:t>
            </a:r>
            <a:endParaRPr lang="en-GB" dirty="0"/>
          </a:p>
        </p:txBody>
      </p:sp>
    </p:spTree>
    <p:extLst>
      <p:ext uri="{BB962C8B-B14F-4D97-AF65-F5344CB8AC3E}">
        <p14:creationId xmlns:p14="http://schemas.microsoft.com/office/powerpoint/2010/main" val="723532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1209600"/>
            <a:ext cx="7639200" cy="459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916687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3103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38682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4261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746125" y="1222512"/>
            <a:ext cx="14076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2305594"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3865063"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5424532"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1" name="Text Placeholder 12"/>
          <p:cNvSpPr>
            <a:spLocks noGrp="1"/>
          </p:cNvSpPr>
          <p:nvPr>
            <p:ph type="body" sz="quarter" idx="18" hasCustomPrompt="1"/>
          </p:nvPr>
        </p:nvSpPr>
        <p:spPr>
          <a:xfrm>
            <a:off x="6984000"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2" name="Text Placeholder 8"/>
          <p:cNvSpPr>
            <a:spLocks noGrp="1"/>
          </p:cNvSpPr>
          <p:nvPr>
            <p:ph type="body" sz="quarter" idx="19"/>
          </p:nvPr>
        </p:nvSpPr>
        <p:spPr>
          <a:xfrm>
            <a:off x="69840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76846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7120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46716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66312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746125" y="1222512"/>
            <a:ext cx="17604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2707817"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4669509"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6631200"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Tree>
    <p:extLst>
      <p:ext uri="{BB962C8B-B14F-4D97-AF65-F5344CB8AC3E}">
        <p14:creationId xmlns:p14="http://schemas.microsoft.com/office/powerpoint/2010/main" val="1284893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16" name="Text Placeholder 10"/>
          <p:cNvSpPr>
            <a:spLocks noGrp="1"/>
          </p:cNvSpPr>
          <p:nvPr>
            <p:ph type="body" sz="quarter" idx="21"/>
          </p:nvPr>
        </p:nvSpPr>
        <p:spPr bwMode="gray">
          <a:xfrm>
            <a:off x="3957564" y="2906130"/>
            <a:ext cx="1191600" cy="1192053"/>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smtClean="0"/>
              <a:t>Click to edit Master text styles</a:t>
            </a:r>
          </a:p>
        </p:txBody>
      </p:sp>
      <p:sp>
        <p:nvSpPr>
          <p:cNvPr id="17" name="Text Placeholder 20"/>
          <p:cNvSpPr>
            <a:spLocks noGrp="1"/>
          </p:cNvSpPr>
          <p:nvPr>
            <p:ph type="body" sz="quarter" idx="26"/>
          </p:nvPr>
        </p:nvSpPr>
        <p:spPr bwMode="gray">
          <a:xfrm>
            <a:off x="75251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4" name="AutoShape 20"/>
          <p:cNvSpPr>
            <a:spLocks noChangeArrowheads="1"/>
          </p:cNvSpPr>
          <p:nvPr userDrawn="1"/>
        </p:nvSpPr>
        <p:spPr bwMode="gray">
          <a:xfrm rot="2700000" flipH="1" flipV="1">
            <a:off x="4963484" y="4009375"/>
            <a:ext cx="396053" cy="359847"/>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noAutofit/>
          </a:bodyPr>
          <a:lstStyle/>
          <a:p>
            <a:endParaRPr lang="en-CA" sz="1400" dirty="0">
              <a:solidFill>
                <a:srgbClr val="483698"/>
              </a:solidFill>
            </a:endParaRPr>
          </a:p>
        </p:txBody>
      </p:sp>
      <p:sp>
        <p:nvSpPr>
          <p:cNvPr id="25" name="AutoShape 20"/>
          <p:cNvSpPr>
            <a:spLocks noChangeArrowheads="1"/>
          </p:cNvSpPr>
          <p:nvPr userDrawn="1"/>
        </p:nvSpPr>
        <p:spPr bwMode="gray">
          <a:xfrm rot="18900000" flipV="1">
            <a:off x="3749594" y="4014666"/>
            <a:ext cx="408055" cy="349264"/>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endParaRPr>
          </a:p>
        </p:txBody>
      </p:sp>
      <p:sp>
        <p:nvSpPr>
          <p:cNvPr id="26" name="Text Placeholder 20"/>
          <p:cNvSpPr>
            <a:spLocks noGrp="1"/>
          </p:cNvSpPr>
          <p:nvPr>
            <p:ph type="body" sz="quarter" idx="48"/>
          </p:nvPr>
        </p:nvSpPr>
        <p:spPr bwMode="gray">
          <a:xfrm>
            <a:off x="752510" y="39708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7" name="Text Placeholder 20"/>
          <p:cNvSpPr>
            <a:spLocks noGrp="1"/>
          </p:cNvSpPr>
          <p:nvPr>
            <p:ph type="body" sz="quarter" idx="50"/>
          </p:nvPr>
        </p:nvSpPr>
        <p:spPr bwMode="gray">
          <a:xfrm>
            <a:off x="550800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8" name="Text Placeholder 20"/>
          <p:cNvSpPr>
            <a:spLocks noGrp="1"/>
          </p:cNvSpPr>
          <p:nvPr>
            <p:ph type="body" sz="quarter" idx="52"/>
          </p:nvPr>
        </p:nvSpPr>
        <p:spPr bwMode="gray">
          <a:xfrm>
            <a:off x="5508000" y="3970800"/>
            <a:ext cx="2885771"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9" name="AutoShape 20"/>
          <p:cNvSpPr>
            <a:spLocks noChangeArrowheads="1"/>
          </p:cNvSpPr>
          <p:nvPr userDrawn="1"/>
        </p:nvSpPr>
        <p:spPr bwMode="gray">
          <a:xfrm rot="2700000">
            <a:off x="3762968" y="2667998"/>
            <a:ext cx="382279" cy="37705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endParaRPr>
          </a:p>
        </p:txBody>
      </p:sp>
      <p:sp>
        <p:nvSpPr>
          <p:cNvPr id="30" name="AutoShape 20"/>
          <p:cNvSpPr>
            <a:spLocks noChangeArrowheads="1"/>
          </p:cNvSpPr>
          <p:nvPr userDrawn="1"/>
        </p:nvSpPr>
        <p:spPr bwMode="gray">
          <a:xfrm rot="18900000" flipH="1">
            <a:off x="4964093" y="2673543"/>
            <a:ext cx="393864" cy="36596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endParaRPr>
          </a:p>
        </p:txBody>
      </p:sp>
      <p:sp>
        <p:nvSpPr>
          <p:cNvPr id="31" name="Text Placeholder 3"/>
          <p:cNvSpPr>
            <a:spLocks noGrp="1"/>
          </p:cNvSpPr>
          <p:nvPr>
            <p:ph type="body" sz="quarter" idx="53"/>
          </p:nvPr>
        </p:nvSpPr>
        <p:spPr>
          <a:xfrm>
            <a:off x="752510"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3"/>
          <p:cNvSpPr>
            <a:spLocks noGrp="1"/>
          </p:cNvSpPr>
          <p:nvPr>
            <p:ph type="body" sz="quarter" idx="54"/>
          </p:nvPr>
        </p:nvSpPr>
        <p:spPr>
          <a:xfrm>
            <a:off x="752510"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3"/>
          <p:cNvSpPr>
            <a:spLocks noGrp="1"/>
          </p:cNvSpPr>
          <p:nvPr>
            <p:ph type="body" sz="quarter" idx="55"/>
          </p:nvPr>
        </p:nvSpPr>
        <p:spPr>
          <a:xfrm>
            <a:off x="5506571"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4" name="Text Placeholder 3"/>
          <p:cNvSpPr>
            <a:spLocks noGrp="1"/>
          </p:cNvSpPr>
          <p:nvPr>
            <p:ph type="body" sz="quarter" idx="56"/>
          </p:nvPr>
        </p:nvSpPr>
        <p:spPr>
          <a:xfrm>
            <a:off x="5506571"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7089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arpinė_skaidrė_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2017.05.04</a:t>
            </a:fld>
            <a:endParaRPr lang="lt-LT" sz="1000" dirty="0">
              <a:latin typeface="Trebuchet MS" pitchFamily="34" charset="0"/>
            </a:endParaRPr>
          </a:p>
        </p:txBody>
      </p:sp>
      <p:sp>
        <p:nvSpPr>
          <p:cNvPr id="10"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WWW.GLIMSTEDT.LT</a:t>
            </a:r>
            <a:r>
              <a:rPr lang="lt-LT" sz="1000" b="0" i="0" dirty="0" smtClean="0">
                <a:latin typeface="Trebuchet MS" pitchFamily="34" charset="0"/>
              </a:rPr>
              <a:t>			                                 VILNIUS  RYGA  TALINAS  </a:t>
            </a:r>
            <a:r>
              <a:rPr lang="lt-LT" sz="1000" b="0" i="0" baseline="0" dirty="0" smtClean="0">
                <a:latin typeface="Trebuchet MS" pitchFamily="34" charset="0"/>
              </a:rPr>
              <a:t>STOKHOLMAS  </a:t>
            </a:r>
            <a:endParaRPr lang="lt-LT" sz="1000" b="0" i="0" baseline="0" dirty="0">
              <a:latin typeface="Trebuchet MS" pitchFamily="34" charset="0"/>
            </a:endParaRPr>
          </a:p>
        </p:txBody>
      </p:sp>
      <p:sp>
        <p:nvSpPr>
          <p:cNvPr id="14" name="Text Placeholder 11"/>
          <p:cNvSpPr>
            <a:spLocks noGrp="1"/>
          </p:cNvSpPr>
          <p:nvPr>
            <p:ph type="body" sz="quarter" idx="10" hasCustomPrompt="1"/>
          </p:nvPr>
        </p:nvSpPr>
        <p:spPr>
          <a:xfrm>
            <a:off x="1" y="1558661"/>
            <a:ext cx="6047656" cy="934235"/>
          </a:xfrm>
          <a:blipFill dpi="0" rotWithShape="1">
            <a:blip r:embed="rId3"/>
            <a:srcRect/>
            <a:stretch>
              <a:fillRect/>
            </a:stretch>
          </a:blipFill>
        </p:spPr>
        <p:txBody>
          <a:bodyPr lIns="216000" tIns="252000" bIns="216000" anchor="t" anchorCtr="0">
            <a:spAutoFit/>
          </a:bodyPr>
          <a:lstStyle>
            <a:lvl1pPr algn="l">
              <a:defRPr b="0" baseline="0">
                <a:solidFill>
                  <a:schemeClr val="bg1"/>
                </a:solidFill>
                <a:effectLst/>
              </a:defRPr>
            </a:lvl1pPr>
          </a:lstStyle>
          <a:p>
            <a:pPr lvl="0"/>
            <a:r>
              <a:rPr lang="lt-LT" dirty="0" smtClean="0"/>
              <a:t>Tarpinės skaidrės pavadinimas</a:t>
            </a:r>
          </a:p>
        </p:txBody>
      </p:sp>
    </p:spTree>
    <p:extLst>
      <p:ext uri="{BB962C8B-B14F-4D97-AF65-F5344CB8AC3E}">
        <p14:creationId xmlns:p14="http://schemas.microsoft.com/office/powerpoint/2010/main" val="374873224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19" name="Text Placeholder 8"/>
          <p:cNvSpPr>
            <a:spLocks noGrp="1"/>
          </p:cNvSpPr>
          <p:nvPr>
            <p:ph type="body" sz="quarter" idx="19"/>
          </p:nvPr>
        </p:nvSpPr>
        <p:spPr>
          <a:xfrm>
            <a:off x="7524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6" name="Text Placeholder 8"/>
          <p:cNvSpPr>
            <a:spLocks noGrp="1"/>
          </p:cNvSpPr>
          <p:nvPr>
            <p:ph type="body" sz="quarter" idx="21"/>
          </p:nvPr>
        </p:nvSpPr>
        <p:spPr>
          <a:xfrm>
            <a:off x="46656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3943468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19" name="Text Placeholder 8"/>
          <p:cNvSpPr>
            <a:spLocks noGrp="1"/>
          </p:cNvSpPr>
          <p:nvPr>
            <p:ph type="body" sz="quarter" idx="19"/>
          </p:nvPr>
        </p:nvSpPr>
        <p:spPr>
          <a:xfrm>
            <a:off x="7524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6" name="Text Placeholder 8"/>
          <p:cNvSpPr>
            <a:spLocks noGrp="1"/>
          </p:cNvSpPr>
          <p:nvPr>
            <p:ph type="body" sz="quarter" idx="21"/>
          </p:nvPr>
        </p:nvSpPr>
        <p:spPr>
          <a:xfrm>
            <a:off x="46656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7" name="Text Placeholder 8"/>
          <p:cNvSpPr>
            <a:spLocks noGrp="1"/>
          </p:cNvSpPr>
          <p:nvPr>
            <p:ph type="body" sz="quarter" idx="23"/>
          </p:nvPr>
        </p:nvSpPr>
        <p:spPr>
          <a:xfrm>
            <a:off x="7524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4"/>
          </p:nvPr>
        </p:nvSpPr>
        <p:spPr>
          <a:xfrm>
            <a:off x="7524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9" name="Text Placeholder 8"/>
          <p:cNvSpPr>
            <a:spLocks noGrp="1"/>
          </p:cNvSpPr>
          <p:nvPr>
            <p:ph type="body" sz="quarter" idx="25"/>
          </p:nvPr>
        </p:nvSpPr>
        <p:spPr>
          <a:xfrm>
            <a:off x="46656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8"/>
          <p:cNvSpPr>
            <a:spLocks noGrp="1"/>
          </p:cNvSpPr>
          <p:nvPr>
            <p:ph type="body" sz="quarter" idx="26"/>
          </p:nvPr>
        </p:nvSpPr>
        <p:spPr>
          <a:xfrm>
            <a:off x="46656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912311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6020" t="-1" r="11694" b="17937"/>
          <a:stretch/>
        </p:blipFill>
        <p:spPr>
          <a:xfrm>
            <a:off x="1" y="0"/>
            <a:ext cx="9144000" cy="6858000"/>
          </a:xfrm>
          <a:prstGeom prst="rect">
            <a:avLst/>
          </a:prstGeom>
        </p:spPr>
      </p:pic>
      <p:sp>
        <p:nvSpPr>
          <p:cNvPr id="7"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23637721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Section divider one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274463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Section divider two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030505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Section divider three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7200230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Section divider four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167194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2400" y="432000"/>
            <a:ext cx="7639200" cy="518400"/>
          </a:xfrm>
        </p:spPr>
        <p:txBody>
          <a:bodyPr/>
          <a:lstStyle>
            <a:lvl1pPr>
              <a:defRPr/>
            </a:lvl1pPr>
          </a:lstStyle>
          <a:p>
            <a:r>
              <a:rPr lang="en-US" dirty="0" smtClean="0"/>
              <a:t>Colors</a:t>
            </a:r>
            <a:endParaRPr lang="en-US" dirty="0"/>
          </a:p>
        </p:txBody>
      </p:sp>
      <p:grpSp>
        <p:nvGrpSpPr>
          <p:cNvPr id="52" name="Group 51"/>
          <p:cNvGrpSpPr/>
          <p:nvPr userDrawn="1"/>
        </p:nvGrpSpPr>
        <p:grpSpPr>
          <a:xfrm>
            <a:off x="752400" y="1430719"/>
            <a:ext cx="7639200" cy="4323905"/>
            <a:chOff x="752400" y="1211263"/>
            <a:chExt cx="7647063" cy="4594225"/>
          </a:xfrm>
        </p:grpSpPr>
        <p:sp>
          <p:nvSpPr>
            <p:cNvPr id="53" name="TextBox 52"/>
            <p:cNvSpPr txBox="1"/>
            <p:nvPr userDrawn="1"/>
          </p:nvSpPr>
          <p:spPr>
            <a:xfrm>
              <a:off x="752400" y="1211263"/>
              <a:ext cx="828675" cy="504825"/>
            </a:xfrm>
            <a:prstGeom prst="rect">
              <a:avLst/>
            </a:prstGeom>
            <a:noFill/>
          </p:spPr>
          <p:txBody>
            <a:bodyPr wrap="square" lIns="0" tIns="0" rIns="54007" bIns="0" rtlCol="0">
              <a:noAutofit/>
            </a:bodyPr>
            <a:lstStyle/>
            <a:p>
              <a:r>
                <a:rPr lang="en-GB" sz="1000" b="1" dirty="0" smtClean="0">
                  <a:solidFill>
                    <a:srgbClr val="00338D"/>
                  </a:solidFill>
                </a:rPr>
                <a:t>Primary</a:t>
              </a:r>
              <a:endParaRPr lang="en-GB" sz="1000" b="1" dirty="0">
                <a:solidFill>
                  <a:srgbClr val="00338D"/>
                </a:solidFill>
              </a:endParaRPr>
            </a:p>
          </p:txBody>
        </p:sp>
        <p:sp>
          <p:nvSpPr>
            <p:cNvPr id="54" name="TextBox 53"/>
            <p:cNvSpPr txBox="1"/>
            <p:nvPr userDrawn="1"/>
          </p:nvSpPr>
          <p:spPr>
            <a:xfrm>
              <a:off x="752400" y="2257893"/>
              <a:ext cx="898425" cy="504825"/>
            </a:xfrm>
            <a:prstGeom prst="rect">
              <a:avLst/>
            </a:prstGeom>
            <a:noFill/>
          </p:spPr>
          <p:txBody>
            <a:bodyPr wrap="square" lIns="0" tIns="0" rIns="54007" bIns="0" rtlCol="0">
              <a:noAutofit/>
            </a:bodyPr>
            <a:lstStyle/>
            <a:p>
              <a:r>
                <a:rPr lang="en-GB" sz="1000" b="1" dirty="0" smtClean="0">
                  <a:solidFill>
                    <a:srgbClr val="00338D"/>
                  </a:solidFill>
                </a:rPr>
                <a:t>Secondary</a:t>
              </a:r>
              <a:endParaRPr lang="en-GB" sz="1000" b="1" dirty="0">
                <a:solidFill>
                  <a:srgbClr val="00338D"/>
                </a:solidFill>
              </a:endParaRPr>
            </a:p>
          </p:txBody>
        </p:sp>
        <p:sp>
          <p:nvSpPr>
            <p:cNvPr id="55" name="TextBox 54"/>
            <p:cNvSpPr txBox="1"/>
            <p:nvPr userDrawn="1"/>
          </p:nvSpPr>
          <p:spPr>
            <a:xfrm>
              <a:off x="752400" y="3304523"/>
              <a:ext cx="898425" cy="504825"/>
            </a:xfrm>
            <a:prstGeom prst="rect">
              <a:avLst/>
            </a:prstGeom>
            <a:noFill/>
          </p:spPr>
          <p:txBody>
            <a:bodyPr wrap="square" lIns="0" tIns="0" rIns="54007" bIns="0" rtlCol="0">
              <a:noAutofit/>
            </a:bodyPr>
            <a:lstStyle/>
            <a:p>
              <a:r>
                <a:rPr lang="en-GB" sz="1000" b="1" dirty="0" smtClean="0">
                  <a:solidFill>
                    <a:srgbClr val="00338D"/>
                  </a:solidFill>
                </a:rPr>
                <a:t>Tertiary</a:t>
              </a:r>
              <a:endParaRPr lang="en-GB" sz="1000" b="1" dirty="0">
                <a:solidFill>
                  <a:srgbClr val="00338D"/>
                </a:solidFill>
              </a:endParaRPr>
            </a:p>
          </p:txBody>
        </p:sp>
        <p:sp>
          <p:nvSpPr>
            <p:cNvPr id="56" name="Rectangle 55"/>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prstClr val="white"/>
                  </a:solidFill>
                </a:rPr>
                <a:t>KPMG Blue</a:t>
              </a:r>
            </a:p>
            <a:p>
              <a:pPr algn="ctr"/>
              <a:r>
                <a:rPr lang="en-GB" sz="900" smtClean="0">
                  <a:solidFill>
                    <a:prstClr val="white"/>
                  </a:solidFill>
                </a:rPr>
                <a:t>0 / 51 / 141</a:t>
              </a:r>
              <a:endParaRPr lang="en-GB" sz="900" dirty="0">
                <a:solidFill>
                  <a:prstClr val="white"/>
                </a:solidFill>
              </a:endParaRPr>
            </a:p>
          </p:txBody>
        </p:sp>
        <p:sp>
          <p:nvSpPr>
            <p:cNvPr id="57" name="Rectangle 56"/>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prstClr val="white"/>
                  </a:solidFill>
                </a:rPr>
                <a:t>Medium Blue</a:t>
              </a:r>
            </a:p>
            <a:p>
              <a:pPr algn="ctr"/>
              <a:r>
                <a:rPr lang="en-GB" sz="900" dirty="0" smtClean="0">
                  <a:solidFill>
                    <a:prstClr val="white"/>
                  </a:solidFill>
                </a:rPr>
                <a:t>0 / 94 / 184</a:t>
              </a:r>
              <a:endParaRPr lang="en-GB" sz="900" dirty="0">
                <a:solidFill>
                  <a:prstClr val="white"/>
                </a:solidFill>
              </a:endParaRPr>
            </a:p>
          </p:txBody>
        </p:sp>
        <p:sp>
          <p:nvSpPr>
            <p:cNvPr id="58" name="Rectangle 57"/>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prstClr val="white"/>
                  </a:solidFill>
                </a:rPr>
                <a:t>Light Blue</a:t>
              </a:r>
            </a:p>
            <a:p>
              <a:pPr algn="ctr"/>
              <a:r>
                <a:rPr lang="en-GB" sz="900" dirty="0" smtClean="0">
                  <a:solidFill>
                    <a:prstClr val="white"/>
                  </a:solidFill>
                </a:rPr>
                <a:t>0 / 145 / 218</a:t>
              </a:r>
              <a:endParaRPr lang="en-GB" sz="900" dirty="0">
                <a:solidFill>
                  <a:prstClr val="white"/>
                </a:solidFill>
              </a:endParaRPr>
            </a:p>
          </p:txBody>
        </p:sp>
        <p:sp>
          <p:nvSpPr>
            <p:cNvPr id="59" name="Rectangle 58"/>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prstClr val="white"/>
                  </a:solidFill>
                </a:rPr>
                <a:t>Violet</a:t>
              </a:r>
            </a:p>
            <a:p>
              <a:pPr algn="ctr"/>
              <a:r>
                <a:rPr lang="en-GB" sz="900" smtClean="0">
                  <a:solidFill>
                    <a:prstClr val="white"/>
                  </a:solidFill>
                </a:rPr>
                <a:t>72 / 54 / 152</a:t>
              </a:r>
              <a:endParaRPr lang="en-GB" sz="900" dirty="0">
                <a:solidFill>
                  <a:prstClr val="white"/>
                </a:solidFill>
              </a:endParaRPr>
            </a:p>
          </p:txBody>
        </p:sp>
        <p:sp>
          <p:nvSpPr>
            <p:cNvPr id="60" name="Rectangle 59"/>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prstClr val="white"/>
                  </a:solidFill>
                </a:rPr>
                <a:t>Purple</a:t>
              </a:r>
            </a:p>
            <a:p>
              <a:pPr algn="ctr"/>
              <a:r>
                <a:rPr lang="en-GB" sz="900" dirty="0" smtClean="0">
                  <a:solidFill>
                    <a:prstClr val="white"/>
                  </a:solidFill>
                </a:rPr>
                <a:t>71 / 10 / 104</a:t>
              </a:r>
              <a:endParaRPr lang="en-GB" sz="900" dirty="0">
                <a:solidFill>
                  <a:prstClr val="white"/>
                </a:solidFill>
              </a:endParaRPr>
            </a:p>
          </p:txBody>
        </p:sp>
        <p:sp>
          <p:nvSpPr>
            <p:cNvPr id="61" name="Rectangle 60"/>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prstClr val="white"/>
                  </a:solidFill>
                </a:rPr>
                <a:t>Light Purple</a:t>
              </a:r>
            </a:p>
            <a:p>
              <a:pPr algn="ctr"/>
              <a:r>
                <a:rPr lang="en-GB" sz="900" smtClean="0">
                  <a:solidFill>
                    <a:prstClr val="white"/>
                  </a:solidFill>
                </a:rPr>
                <a:t>109 / 32 / 119</a:t>
              </a:r>
              <a:endParaRPr lang="en-GB" sz="900" dirty="0">
                <a:solidFill>
                  <a:prstClr val="white"/>
                </a:solidFill>
              </a:endParaRPr>
            </a:p>
          </p:txBody>
        </p:sp>
        <p:sp>
          <p:nvSpPr>
            <p:cNvPr id="62" name="Rectangle 61"/>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prstClr val="white"/>
                  </a:solidFill>
                </a:rPr>
                <a:t>Green</a:t>
              </a:r>
            </a:p>
            <a:p>
              <a:pPr algn="ctr"/>
              <a:r>
                <a:rPr lang="en-GB" sz="900" smtClean="0">
                  <a:solidFill>
                    <a:prstClr val="white"/>
                  </a:solidFill>
                </a:rPr>
                <a:t>0 / 163 / 161</a:t>
              </a:r>
              <a:endParaRPr lang="en-GB" sz="900" dirty="0">
                <a:solidFill>
                  <a:prstClr val="white"/>
                </a:solidFill>
              </a:endParaRPr>
            </a:p>
          </p:txBody>
        </p:sp>
        <p:sp>
          <p:nvSpPr>
            <p:cNvPr id="63" name="Rectangle 62"/>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prstClr val="white"/>
                  </a:solidFill>
                </a:rPr>
                <a:t>Dark Green</a:t>
              </a:r>
            </a:p>
            <a:p>
              <a:pPr algn="ctr"/>
              <a:r>
                <a:rPr lang="en-GB" sz="900" dirty="0" smtClean="0">
                  <a:solidFill>
                    <a:prstClr val="white"/>
                  </a:solidFill>
                </a:rPr>
                <a:t>0 / 154 / 68</a:t>
              </a:r>
              <a:endParaRPr lang="en-GB" sz="900" dirty="0">
                <a:solidFill>
                  <a:prstClr val="white"/>
                </a:solidFill>
              </a:endParaRPr>
            </a:p>
          </p:txBody>
        </p:sp>
        <p:sp>
          <p:nvSpPr>
            <p:cNvPr id="64" name="Rectangle 63"/>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prstClr val="white"/>
                  </a:solidFill>
                </a:rPr>
                <a:t>Light Green</a:t>
              </a:r>
            </a:p>
            <a:p>
              <a:pPr algn="ctr"/>
              <a:r>
                <a:rPr lang="en-GB" sz="900" smtClean="0">
                  <a:solidFill>
                    <a:prstClr val="white"/>
                  </a:solidFill>
                </a:rPr>
                <a:t>67 / 176 / 42</a:t>
              </a:r>
              <a:endParaRPr lang="en-GB" sz="900" dirty="0">
                <a:solidFill>
                  <a:prstClr val="white"/>
                </a:solidFill>
              </a:endParaRPr>
            </a:p>
          </p:txBody>
        </p:sp>
        <p:sp>
          <p:nvSpPr>
            <p:cNvPr id="65" name="Rectangle 64"/>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prstClr val="white"/>
                  </a:solidFill>
                </a:rPr>
                <a:t>Yellow</a:t>
              </a:r>
            </a:p>
            <a:p>
              <a:pPr algn="ctr"/>
              <a:r>
                <a:rPr lang="en-GB" sz="900" smtClean="0">
                  <a:solidFill>
                    <a:prstClr val="white"/>
                  </a:solidFill>
                </a:rPr>
                <a:t>234 / 170 / 0</a:t>
              </a:r>
              <a:endParaRPr lang="en-GB" sz="900" dirty="0">
                <a:solidFill>
                  <a:prstClr val="white"/>
                </a:solidFill>
              </a:endParaRPr>
            </a:p>
          </p:txBody>
        </p:sp>
        <p:sp>
          <p:nvSpPr>
            <p:cNvPr id="66" name="Rectangle 65"/>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prstClr val="white"/>
                  </a:solidFill>
                </a:rPr>
                <a:t>Orange</a:t>
              </a:r>
            </a:p>
            <a:p>
              <a:pPr algn="ctr"/>
              <a:r>
                <a:rPr lang="en-GB" sz="900" dirty="0" smtClean="0">
                  <a:solidFill>
                    <a:prstClr val="white"/>
                  </a:solidFill>
                </a:rPr>
                <a:t>246 / 141 / 46</a:t>
              </a:r>
              <a:endParaRPr lang="en-GB" sz="900" dirty="0">
                <a:solidFill>
                  <a:prstClr val="white"/>
                </a:solidFill>
              </a:endParaRPr>
            </a:p>
          </p:txBody>
        </p:sp>
        <p:sp>
          <p:nvSpPr>
            <p:cNvPr id="67" name="Rectangle 66"/>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prstClr val="white"/>
                  </a:solidFill>
                </a:rPr>
                <a:t>Red</a:t>
              </a:r>
            </a:p>
            <a:p>
              <a:pPr algn="ctr"/>
              <a:r>
                <a:rPr lang="en-GB" sz="900" smtClean="0">
                  <a:solidFill>
                    <a:prstClr val="white"/>
                  </a:solidFill>
                </a:rPr>
                <a:t>188 / 32 / 75</a:t>
              </a:r>
              <a:endParaRPr lang="en-GB" sz="900" dirty="0">
                <a:solidFill>
                  <a:prstClr val="white"/>
                </a:solidFill>
              </a:endParaRPr>
            </a:p>
          </p:txBody>
        </p:sp>
        <p:sp>
          <p:nvSpPr>
            <p:cNvPr id="68" name="Rectangle 67"/>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prstClr val="white"/>
                  </a:solidFill>
                </a:rPr>
                <a:t>Pink</a:t>
              </a:r>
            </a:p>
            <a:p>
              <a:pPr algn="ctr"/>
              <a:r>
                <a:rPr lang="en-GB" sz="900" dirty="0" smtClean="0">
                  <a:solidFill>
                    <a:prstClr val="white"/>
                  </a:solidFill>
                </a:rPr>
                <a:t>198 / 0 / 126</a:t>
              </a:r>
              <a:endParaRPr lang="en-GB" sz="900" dirty="0">
                <a:solidFill>
                  <a:prstClr val="white"/>
                </a:solidFill>
              </a:endParaRPr>
            </a:p>
          </p:txBody>
        </p:sp>
        <p:sp>
          <p:nvSpPr>
            <p:cNvPr id="69" name="Rectangle 68"/>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prstClr val="white"/>
                  </a:solidFill>
                </a:rPr>
                <a:t>KPMG Blue</a:t>
              </a:r>
            </a:p>
            <a:p>
              <a:pPr algn="ctr"/>
              <a:r>
                <a:rPr lang="en-GB" sz="900" smtClean="0">
                  <a:solidFill>
                    <a:prstClr val="white"/>
                  </a:solidFill>
                </a:rPr>
                <a:t>0 / 51 / 141</a:t>
              </a:r>
              <a:endParaRPr lang="en-GB" sz="900" dirty="0">
                <a:solidFill>
                  <a:prstClr val="white"/>
                </a:solidFill>
              </a:endParaRPr>
            </a:p>
          </p:txBody>
        </p:sp>
        <p:sp>
          <p:nvSpPr>
            <p:cNvPr id="70" name="Rectangle 69"/>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prstClr val="white"/>
                  </a:solidFill>
                </a:rPr>
                <a:t>Medium Blue</a:t>
              </a:r>
            </a:p>
            <a:p>
              <a:pPr algn="ctr"/>
              <a:r>
                <a:rPr lang="en-GB" sz="900" dirty="0" smtClean="0">
                  <a:solidFill>
                    <a:prstClr val="white"/>
                  </a:solidFill>
                </a:rPr>
                <a:t>0 / 94 / 184</a:t>
              </a:r>
              <a:endParaRPr lang="en-GB" sz="900" dirty="0">
                <a:solidFill>
                  <a:prstClr val="white"/>
                </a:solidFill>
              </a:endParaRPr>
            </a:p>
          </p:txBody>
        </p:sp>
        <p:sp>
          <p:nvSpPr>
            <p:cNvPr id="71" name="Rectangle 70"/>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prstClr val="white"/>
                  </a:solidFill>
                </a:rPr>
                <a:t>Light Blue</a:t>
              </a:r>
            </a:p>
            <a:p>
              <a:pPr algn="ctr"/>
              <a:r>
                <a:rPr lang="en-GB" sz="900" smtClean="0">
                  <a:solidFill>
                    <a:prstClr val="white"/>
                  </a:solidFill>
                </a:rPr>
                <a:t>0 / 145 / 218</a:t>
              </a:r>
              <a:endParaRPr lang="en-GB" sz="900" dirty="0">
                <a:solidFill>
                  <a:prstClr val="white"/>
                </a:solidFill>
              </a:endParaRPr>
            </a:p>
          </p:txBody>
        </p:sp>
        <p:sp>
          <p:nvSpPr>
            <p:cNvPr id="72" name="Rectangle 71"/>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prstClr val="white"/>
                  </a:solidFill>
                </a:rPr>
                <a:t>Light Purple</a:t>
              </a:r>
            </a:p>
            <a:p>
              <a:pPr algn="ctr"/>
              <a:r>
                <a:rPr lang="en-GB" sz="900" smtClean="0">
                  <a:solidFill>
                    <a:prstClr val="white"/>
                  </a:solidFill>
                </a:rPr>
                <a:t>109 / 32 / 119</a:t>
              </a:r>
              <a:endParaRPr lang="en-GB" sz="900" dirty="0">
                <a:solidFill>
                  <a:prstClr val="white"/>
                </a:solidFill>
              </a:endParaRPr>
            </a:p>
          </p:txBody>
        </p:sp>
        <p:sp>
          <p:nvSpPr>
            <p:cNvPr id="73" name="Rectangle 72"/>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prstClr val="white"/>
                  </a:solidFill>
                </a:rPr>
                <a:t>Green</a:t>
              </a:r>
            </a:p>
            <a:p>
              <a:pPr algn="ctr"/>
              <a:r>
                <a:rPr lang="en-GB" sz="900" smtClean="0">
                  <a:solidFill>
                    <a:prstClr val="white"/>
                  </a:solidFill>
                </a:rPr>
                <a:t>0 / 163 / 161</a:t>
              </a:r>
              <a:endParaRPr lang="en-GB" sz="900" dirty="0">
                <a:solidFill>
                  <a:prstClr val="white"/>
                </a:solidFill>
              </a:endParaRPr>
            </a:p>
          </p:txBody>
        </p:sp>
        <p:sp>
          <p:nvSpPr>
            <p:cNvPr id="74" name="Rectangle 73"/>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prstClr val="white"/>
                  </a:solidFill>
                </a:rPr>
                <a:t>Light Green</a:t>
              </a:r>
            </a:p>
            <a:p>
              <a:pPr algn="ctr"/>
              <a:r>
                <a:rPr lang="en-GB" sz="900" dirty="0" smtClean="0">
                  <a:solidFill>
                    <a:prstClr val="white"/>
                  </a:solidFill>
                </a:rPr>
                <a:t>67 / 176 / 42</a:t>
              </a:r>
              <a:endParaRPr lang="en-GB" sz="900" dirty="0">
                <a:solidFill>
                  <a:prstClr val="white"/>
                </a:solidFill>
              </a:endParaRPr>
            </a:p>
          </p:txBody>
        </p:sp>
        <p:sp>
          <p:nvSpPr>
            <p:cNvPr id="75" name="Rectangle 74"/>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prstClr val="white"/>
                  </a:solidFill>
                </a:rPr>
                <a:t>Yellow</a:t>
              </a:r>
            </a:p>
            <a:p>
              <a:pPr algn="ctr"/>
              <a:r>
                <a:rPr lang="en-GB" sz="900" smtClean="0">
                  <a:solidFill>
                    <a:prstClr val="white"/>
                  </a:solidFill>
                </a:rPr>
                <a:t>234 / 170 / 0</a:t>
              </a:r>
              <a:endParaRPr lang="en-GB" sz="900" dirty="0">
                <a:solidFill>
                  <a:prstClr val="white"/>
                </a:solidFill>
              </a:endParaRPr>
            </a:p>
          </p:txBody>
        </p:sp>
        <p:sp>
          <p:nvSpPr>
            <p:cNvPr id="76" name="Rectangle 75"/>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prstClr val="white"/>
                  </a:solidFill>
                </a:rPr>
                <a:t>Pink</a:t>
              </a:r>
            </a:p>
            <a:p>
              <a:pPr algn="ctr"/>
              <a:r>
                <a:rPr lang="en-GB" sz="900" dirty="0" smtClean="0">
                  <a:solidFill>
                    <a:prstClr val="white"/>
                  </a:solidFill>
                </a:rPr>
                <a:t>198 / 0 / 126</a:t>
              </a:r>
              <a:endParaRPr lang="en-GB" sz="900" dirty="0">
                <a:solidFill>
                  <a:prstClr val="white"/>
                </a:solidFill>
              </a:endParaRPr>
            </a:p>
          </p:txBody>
        </p:sp>
        <p:sp>
          <p:nvSpPr>
            <p:cNvPr id="77" name="Rectangle 76"/>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prstClr val="white"/>
                  </a:solidFill>
                </a:rPr>
                <a:t>Dark Brown</a:t>
              </a:r>
            </a:p>
            <a:p>
              <a:pPr algn="ctr"/>
              <a:r>
                <a:rPr lang="en-GB" sz="900" dirty="0" smtClean="0">
                  <a:solidFill>
                    <a:prstClr val="white"/>
                  </a:solidFill>
                </a:rPr>
                <a:t>117 / 63 / 25</a:t>
              </a:r>
              <a:endParaRPr lang="en-GB" sz="900" dirty="0">
                <a:solidFill>
                  <a:prstClr val="white"/>
                </a:solidFill>
              </a:endParaRPr>
            </a:p>
          </p:txBody>
        </p:sp>
        <p:sp>
          <p:nvSpPr>
            <p:cNvPr id="78" name="Rectangle 77"/>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prstClr val="white"/>
                  </a:solidFill>
                </a:rPr>
                <a:t>Light Brown</a:t>
              </a:r>
            </a:p>
            <a:p>
              <a:pPr algn="ctr"/>
              <a:r>
                <a:rPr lang="en-GB" sz="900" dirty="0" smtClean="0">
                  <a:solidFill>
                    <a:prstClr val="white"/>
                  </a:solidFill>
                </a:rPr>
                <a:t>155 / 100 / 46</a:t>
              </a:r>
              <a:endParaRPr lang="en-GB" sz="900" dirty="0">
                <a:solidFill>
                  <a:prstClr val="white"/>
                </a:solidFill>
              </a:endParaRPr>
            </a:p>
          </p:txBody>
        </p:sp>
        <p:sp>
          <p:nvSpPr>
            <p:cNvPr id="79" name="Rectangle 78"/>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prstClr val="white"/>
                  </a:solidFill>
                </a:rPr>
                <a:t>Beige</a:t>
              </a:r>
            </a:p>
            <a:p>
              <a:pPr algn="ctr"/>
              <a:r>
                <a:rPr lang="en-GB" sz="900" dirty="0" smtClean="0">
                  <a:solidFill>
                    <a:prstClr val="white"/>
                  </a:solidFill>
                </a:rPr>
                <a:t>227 / 188 / 159</a:t>
              </a:r>
              <a:endParaRPr lang="en-GB" sz="900" dirty="0">
                <a:solidFill>
                  <a:prstClr val="white"/>
                </a:solidFill>
              </a:endParaRPr>
            </a:p>
          </p:txBody>
        </p:sp>
        <p:sp>
          <p:nvSpPr>
            <p:cNvPr id="80" name="Rectangle 79"/>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prstClr val="white"/>
                  </a:solidFill>
                </a:rPr>
                <a:t>Olive</a:t>
              </a:r>
            </a:p>
            <a:p>
              <a:pPr algn="ctr"/>
              <a:r>
                <a:rPr lang="en-GB" sz="900" dirty="0" smtClean="0">
                  <a:solidFill>
                    <a:prstClr val="white"/>
                  </a:solidFill>
                </a:rPr>
                <a:t>157 / 147 / 117</a:t>
              </a:r>
              <a:endParaRPr lang="en-GB" sz="900" dirty="0">
                <a:solidFill>
                  <a:prstClr val="white"/>
                </a:solidFill>
              </a:endParaRPr>
            </a:p>
          </p:txBody>
        </p:sp>
        <p:sp>
          <p:nvSpPr>
            <p:cNvPr id="81" name="Rectangle 80"/>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prstClr val="white"/>
                  </a:solidFill>
                </a:rPr>
                <a:t>Light Pink</a:t>
              </a:r>
            </a:p>
            <a:p>
              <a:pPr algn="ctr"/>
              <a:r>
                <a:rPr lang="en-GB" sz="900" dirty="0" smtClean="0">
                  <a:solidFill>
                    <a:prstClr val="white"/>
                  </a:solidFill>
                </a:rPr>
                <a:t>227 / 104 / 119</a:t>
              </a:r>
              <a:endParaRPr lang="en-GB" sz="900" dirty="0">
                <a:solidFill>
                  <a:prstClr val="white"/>
                </a:solidFill>
              </a:endParaRPr>
            </a:p>
          </p:txBody>
        </p:sp>
        <p:sp>
          <p:nvSpPr>
            <p:cNvPr id="82" name="TextBox 81"/>
            <p:cNvSpPr txBox="1"/>
            <p:nvPr userDrawn="1"/>
          </p:nvSpPr>
          <p:spPr>
            <a:xfrm>
              <a:off x="752400" y="4285386"/>
              <a:ext cx="814145" cy="504825"/>
            </a:xfrm>
            <a:prstGeom prst="rect">
              <a:avLst/>
            </a:prstGeom>
            <a:noFill/>
          </p:spPr>
          <p:txBody>
            <a:bodyPr wrap="square" lIns="0" tIns="0" rIns="54007" bIns="0" rtlCol="0">
              <a:noAutofit/>
            </a:bodyPr>
            <a:lstStyle/>
            <a:p>
              <a:r>
                <a:rPr lang="en-GB" sz="1000" b="1" dirty="0" smtClean="0">
                  <a:solidFill>
                    <a:srgbClr val="00338D"/>
                  </a:solidFill>
                </a:rPr>
                <a:t>Colour order for graphs</a:t>
              </a:r>
              <a:endParaRPr lang="en-GB" sz="1000" b="1" dirty="0">
                <a:solidFill>
                  <a:srgbClr val="00338D"/>
                </a:solidFill>
              </a:endParaRPr>
            </a:p>
          </p:txBody>
        </p:sp>
      </p:grpSp>
    </p:spTree>
    <p:extLst>
      <p:ext uri="{BB962C8B-B14F-4D97-AF65-F5344CB8AC3E}">
        <p14:creationId xmlns:p14="http://schemas.microsoft.com/office/powerpoint/2010/main" val="571187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2" y="0"/>
            <a:ext cx="747713"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solidFill>
                <a:srgbClr val="000000"/>
              </a:solidFill>
              <a:sym typeface="Arial" panose="020B0604020202020204" pitchFamily="34" charset="0"/>
            </a:endParaRPr>
          </a:p>
        </p:txBody>
      </p:sp>
      <p:sp>
        <p:nvSpPr>
          <p:cNvPr id="11" name="Freeform 19"/>
          <p:cNvSpPr>
            <a:spLocks noEditPoints="1"/>
          </p:cNvSpPr>
          <p:nvPr userDrawn="1"/>
        </p:nvSpPr>
        <p:spPr bwMode="auto">
          <a:xfrm>
            <a:off x="1584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Text Placeholder 2"/>
          <p:cNvSpPr>
            <a:spLocks noGrp="1"/>
          </p:cNvSpPr>
          <p:nvPr>
            <p:ph type="body" sz="quarter" idx="11"/>
          </p:nvPr>
        </p:nvSpPr>
        <p:spPr>
          <a:xfrm>
            <a:off x="1584000" y="4587244"/>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13" name="Text Placeholder 2"/>
          <p:cNvSpPr>
            <a:spLocks noGrp="1"/>
          </p:cNvSpPr>
          <p:nvPr>
            <p:ph type="body" sz="quarter" idx="12"/>
          </p:nvPr>
        </p:nvSpPr>
        <p:spPr>
          <a:xfrm>
            <a:off x="1584000" y="5634830"/>
            <a:ext cx="6815463"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sp>
        <p:nvSpPr>
          <p:cNvPr id="14" name="Text Placeholder 2"/>
          <p:cNvSpPr>
            <a:spLocks noGrp="1"/>
          </p:cNvSpPr>
          <p:nvPr>
            <p:ph type="body" sz="quarter" idx="13"/>
          </p:nvPr>
        </p:nvSpPr>
        <p:spPr>
          <a:xfrm>
            <a:off x="1584000" y="3539658"/>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15" name="Text Placeholder 2"/>
          <p:cNvSpPr>
            <a:spLocks noGrp="1"/>
          </p:cNvSpPr>
          <p:nvPr>
            <p:ph type="body" sz="quarter" idx="14"/>
          </p:nvPr>
        </p:nvSpPr>
        <p:spPr>
          <a:xfrm>
            <a:off x="1584000" y="3187907"/>
            <a:ext cx="241173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sp>
        <p:nvSpPr>
          <p:cNvPr id="22" name="Text Placeholder 2"/>
          <p:cNvSpPr>
            <a:spLocks noGrp="1"/>
          </p:cNvSpPr>
          <p:nvPr>
            <p:ph type="body" sz="quarter" idx="15"/>
          </p:nvPr>
        </p:nvSpPr>
        <p:spPr>
          <a:xfrm>
            <a:off x="4775338" y="3187907"/>
            <a:ext cx="236126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5338" y="2682350"/>
            <a:ext cx="1325883" cy="381001"/>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4000" y="2682350"/>
            <a:ext cx="2523749" cy="384049"/>
          </a:xfrm>
          <a:prstGeom prst="rect">
            <a:avLst/>
          </a:prstGeom>
        </p:spPr>
      </p:pic>
      <p:sp>
        <p:nvSpPr>
          <p:cNvPr id="16" name="TextBox 15"/>
          <p:cNvSpPr txBox="1"/>
          <p:nvPr userDrawn="1"/>
        </p:nvSpPr>
        <p:spPr>
          <a:xfrm>
            <a:off x="1846217" y="6690918"/>
            <a:ext cx="5442857" cy="93059"/>
          </a:xfrm>
          <a:prstGeom prst="rect">
            <a:avLst/>
          </a:prstGeom>
          <a:noFill/>
        </p:spPr>
        <p:txBody>
          <a:bodyPr wrap="square" lIns="0" tIns="0" rIns="0" bIns="0" rtlCol="0">
            <a:noAutofit/>
          </a:bodyPr>
          <a:lstStyle/>
          <a:p>
            <a:pPr algn="ctr">
              <a:defRPr/>
            </a:pPr>
            <a:r>
              <a:rPr lang="en-GB" sz="600" b="1" dirty="0" smtClean="0">
                <a:solidFill>
                  <a:srgbClr val="000000"/>
                </a:solidFill>
              </a:rPr>
              <a:t>Document Classification: KPMG Confidential</a:t>
            </a:r>
          </a:p>
        </p:txBody>
      </p:sp>
    </p:spTree>
    <p:extLst>
      <p:ext uri="{BB962C8B-B14F-4D97-AF65-F5344CB8AC3E}">
        <p14:creationId xmlns:p14="http://schemas.microsoft.com/office/powerpoint/2010/main" val="8964295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38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arpinė_skaidrė_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 y="1558661"/>
            <a:ext cx="6047656" cy="934235"/>
          </a:xfrm>
          <a:blipFill dpi="0" rotWithShape="1">
            <a:blip r:embed="rId3"/>
            <a:srcRect/>
            <a:stretch>
              <a:fillRect/>
            </a:stretch>
          </a:blipFill>
        </p:spPr>
        <p:txBody>
          <a:bodyPr lIns="216000" tIns="252000" bIns="216000" anchor="t" anchorCtr="0">
            <a:spAutoFit/>
          </a:bodyPr>
          <a:lstStyle>
            <a:lvl1pPr algn="l">
              <a:defRPr baseline="0">
                <a:solidFill>
                  <a:schemeClr val="bg1"/>
                </a:solidFill>
              </a:defRPr>
            </a:lvl1pPr>
          </a:lstStyle>
          <a:p>
            <a:pPr lvl="0"/>
            <a:r>
              <a:rPr lang="lt-LT" dirty="0" smtClean="0"/>
              <a:t>Tarpinės skaidrės pavadinimas</a:t>
            </a:r>
          </a:p>
        </p:txBody>
      </p:sp>
      <p:sp>
        <p:nvSpPr>
          <p:cNvPr id="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2017.05.04</a:t>
            </a:fld>
            <a:endParaRPr lang="lt-LT" sz="1000" dirty="0">
              <a:latin typeface="Trebuchet MS" pitchFamily="34" charset="0"/>
            </a:endParaRPr>
          </a:p>
        </p:txBody>
      </p:sp>
      <p:sp>
        <p:nvSpPr>
          <p:cNvPr id="11"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WWW.GLIMSTEDT.LT</a:t>
            </a:r>
            <a:r>
              <a:rPr lang="lt-LT" sz="1000" b="0" i="0" dirty="0" smtClean="0">
                <a:latin typeface="Trebuchet MS" pitchFamily="34" charset="0"/>
              </a:rPr>
              <a:t>			                                 VILNIUS  RYGA  TALINAS  </a:t>
            </a:r>
            <a:r>
              <a:rPr lang="lt-LT" sz="1000" b="0" i="0" baseline="0" dirty="0" smtClean="0">
                <a:latin typeface="Trebuchet MS" pitchFamily="34" charset="0"/>
              </a:rPr>
              <a:t>STOKHOLMAS  </a:t>
            </a:r>
            <a:endParaRPr lang="lt-LT" sz="1000" b="0" i="0" baseline="0" dirty="0">
              <a:latin typeface="Trebuchet MS" pitchFamily="34" charset="0"/>
            </a:endParaRPr>
          </a:p>
        </p:txBody>
      </p:sp>
    </p:spTree>
    <p:extLst>
      <p:ext uri="{BB962C8B-B14F-4D97-AF65-F5344CB8AC3E}">
        <p14:creationId xmlns:p14="http://schemas.microsoft.com/office/powerpoint/2010/main" val="210830836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with super title">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483658" y="97998"/>
            <a:ext cx="8179200" cy="169200"/>
          </a:xfrm>
        </p:spPr>
        <p:txBody>
          <a:bodyPr anchor="b"/>
          <a:lstStyle>
            <a:lvl1pPr>
              <a:spcAft>
                <a:spcPts val="0"/>
              </a:spcAft>
              <a:defRPr sz="605"/>
            </a:lvl1pPr>
          </a:lstStyle>
          <a:p>
            <a:pPr lvl="0"/>
            <a:r>
              <a:rPr lang="en-US" dirty="0" smtClean="0"/>
              <a:t>Super title here</a:t>
            </a:r>
          </a:p>
        </p:txBody>
      </p:sp>
      <p:sp>
        <p:nvSpPr>
          <p:cNvPr id="3" name="Title 2"/>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535255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arpinė_skaidrė_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2017.05.04</a:t>
            </a:fld>
            <a:endParaRPr lang="lt-LT" sz="1000" dirty="0">
              <a:latin typeface="Trebuchet MS" pitchFamily="34" charset="0"/>
            </a:endParaRPr>
          </a:p>
        </p:txBody>
      </p:sp>
      <p:sp>
        <p:nvSpPr>
          <p:cNvPr id="10"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WWW.GLIMSTEDT.LT</a:t>
            </a:r>
            <a:r>
              <a:rPr lang="lt-LT" sz="1000" b="0" i="0" dirty="0" smtClean="0">
                <a:latin typeface="Trebuchet MS" pitchFamily="34" charset="0"/>
              </a:rPr>
              <a:t>			                                 VILNIUS  RYGA  </a:t>
            </a:r>
            <a:r>
              <a:rPr lang="lt-LT" sz="1000" b="0" i="0" smtClean="0">
                <a:latin typeface="Trebuchet MS" pitchFamily="34" charset="0"/>
              </a:rPr>
              <a:t>TALINAS  </a:t>
            </a:r>
            <a:r>
              <a:rPr lang="lt-LT" sz="1000" b="0" i="0" baseline="0" smtClean="0">
                <a:latin typeface="Trebuchet MS" pitchFamily="34" charset="0"/>
              </a:rPr>
              <a:t>STOKHOLMAS  </a:t>
            </a:r>
            <a:endParaRPr lang="lt-LT" sz="1000" b="0" i="0" baseline="0" dirty="0">
              <a:latin typeface="Trebuchet MS" pitchFamily="34" charset="0"/>
            </a:endParaRPr>
          </a:p>
        </p:txBody>
      </p:sp>
      <p:sp>
        <p:nvSpPr>
          <p:cNvPr id="12" name="Text Placeholder 11"/>
          <p:cNvSpPr>
            <a:spLocks noGrp="1"/>
          </p:cNvSpPr>
          <p:nvPr>
            <p:ph type="body" sz="quarter" idx="10" hasCustomPrompt="1"/>
          </p:nvPr>
        </p:nvSpPr>
        <p:spPr>
          <a:xfrm>
            <a:off x="1" y="1558661"/>
            <a:ext cx="6047656" cy="934235"/>
          </a:xfrm>
          <a:blipFill dpi="0" rotWithShape="1">
            <a:blip r:embed="rId3"/>
            <a:srcRect/>
            <a:stretch>
              <a:fillRect/>
            </a:stretch>
          </a:blipFill>
        </p:spPr>
        <p:txBody>
          <a:bodyPr lIns="216000" tIns="252000" bIns="216000" anchor="t" anchorCtr="0">
            <a:spAutoFit/>
          </a:bodyPr>
          <a:lstStyle>
            <a:lvl1pPr algn="l">
              <a:defRPr baseline="0">
                <a:solidFill>
                  <a:schemeClr val="bg1"/>
                </a:solidFill>
              </a:defRPr>
            </a:lvl1pPr>
          </a:lstStyle>
          <a:p>
            <a:pPr lvl="0"/>
            <a:r>
              <a:rPr lang="lt-LT" dirty="0" smtClean="0"/>
              <a:t>Tarpinės skaidrės pavadinimas</a:t>
            </a:r>
          </a:p>
        </p:txBody>
      </p:sp>
    </p:spTree>
    <p:extLst>
      <p:ext uri="{BB962C8B-B14F-4D97-AF65-F5344CB8AC3E}">
        <p14:creationId xmlns:p14="http://schemas.microsoft.com/office/powerpoint/2010/main" val="12209084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arpinė_skaidrė_v4">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836613"/>
            <a:ext cx="9144000" cy="5592762"/>
          </a:xfrm>
        </p:spPr>
        <p:txBody>
          <a:bodyPr/>
          <a:lstStyle/>
          <a:p>
            <a:endParaRPr lang="lt-LT"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9970"/>
            <a:ext cx="9144000" cy="455414"/>
          </a:xfrm>
          <a:prstGeom prst="rect">
            <a:avLst/>
          </a:prstGeom>
        </p:spPr>
      </p:pic>
      <p:sp>
        <p:nvSpPr>
          <p:cNvPr id="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2017.05.04</a:t>
            </a:fld>
            <a:endParaRPr lang="lt-LT" sz="1000" dirty="0">
              <a:latin typeface="Trebuchet MS" pitchFamily="34" charset="0"/>
            </a:endParaRPr>
          </a:p>
        </p:txBody>
      </p:sp>
      <p:sp>
        <p:nvSpPr>
          <p:cNvPr id="10"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WWW.GLIMSTEDT.LT</a:t>
            </a:r>
            <a:r>
              <a:rPr lang="lt-LT" sz="1000" b="0" i="0" dirty="0" smtClean="0">
                <a:latin typeface="Trebuchet MS" pitchFamily="34" charset="0"/>
              </a:rPr>
              <a:t>			                                 VILNIUS  RYGA  TALINAS  </a:t>
            </a:r>
            <a:r>
              <a:rPr lang="lt-LT" sz="1000" b="0" i="0" baseline="0" dirty="0" smtClean="0">
                <a:latin typeface="Trebuchet MS" pitchFamily="34" charset="0"/>
              </a:rPr>
              <a:t>STOKHOLMAS  </a:t>
            </a:r>
            <a:endParaRPr lang="lt-LT" sz="1000" b="0" i="0" baseline="0" dirty="0">
              <a:latin typeface="Trebuchet MS" pitchFamily="34" charset="0"/>
            </a:endParaRPr>
          </a:p>
        </p:txBody>
      </p:sp>
      <p:sp>
        <p:nvSpPr>
          <p:cNvPr id="12" name="Text Placeholder 11"/>
          <p:cNvSpPr>
            <a:spLocks noGrp="1"/>
          </p:cNvSpPr>
          <p:nvPr>
            <p:ph type="body" sz="quarter" idx="10" hasCustomPrompt="1"/>
          </p:nvPr>
        </p:nvSpPr>
        <p:spPr>
          <a:xfrm>
            <a:off x="1" y="1558661"/>
            <a:ext cx="6047656" cy="934235"/>
          </a:xfrm>
          <a:blipFill dpi="0" rotWithShape="1">
            <a:blip r:embed="rId3"/>
            <a:srcRect/>
            <a:stretch>
              <a:fillRect/>
            </a:stretch>
          </a:blipFill>
        </p:spPr>
        <p:txBody>
          <a:bodyPr lIns="216000" tIns="252000" bIns="216000" anchor="t" anchorCtr="0">
            <a:spAutoFit/>
          </a:bodyPr>
          <a:lstStyle>
            <a:lvl1pPr algn="l">
              <a:defRPr baseline="0">
                <a:solidFill>
                  <a:schemeClr val="bg1"/>
                </a:solidFill>
              </a:defRPr>
            </a:lvl1pPr>
          </a:lstStyle>
          <a:p>
            <a:pPr lvl="0"/>
            <a:r>
              <a:rPr lang="lt-LT" dirty="0" smtClean="0"/>
              <a:t>Tarpinės skaidrės pavadinimas</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678"/>
            <a:ext cx="9144000" cy="839390"/>
          </a:xfrm>
          <a:prstGeom prst="rect">
            <a:avLst/>
          </a:prstGeom>
        </p:spPr>
      </p:pic>
    </p:spTree>
    <p:extLst>
      <p:ext uri="{BB962C8B-B14F-4D97-AF65-F5344CB8AC3E}">
        <p14:creationId xmlns:p14="http://schemas.microsoft.com/office/powerpoint/2010/main" val="25071743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varbesnis_tekst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95536" y="1412776"/>
            <a:ext cx="8424936" cy="550912"/>
          </a:xfrm>
        </p:spPr>
        <p:txBody>
          <a:bodyPr/>
          <a:lstStyle>
            <a:lvl1pPr marL="0" indent="0" algn="l">
              <a:buNone/>
              <a:defRPr sz="3000" baseline="0">
                <a:solidFill>
                  <a:srgbClr val="33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smtClean="0"/>
              <a:t>Įmonės prisistatymas</a:t>
            </a:r>
            <a:endParaRPr lang="lt-LT" dirty="0"/>
          </a:p>
        </p:txBody>
      </p:sp>
      <p:sp>
        <p:nvSpPr>
          <p:cNvPr id="1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2017.05.04</a:t>
            </a:fld>
            <a:endParaRPr lang="lt-LT" sz="1000" dirty="0">
              <a:latin typeface="Trebuchet MS" pitchFamily="34" charset="0"/>
            </a:endParaRPr>
          </a:p>
        </p:txBody>
      </p:sp>
      <p:sp>
        <p:nvSpPr>
          <p:cNvPr id="19"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WWW.GLIMSTEDT.LT</a:t>
            </a:r>
            <a:r>
              <a:rPr lang="lt-LT" sz="1000" b="0" i="0" dirty="0" smtClean="0">
                <a:latin typeface="Trebuchet MS" pitchFamily="34" charset="0"/>
              </a:rPr>
              <a:t>			                                 VILNIUS  RYGA  </a:t>
            </a:r>
            <a:r>
              <a:rPr lang="lt-LT" sz="1000" b="0" i="0" smtClean="0">
                <a:latin typeface="Trebuchet MS" pitchFamily="34" charset="0"/>
              </a:rPr>
              <a:t>TALINAS  </a:t>
            </a:r>
            <a:r>
              <a:rPr lang="lt-LT" sz="1000" b="0" i="0" baseline="0" smtClean="0">
                <a:latin typeface="Trebuchet MS" pitchFamily="34" charset="0"/>
              </a:rPr>
              <a:t>STOKHOLMAS  </a:t>
            </a:r>
            <a:endParaRPr lang="lt-LT" sz="1000" b="0" i="0" baseline="0" dirty="0">
              <a:latin typeface="Trebuchet MS" pitchFamily="34" charset="0"/>
            </a:endParaRPr>
          </a:p>
        </p:txBody>
      </p:sp>
      <p:sp>
        <p:nvSpPr>
          <p:cNvPr id="5" name="Text Placeholder 4"/>
          <p:cNvSpPr>
            <a:spLocks noGrp="1"/>
          </p:cNvSpPr>
          <p:nvPr>
            <p:ph type="body" sz="quarter" idx="12"/>
          </p:nvPr>
        </p:nvSpPr>
        <p:spPr>
          <a:xfrm>
            <a:off x="467544" y="3429000"/>
            <a:ext cx="7992888" cy="2736304"/>
          </a:xfrm>
        </p:spPr>
        <p:txBody>
          <a:bodyPr>
            <a:normAutofit/>
          </a:bodyPr>
          <a:lstStyle>
            <a:lvl1pPr algn="just">
              <a:defRPr sz="1600" cap="none" baseline="0">
                <a:solidFill>
                  <a:srgbClr val="666666"/>
                </a:solidFill>
              </a:defRPr>
            </a:lvl1pPr>
            <a:lvl2pPr>
              <a:defRPr sz="1600"/>
            </a:lvl2pPr>
            <a:lvl3pPr>
              <a:defRPr sz="1600"/>
            </a:lvl3pPr>
            <a:lvl4pPr>
              <a:defRPr sz="1600"/>
            </a:lvl4pPr>
            <a:lvl5pPr>
              <a:defRPr sz="1600"/>
            </a:lvl5pPr>
          </a:lstStyle>
          <a:p>
            <a:pPr lvl="0"/>
            <a:endParaRPr lang="lt-LT" dirty="0"/>
          </a:p>
        </p:txBody>
      </p:sp>
      <p:sp>
        <p:nvSpPr>
          <p:cNvPr id="10" name="Text Placeholder 9"/>
          <p:cNvSpPr>
            <a:spLocks noGrp="1"/>
          </p:cNvSpPr>
          <p:nvPr>
            <p:ph type="body" sz="quarter" idx="13"/>
          </p:nvPr>
        </p:nvSpPr>
        <p:spPr>
          <a:xfrm>
            <a:off x="468313" y="2186408"/>
            <a:ext cx="7920037" cy="749569"/>
          </a:xfrm>
          <a:blipFill>
            <a:blip r:embed="rId3"/>
            <a:stretch>
              <a:fillRect/>
            </a:stretch>
          </a:blipFill>
        </p:spPr>
        <p:txBody>
          <a:bodyPr tIns="252000" bIns="216000">
            <a:spAutoFit/>
          </a:bodyPr>
          <a:lstStyle>
            <a:lvl1pPr algn="l">
              <a:defRPr sz="1800" cap="all">
                <a:solidFill>
                  <a:schemeClr val="bg1"/>
                </a:solidFill>
              </a:defRPr>
            </a:lvl1pPr>
            <a:lvl2pPr marL="324000" indent="0">
              <a:buNone/>
              <a:defRPr sz="1800" cap="all">
                <a:solidFill>
                  <a:schemeClr val="bg1"/>
                </a:solidFill>
              </a:defRPr>
            </a:lvl2pPr>
            <a:lvl3pPr>
              <a:defRPr sz="1800" cap="all">
                <a:solidFill>
                  <a:schemeClr val="bg1"/>
                </a:solidFill>
              </a:defRPr>
            </a:lvl3pPr>
            <a:lvl4pPr>
              <a:defRPr sz="1800" cap="all">
                <a:solidFill>
                  <a:schemeClr val="bg1"/>
                </a:solidFill>
              </a:defRPr>
            </a:lvl4pPr>
            <a:lvl5pPr>
              <a:defRPr sz="1800" cap="all">
                <a:solidFill>
                  <a:schemeClr val="bg1"/>
                </a:solidFill>
              </a:defRPr>
            </a:lvl5pPr>
          </a:lstStyle>
          <a:p>
            <a:pPr lvl="1"/>
            <a:endParaRPr lang="lt-LT" dirty="0"/>
          </a:p>
        </p:txBody>
      </p:sp>
    </p:spTree>
    <p:extLst>
      <p:ext uri="{BB962C8B-B14F-4D97-AF65-F5344CB8AC3E}">
        <p14:creationId xmlns:p14="http://schemas.microsoft.com/office/powerpoint/2010/main" val="29782664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u_nuotraukom_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9552" y="1412776"/>
            <a:ext cx="8280920" cy="550912"/>
          </a:xfrm>
        </p:spPr>
        <p:txBody>
          <a:bodyPr/>
          <a:lstStyle>
            <a:lvl1pPr marL="0" indent="0" algn="l">
              <a:buNone/>
              <a:defRPr sz="3000" baseline="0">
                <a:solidFill>
                  <a:srgbClr val="333366"/>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smtClean="0"/>
              <a:t>Narysčių prisistatymas</a:t>
            </a:r>
            <a:endParaRPr lang="lt-LT" dirty="0"/>
          </a:p>
        </p:txBody>
      </p:sp>
      <p:sp>
        <p:nvSpPr>
          <p:cNvPr id="1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2017.05.04</a:t>
            </a:fld>
            <a:endParaRPr lang="lt-LT" sz="1000" dirty="0">
              <a:latin typeface="Trebuchet MS" pitchFamily="34" charset="0"/>
            </a:endParaRPr>
          </a:p>
        </p:txBody>
      </p:sp>
      <p:sp>
        <p:nvSpPr>
          <p:cNvPr id="19"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WWW.GLIMSTEDT.LT</a:t>
            </a:r>
            <a:r>
              <a:rPr lang="lt-LT" sz="1000" b="0" i="0" dirty="0" smtClean="0">
                <a:latin typeface="Trebuchet MS" pitchFamily="34" charset="0"/>
              </a:rPr>
              <a:t>			                                 VILNIUS  RYGA  </a:t>
            </a:r>
            <a:r>
              <a:rPr lang="lt-LT" sz="1000" b="0" i="0" smtClean="0">
                <a:latin typeface="Trebuchet MS" pitchFamily="34" charset="0"/>
              </a:rPr>
              <a:t>TALINAS  </a:t>
            </a:r>
            <a:r>
              <a:rPr lang="lt-LT" sz="1000" b="0" i="0" baseline="0" smtClean="0">
                <a:latin typeface="Trebuchet MS" pitchFamily="34" charset="0"/>
              </a:rPr>
              <a:t>STOKHOLMAS  </a:t>
            </a:r>
            <a:endParaRPr lang="lt-LT" sz="1000" b="0" i="0" baseline="0" dirty="0">
              <a:latin typeface="Trebuchet MS" pitchFamily="34" charset="0"/>
            </a:endParaRPr>
          </a:p>
        </p:txBody>
      </p:sp>
      <p:sp>
        <p:nvSpPr>
          <p:cNvPr id="5" name="Text Placeholder 4"/>
          <p:cNvSpPr>
            <a:spLocks noGrp="1"/>
          </p:cNvSpPr>
          <p:nvPr>
            <p:ph type="body" sz="quarter" idx="12"/>
          </p:nvPr>
        </p:nvSpPr>
        <p:spPr>
          <a:xfrm>
            <a:off x="3059832" y="2708920"/>
            <a:ext cx="5832648" cy="1224136"/>
          </a:xfrm>
        </p:spPr>
        <p:txBody>
          <a:bodyPr>
            <a:normAutofit/>
          </a:bodyPr>
          <a:lstStyle>
            <a:lvl1pPr algn="just">
              <a:lnSpc>
                <a:spcPct val="130000"/>
              </a:lnSpc>
              <a:spcBef>
                <a:spcPts val="0"/>
              </a:spcBef>
              <a:spcAft>
                <a:spcPts val="0"/>
              </a:spcAft>
              <a:defRPr sz="1400" cap="none" baseline="0">
                <a:solidFill>
                  <a:srgbClr val="666666"/>
                </a:solidFill>
              </a:defRPr>
            </a:lvl1pPr>
            <a:lvl2pPr>
              <a:defRPr sz="1600"/>
            </a:lvl2pPr>
            <a:lvl3pPr>
              <a:defRPr sz="1600"/>
            </a:lvl3pPr>
            <a:lvl4pPr>
              <a:defRPr sz="1600"/>
            </a:lvl4pPr>
            <a:lvl5pPr>
              <a:defRPr sz="1600"/>
            </a:lvl5pPr>
          </a:lstStyle>
          <a:p>
            <a:pPr lvl="0"/>
            <a:endParaRPr lang="lt-LT" dirty="0"/>
          </a:p>
        </p:txBody>
      </p:sp>
      <p:sp>
        <p:nvSpPr>
          <p:cNvPr id="10" name="Text Placeholder 9"/>
          <p:cNvSpPr>
            <a:spLocks noGrp="1"/>
          </p:cNvSpPr>
          <p:nvPr>
            <p:ph type="body" sz="quarter" idx="13"/>
          </p:nvPr>
        </p:nvSpPr>
        <p:spPr>
          <a:xfrm>
            <a:off x="3131840" y="2276872"/>
            <a:ext cx="5616624" cy="386054"/>
          </a:xfrm>
          <a:blipFill>
            <a:blip r:embed="rId3"/>
            <a:stretch>
              <a:fillRect/>
            </a:stretch>
          </a:blipFill>
        </p:spPr>
        <p:txBody>
          <a:bodyPr wrap="square" tIns="72000" bIns="36000" anchor="t" anchorCtr="0">
            <a:spAutoFit/>
          </a:bodyPr>
          <a:lstStyle>
            <a:lvl1pPr algn="l">
              <a:defRPr sz="1800" cap="all">
                <a:solidFill>
                  <a:schemeClr val="bg1"/>
                </a:solidFill>
              </a:defRPr>
            </a:lvl1pPr>
            <a:lvl2pPr>
              <a:defRPr sz="1800" cap="all">
                <a:solidFill>
                  <a:schemeClr val="bg1"/>
                </a:solidFill>
              </a:defRPr>
            </a:lvl2pPr>
            <a:lvl3pPr>
              <a:defRPr sz="1800" cap="all">
                <a:solidFill>
                  <a:schemeClr val="bg1"/>
                </a:solidFill>
              </a:defRPr>
            </a:lvl3pPr>
            <a:lvl4pPr>
              <a:defRPr sz="1800" cap="all">
                <a:solidFill>
                  <a:schemeClr val="bg1"/>
                </a:solidFill>
              </a:defRPr>
            </a:lvl4pPr>
            <a:lvl5pPr>
              <a:defRPr sz="1800" cap="all">
                <a:solidFill>
                  <a:schemeClr val="bg1"/>
                </a:solidFill>
              </a:defRPr>
            </a:lvl5pPr>
          </a:lstStyle>
          <a:p>
            <a:pPr lvl="0"/>
            <a:endParaRPr lang="lt-LT" dirty="0"/>
          </a:p>
        </p:txBody>
      </p:sp>
      <p:sp>
        <p:nvSpPr>
          <p:cNvPr id="4" name="Picture Placeholder 3"/>
          <p:cNvSpPr>
            <a:spLocks noGrp="1"/>
          </p:cNvSpPr>
          <p:nvPr>
            <p:ph type="pic" sz="quarter" idx="14"/>
          </p:nvPr>
        </p:nvSpPr>
        <p:spPr>
          <a:xfrm>
            <a:off x="323851" y="2277740"/>
            <a:ext cx="2519957" cy="1511300"/>
          </a:xfrm>
        </p:spPr>
        <p:txBody>
          <a:bodyPr/>
          <a:lstStyle/>
          <a:p>
            <a:r>
              <a:rPr lang="en-US" dirty="0" smtClean="0"/>
              <a:t>Click icon to add picture</a:t>
            </a:r>
            <a:endParaRPr lang="lt-LT" dirty="0"/>
          </a:p>
        </p:txBody>
      </p:sp>
      <p:sp>
        <p:nvSpPr>
          <p:cNvPr id="9" name="Picture Placeholder 3"/>
          <p:cNvSpPr>
            <a:spLocks noGrp="1"/>
          </p:cNvSpPr>
          <p:nvPr>
            <p:ph type="pic" sz="quarter" idx="15"/>
          </p:nvPr>
        </p:nvSpPr>
        <p:spPr>
          <a:xfrm>
            <a:off x="323529" y="4293964"/>
            <a:ext cx="2520280" cy="1511300"/>
          </a:xfrm>
        </p:spPr>
        <p:txBody>
          <a:bodyPr/>
          <a:lstStyle/>
          <a:p>
            <a:r>
              <a:rPr lang="en-US" smtClean="0"/>
              <a:t>Click icon to add picture</a:t>
            </a:r>
            <a:endParaRPr lang="lt-LT"/>
          </a:p>
        </p:txBody>
      </p:sp>
      <p:sp>
        <p:nvSpPr>
          <p:cNvPr id="11" name="Text Placeholder 9"/>
          <p:cNvSpPr>
            <a:spLocks noGrp="1"/>
          </p:cNvSpPr>
          <p:nvPr>
            <p:ph type="body" sz="quarter" idx="16"/>
          </p:nvPr>
        </p:nvSpPr>
        <p:spPr>
          <a:xfrm>
            <a:off x="3131840" y="4267082"/>
            <a:ext cx="5616624" cy="386054"/>
          </a:xfrm>
          <a:blipFill>
            <a:blip r:embed="rId3"/>
            <a:stretch>
              <a:fillRect/>
            </a:stretch>
          </a:blipFill>
        </p:spPr>
        <p:txBody>
          <a:bodyPr wrap="square" tIns="72000" bIns="36000" anchor="t" anchorCtr="0">
            <a:spAutoFit/>
          </a:bodyPr>
          <a:lstStyle>
            <a:lvl1pPr algn="l">
              <a:defRPr sz="1800" cap="all">
                <a:solidFill>
                  <a:schemeClr val="bg1"/>
                </a:solidFill>
              </a:defRPr>
            </a:lvl1pPr>
            <a:lvl2pPr>
              <a:defRPr sz="1800" cap="all">
                <a:solidFill>
                  <a:schemeClr val="bg1"/>
                </a:solidFill>
              </a:defRPr>
            </a:lvl2pPr>
            <a:lvl3pPr>
              <a:defRPr sz="1800" cap="all">
                <a:solidFill>
                  <a:schemeClr val="bg1"/>
                </a:solidFill>
              </a:defRPr>
            </a:lvl3pPr>
            <a:lvl4pPr>
              <a:defRPr sz="1800" cap="all">
                <a:solidFill>
                  <a:schemeClr val="bg1"/>
                </a:solidFill>
              </a:defRPr>
            </a:lvl4pPr>
            <a:lvl5pPr>
              <a:defRPr sz="1800" cap="all">
                <a:solidFill>
                  <a:schemeClr val="bg1"/>
                </a:solidFill>
              </a:defRPr>
            </a:lvl5pPr>
          </a:lstStyle>
          <a:p>
            <a:pPr lvl="0"/>
            <a:endParaRPr lang="lt-LT" dirty="0"/>
          </a:p>
        </p:txBody>
      </p:sp>
      <p:sp>
        <p:nvSpPr>
          <p:cNvPr id="12" name="Text Placeholder 4"/>
          <p:cNvSpPr>
            <a:spLocks noGrp="1"/>
          </p:cNvSpPr>
          <p:nvPr>
            <p:ph type="body" sz="quarter" idx="17"/>
          </p:nvPr>
        </p:nvSpPr>
        <p:spPr>
          <a:xfrm>
            <a:off x="3059832" y="4725144"/>
            <a:ext cx="5832648" cy="1224136"/>
          </a:xfrm>
        </p:spPr>
        <p:txBody>
          <a:bodyPr>
            <a:normAutofit/>
          </a:bodyPr>
          <a:lstStyle>
            <a:lvl1pPr algn="just">
              <a:lnSpc>
                <a:spcPct val="130000"/>
              </a:lnSpc>
              <a:spcBef>
                <a:spcPts val="0"/>
              </a:spcBef>
              <a:spcAft>
                <a:spcPts val="0"/>
              </a:spcAft>
              <a:defRPr sz="1400" cap="none" baseline="0">
                <a:solidFill>
                  <a:srgbClr val="666666"/>
                </a:solidFill>
              </a:defRPr>
            </a:lvl1pPr>
            <a:lvl2pPr>
              <a:defRPr sz="1600"/>
            </a:lvl2pPr>
            <a:lvl3pPr>
              <a:defRPr sz="1600"/>
            </a:lvl3pPr>
            <a:lvl4pPr>
              <a:defRPr sz="1600"/>
            </a:lvl4pPr>
            <a:lvl5pPr>
              <a:defRPr sz="1600"/>
            </a:lvl5pPr>
          </a:lstStyle>
          <a:p>
            <a:pPr lvl="0"/>
            <a:endParaRPr lang="lt-LT" dirty="0"/>
          </a:p>
        </p:txBody>
      </p:sp>
    </p:spTree>
    <p:extLst>
      <p:ext uri="{BB962C8B-B14F-4D97-AF65-F5344CB8AC3E}">
        <p14:creationId xmlns:p14="http://schemas.microsoft.com/office/powerpoint/2010/main" val="27619791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tags" Target="../tags/tag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lt-LT"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t-L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itchFamily="34" charset="0"/>
              </a:defRPr>
            </a:lvl1pPr>
          </a:lstStyle>
          <a:p>
            <a:fld id="{199BCA60-56ED-488C-8871-41386310DD05}" type="datetimeFigureOut">
              <a:rPr lang="lt-LT" smtClean="0"/>
              <a:pPr/>
              <a:t>2017.05.04</a:t>
            </a:fld>
            <a:endParaRPr lang="lt-L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endParaRPr lang="lt-L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itchFamily="34" charset="0"/>
              </a:defRPr>
            </a:lvl1pPr>
          </a:lstStyle>
          <a:p>
            <a:fld id="{BE3A0113-8B2A-430E-8C86-8D71A1740154}" type="slidenum">
              <a:rPr lang="lt-LT" smtClean="0"/>
              <a:pPr/>
              <a:t>‹#›</a:t>
            </a:fld>
            <a:endParaRPr lang="lt-LT" dirty="0"/>
          </a:p>
        </p:txBody>
      </p:sp>
    </p:spTree>
    <p:extLst>
      <p:ext uri="{BB962C8B-B14F-4D97-AF65-F5344CB8AC3E}">
        <p14:creationId xmlns:p14="http://schemas.microsoft.com/office/powerpoint/2010/main" val="300782279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70" r:id="rId3"/>
    <p:sldLayoutId id="2147483652" r:id="rId4"/>
    <p:sldLayoutId id="2147483653" r:id="rId5"/>
    <p:sldLayoutId id="2147483654" r:id="rId6"/>
    <p:sldLayoutId id="2147483671" r:id="rId7"/>
    <p:sldLayoutId id="2147483655" r:id="rId8"/>
    <p:sldLayoutId id="2147483656" r:id="rId9"/>
    <p:sldLayoutId id="2147483657" r:id="rId10"/>
    <p:sldLayoutId id="2147483658" r:id="rId11"/>
    <p:sldLayoutId id="2147483667" r:id="rId12"/>
    <p:sldLayoutId id="2147483668" r:id="rId13"/>
    <p:sldLayoutId id="2147483669" r:id="rId14"/>
    <p:sldLayoutId id="2147483666" r:id="rId15"/>
    <p:sldLayoutId id="2147483662" r:id="rId16"/>
    <p:sldLayoutId id="2147483672" r:id="rId17"/>
    <p:sldLayoutId id="2147483673" r:id="rId18"/>
    <p:sldLayoutId id="2147483674" r:id="rId19"/>
    <p:sldLayoutId id="2147483675" r:id="rId20"/>
  </p:sldLayoutIdLst>
  <p:timing>
    <p:tnLst>
      <p:par>
        <p:cTn id="1" dur="indefinite" restart="never" nodeType="tmRoot"/>
      </p:par>
    </p:tnLst>
  </p:timing>
  <p:txStyles>
    <p:titleStyle>
      <a:lvl1pPr algn="ctr" defTabSz="914400" rtl="0" eaLnBrk="1" latinLnBrk="0" hangingPunct="1">
        <a:spcBef>
          <a:spcPct val="0"/>
        </a:spcBef>
        <a:buNone/>
        <a:defRPr sz="4500" b="1" i="0" kern="1200" cap="all" baseline="0">
          <a:solidFill>
            <a:srgbClr val="336666"/>
          </a:solidFill>
          <a:latin typeface="Trebuchet MS" pitchFamily="34" charset="0"/>
          <a:ea typeface="+mj-ea"/>
          <a:cs typeface="+mj-cs"/>
        </a:defRPr>
      </a:lvl1pPr>
    </p:titleStyle>
    <p:bodyStyle>
      <a:lvl1pPr marL="0" indent="0" algn="ctr" defTabSz="914400" rtl="0" eaLnBrk="1" latinLnBrk="0" hangingPunct="1">
        <a:spcBef>
          <a:spcPct val="20000"/>
        </a:spcBef>
        <a:buFont typeface="Arial" pitchFamily="34" charset="0"/>
        <a:buNone/>
        <a:defRPr sz="3000" kern="1200" cap="all" baseline="0">
          <a:solidFill>
            <a:schemeClr val="tx1"/>
          </a:solidFill>
          <a:latin typeface="Trebuchet MS" pitchFamily="34" charset="0"/>
          <a:ea typeface="+mn-ea"/>
          <a:cs typeface="+mn-cs"/>
        </a:defRPr>
      </a:lvl1pPr>
      <a:lvl2pPr marL="742950" indent="-285750" algn="l" defTabSz="914400" rtl="0" eaLnBrk="1" latinLnBrk="0" hangingPunct="1">
        <a:spcBef>
          <a:spcPct val="20000"/>
        </a:spcBef>
        <a:buFontTx/>
        <a:buBlip>
          <a:blip r:embed="rId22"/>
        </a:buBlip>
        <a:defRPr sz="2800" kern="1200" baseline="0">
          <a:solidFill>
            <a:schemeClr val="tx1"/>
          </a:solidFill>
          <a:latin typeface="Trebuchet MS" pitchFamily="34" charset="0"/>
          <a:ea typeface="+mn-ea"/>
          <a:cs typeface="+mn-cs"/>
        </a:defRPr>
      </a:lvl2pPr>
      <a:lvl3pPr marL="1143000" indent="-228600" algn="l" defTabSz="914400" rtl="0" eaLnBrk="1" latinLnBrk="0" hangingPunct="1">
        <a:spcBef>
          <a:spcPct val="20000"/>
        </a:spcBef>
        <a:buFontTx/>
        <a:buBlip>
          <a:blip r:embed="rId23"/>
        </a:buBlip>
        <a:defRPr sz="2400" kern="1200" baseline="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2400" y="432000"/>
            <a:ext cx="7639200" cy="5184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52400" y="1209600"/>
            <a:ext cx="7639200" cy="45828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 name="Shape 8"/>
          <p:cNvSpPr txBox="1">
            <a:spLocks/>
          </p:cNvSpPr>
          <p:nvPr userDrawn="1"/>
        </p:nvSpPr>
        <p:spPr>
          <a:xfrm>
            <a:off x="7190610" y="6320118"/>
            <a:ext cx="1201210"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00338D"/>
                </a:solidFill>
                <a:cs typeface="Arial" panose="020B0604020202020204" pitchFamily="34" charset="0"/>
              </a:rPr>
              <a:pPr algn="r"/>
              <a:t>‹#›</a:t>
            </a:fld>
            <a:endParaRPr lang="en-US" dirty="0">
              <a:solidFill>
                <a:srgbClr val="00338D"/>
              </a:solidFill>
              <a:cs typeface="Arial" panose="020B0604020202020204" pitchFamily="34" charset="0"/>
            </a:endParaRPr>
          </a:p>
        </p:txBody>
      </p:sp>
      <p:sp>
        <p:nvSpPr>
          <p:cNvPr id="25" name="TextBox 24"/>
          <p:cNvSpPr txBox="1"/>
          <p:nvPr userDrawn="1"/>
        </p:nvSpPr>
        <p:spPr>
          <a:xfrm>
            <a:off x="1846217" y="6690918"/>
            <a:ext cx="5442857" cy="93059"/>
          </a:xfrm>
          <a:prstGeom prst="rect">
            <a:avLst/>
          </a:prstGeom>
          <a:noFill/>
        </p:spPr>
        <p:txBody>
          <a:bodyPr wrap="square" lIns="0" tIns="0" rIns="0" bIns="0" rtlCol="0">
            <a:noAutofit/>
          </a:bodyPr>
          <a:lstStyle/>
          <a:p>
            <a:pPr algn="ctr">
              <a:defRPr/>
            </a:pPr>
            <a:r>
              <a:rPr lang="en-GB" sz="600" b="1" dirty="0" smtClean="0">
                <a:solidFill>
                  <a:srgbClr val="000000"/>
                </a:solidFill>
              </a:rPr>
              <a:t>Document Classification: KPMG Confidential</a:t>
            </a:r>
          </a:p>
        </p:txBody>
      </p:sp>
      <p:sp>
        <p:nvSpPr>
          <p:cNvPr id="30" name="TextBox 29"/>
          <p:cNvSpPr txBox="1"/>
          <p:nvPr userDrawn="1">
            <p:custDataLst>
              <p:tags r:id="rId32"/>
            </p:custDataLst>
          </p:nvPr>
        </p:nvSpPr>
        <p:spPr>
          <a:xfrm>
            <a:off x="1731600" y="6320118"/>
            <a:ext cx="5817600" cy="370800"/>
          </a:xfrm>
          <a:prstGeom prst="rect">
            <a:avLst/>
          </a:prstGeom>
          <a:noFill/>
        </p:spPr>
        <p:txBody>
          <a:bodyPr wrap="square" lIns="0" tIns="0" rIns="0" bIns="0" rtlCol="0">
            <a:noAutofit/>
          </a:bodyPr>
          <a:lstStyle/>
          <a:p>
            <a:pPr>
              <a:defRPr/>
            </a:pPr>
            <a:r>
              <a:rPr lang="lt-LT" sz="600" smtClean="0">
                <a:solidFill>
                  <a:prstClr val="white">
                    <a:lumMod val="65000"/>
                  </a:prstClr>
                </a:solidFill>
              </a:rPr>
              <a:t>© 2017 „KPMG Baltics“, UAB yra Lietuvos ribotos atsakomybės įmonė ir nepriklausomų KPMG įmonių narių, priklausančių Šveicarijos įmonei KPMG International Cooperative („KPMG International“), tinklo narė. Visos teisės saugomos.</a:t>
            </a:r>
            <a:endParaRPr lang="en-GB" sz="600" dirty="0">
              <a:solidFill>
                <a:prstClr val="white">
                  <a:lumMod val="65000"/>
                </a:prstClr>
              </a:solidFill>
            </a:endParaRPr>
          </a:p>
        </p:txBody>
      </p:sp>
    </p:spTree>
    <p:extLst>
      <p:ext uri="{BB962C8B-B14F-4D97-AF65-F5344CB8AC3E}">
        <p14:creationId xmlns:p14="http://schemas.microsoft.com/office/powerpoint/2010/main" val="356715071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userDrawn="1">
          <p15:clr>
            <a:srgbClr val="F26B43"/>
          </p15:clr>
        </p15:guide>
        <p15:guide id="2" pos="470" userDrawn="1">
          <p15:clr>
            <a:srgbClr val="F26B43"/>
          </p15:clr>
        </p15:guide>
        <p15:guide id="3" pos="5291" userDrawn="1">
          <p15:clr>
            <a:srgbClr val="F26B43"/>
          </p15:clr>
        </p15:guide>
        <p15:guide id="4" orient="horz" pos="76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5.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mailto:f.miliutis@glimstedt.lt"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742000"/>
            <a:ext cx="9144000" cy="1116000"/>
          </a:xfrm>
          <a:prstGeom prst="rect">
            <a:avLst/>
          </a:prstGeom>
          <a:solidFill>
            <a:schemeClr val="bg1"/>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lt-LT" sz="1500" dirty="0" err="1" smtClean="0">
              <a:solidFill>
                <a:prstClr val="white"/>
              </a:solidFill>
            </a:endParaRPr>
          </a:p>
        </p:txBody>
      </p:sp>
      <p:sp>
        <p:nvSpPr>
          <p:cNvPr id="7" name="Title 3"/>
          <p:cNvSpPr>
            <a:spLocks noGrp="1"/>
          </p:cNvSpPr>
          <p:nvPr>
            <p:ph type="ctrTitle"/>
          </p:nvPr>
        </p:nvSpPr>
        <p:spPr>
          <a:xfrm>
            <a:off x="508348" y="757237"/>
            <a:ext cx="5101143" cy="2481755"/>
          </a:xfrm>
        </p:spPr>
        <p:txBody>
          <a:bodyPr/>
          <a:lstStyle/>
          <a:p>
            <a:pPr>
              <a:lnSpc>
                <a:spcPct val="100000"/>
              </a:lnSpc>
            </a:pPr>
            <a:r>
              <a:rPr lang="lt-LT" sz="4000" b="1" dirty="0">
                <a:solidFill>
                  <a:srgbClr val="00338D"/>
                </a:solidFill>
                <a:latin typeface="+mn-lt"/>
              </a:rPr>
              <a:t>ES struktūrinių fondų panaudojimo būsto renovacijai vertinimas </a:t>
            </a:r>
            <a:endParaRPr lang="en-GB" sz="4000" b="1" dirty="0">
              <a:solidFill>
                <a:srgbClr val="00338D"/>
              </a:solidFill>
              <a:latin typeface="+mn-lt"/>
            </a:endParaRPr>
          </a:p>
        </p:txBody>
      </p:sp>
      <p:sp>
        <p:nvSpPr>
          <p:cNvPr id="8" name="Subtitle 4"/>
          <p:cNvSpPr txBox="1">
            <a:spLocks/>
          </p:cNvSpPr>
          <p:nvPr/>
        </p:nvSpPr>
        <p:spPr>
          <a:xfrm>
            <a:off x="508348" y="3341215"/>
            <a:ext cx="5101143" cy="41843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1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100" kern="1200">
                <a:solidFill>
                  <a:schemeClr val="bg1"/>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baseline="0">
                <a:solidFill>
                  <a:schemeClr val="bg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800" b="0" dirty="0" smtClean="0">
                <a:solidFill>
                  <a:srgbClr val="00338D"/>
                </a:solidFill>
              </a:rPr>
              <a:t>Teisiniai aspektai</a:t>
            </a:r>
            <a:r>
              <a:rPr lang="pt-BR" sz="1800" b="0" dirty="0" smtClean="0">
                <a:solidFill>
                  <a:srgbClr val="00338D"/>
                </a:solidFill>
              </a:rPr>
              <a:t> </a:t>
            </a:r>
            <a:endParaRPr lang="lt-LT" sz="1800" b="0" dirty="0" smtClean="0">
              <a:solidFill>
                <a:srgbClr val="00338D"/>
              </a:solidFill>
            </a:endParaRPr>
          </a:p>
          <a:p>
            <a:r>
              <a:rPr lang="en-GB" sz="1400" b="0" dirty="0" smtClean="0">
                <a:solidFill>
                  <a:srgbClr val="00338D"/>
                </a:solidFill>
              </a:rPr>
              <a:t>—</a:t>
            </a:r>
          </a:p>
          <a:p>
            <a:r>
              <a:rPr lang="lt-LT" sz="1400" b="0" dirty="0" smtClean="0">
                <a:solidFill>
                  <a:srgbClr val="00338D"/>
                </a:solidFill>
              </a:rPr>
              <a:t>2017 m. gegužės 4 d.</a:t>
            </a:r>
            <a:endParaRPr lang="en-GB" sz="1400" b="0" dirty="0">
              <a:solidFill>
                <a:srgbClr val="00338D"/>
              </a:solidFill>
            </a:endParaRPr>
          </a:p>
        </p:txBody>
      </p:sp>
      <p:pic>
        <p:nvPicPr>
          <p:cNvPr id="1026" name="Picture 2" descr="ESFIVP-I-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7225" y="5778500"/>
            <a:ext cx="2136775" cy="1079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9488" y="6014100"/>
            <a:ext cx="1067141" cy="608301"/>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152" y="6142193"/>
            <a:ext cx="1256347" cy="352114"/>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8023" y="6113945"/>
            <a:ext cx="1688214" cy="40861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r="3954"/>
          <a:stretch/>
        </p:blipFill>
        <p:spPr>
          <a:xfrm>
            <a:off x="110656" y="6048250"/>
            <a:ext cx="1551309" cy="540000"/>
          </a:xfrm>
          <a:prstGeom prst="rect">
            <a:avLst/>
          </a:prstGeom>
        </p:spPr>
      </p:pic>
    </p:spTree>
    <p:extLst>
      <p:ext uri="{BB962C8B-B14F-4D97-AF65-F5344CB8AC3E}">
        <p14:creationId xmlns:p14="http://schemas.microsoft.com/office/powerpoint/2010/main" val="386756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27"/>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8C43AE8-3CC6-4DD7-A651-F1F68106CD26}" type="slidenum">
              <a:rPr lang="lt-LT" altLang="en-US" sz="1200">
                <a:solidFill>
                  <a:srgbClr val="898989"/>
                </a:solidFill>
              </a:rPr>
              <a:pPr>
                <a:spcBef>
                  <a:spcPct val="0"/>
                </a:spcBef>
                <a:buFontTx/>
                <a:buNone/>
              </a:pPr>
              <a:t>2</a:t>
            </a:fld>
            <a:endParaRPr lang="lt-LT" altLang="en-US" sz="1200">
              <a:solidFill>
                <a:srgbClr val="898989"/>
              </a:solidFill>
            </a:endParaRPr>
          </a:p>
        </p:txBody>
      </p:sp>
      <p:sp>
        <p:nvSpPr>
          <p:cNvPr id="37892" name="Title 1"/>
          <p:cNvSpPr>
            <a:spLocks noGrp="1"/>
          </p:cNvSpPr>
          <p:nvPr>
            <p:ph type="title" idx="4294967295"/>
          </p:nvPr>
        </p:nvSpPr>
        <p:spPr>
          <a:xfrm>
            <a:off x="456575" y="1340768"/>
            <a:ext cx="8454348" cy="515938"/>
          </a:xfrm>
        </p:spPr>
        <p:txBody>
          <a:bodyPr>
            <a:normAutofit/>
          </a:bodyPr>
          <a:lstStyle/>
          <a:p>
            <a:pPr algn="l" eaLnBrk="1" hangingPunct="1">
              <a:lnSpc>
                <a:spcPct val="90000"/>
              </a:lnSpc>
            </a:pPr>
            <a:r>
              <a:rPr lang="lt-LT" altLang="lt-LT" sz="2000" b="1" dirty="0" smtClean="0">
                <a:solidFill>
                  <a:schemeClr val="tx2"/>
                </a:solidFill>
              </a:rPr>
              <a:t>Teisinės aplinkos apžvalga: pagrindinės įžvalgos (1/2)</a:t>
            </a:r>
          </a:p>
        </p:txBody>
      </p:sp>
      <p:sp>
        <p:nvSpPr>
          <p:cNvPr id="37893" name="Rectangle 1"/>
          <p:cNvSpPr>
            <a:spLocks noChangeArrowheads="1"/>
          </p:cNvSpPr>
          <p:nvPr/>
        </p:nvSpPr>
        <p:spPr bwMode="auto">
          <a:xfrm>
            <a:off x="451136" y="2121057"/>
            <a:ext cx="8459787" cy="344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176213" indent="-176213">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nSpc>
                <a:spcPct val="115000"/>
              </a:lnSpc>
              <a:spcBef>
                <a:spcPts val="200"/>
              </a:spcBef>
              <a:spcAft>
                <a:spcPts val="200"/>
              </a:spcAft>
              <a:buClr>
                <a:srgbClr val="7F7F7F"/>
              </a:buClr>
              <a:buFont typeface="Wingdings" pitchFamily="2" charset="2"/>
              <a:buChar char="§"/>
            </a:pPr>
            <a:r>
              <a:rPr lang="lt-LT" sz="2000" dirty="0" smtClean="0">
                <a:solidFill>
                  <a:srgbClr val="000000"/>
                </a:solidFill>
                <a:latin typeface="Arial"/>
                <a:ea typeface="Times New Roman"/>
              </a:rPr>
              <a:t>Daugiabučių </a:t>
            </a:r>
            <a:r>
              <a:rPr lang="lt-LT" sz="2000" dirty="0">
                <a:solidFill>
                  <a:srgbClr val="000000"/>
                </a:solidFill>
                <a:latin typeface="Arial"/>
                <a:ea typeface="Times New Roman"/>
              </a:rPr>
              <a:t>namų modernizavimo teisinis reglamentavimas iš esmės yra </a:t>
            </a:r>
            <a:r>
              <a:rPr lang="lt-LT" sz="2000" dirty="0" smtClean="0">
                <a:solidFill>
                  <a:srgbClr val="000000"/>
                </a:solidFill>
                <a:latin typeface="Arial"/>
                <a:ea typeface="Times New Roman"/>
              </a:rPr>
              <a:t>tinkamas.</a:t>
            </a:r>
            <a:endParaRPr lang="lt-LT" sz="2000" dirty="0" smtClean="0">
              <a:solidFill>
                <a:srgbClr val="000000"/>
              </a:solidFill>
              <a:latin typeface="Arial"/>
              <a:ea typeface="Times New Roman"/>
            </a:endParaRPr>
          </a:p>
          <a:p>
            <a:pPr marL="0" lvl="1" indent="0">
              <a:lnSpc>
                <a:spcPct val="115000"/>
              </a:lnSpc>
              <a:spcBef>
                <a:spcPts val="200"/>
              </a:spcBef>
              <a:spcAft>
                <a:spcPts val="200"/>
              </a:spcAft>
              <a:buClr>
                <a:srgbClr val="7F7F7F"/>
              </a:buClr>
              <a:buNone/>
            </a:pPr>
            <a:endParaRPr lang="lt-LT" sz="400" dirty="0" smtClean="0">
              <a:solidFill>
                <a:srgbClr val="000000"/>
              </a:solidFill>
              <a:latin typeface="Arial"/>
              <a:ea typeface="Times New Roman"/>
            </a:endParaRPr>
          </a:p>
          <a:p>
            <a:pPr lvl="1">
              <a:lnSpc>
                <a:spcPct val="115000"/>
              </a:lnSpc>
              <a:spcBef>
                <a:spcPts val="200"/>
              </a:spcBef>
              <a:spcAft>
                <a:spcPts val="200"/>
              </a:spcAft>
              <a:buClr>
                <a:srgbClr val="7F7F7F"/>
              </a:buClr>
              <a:buFont typeface="Wingdings" pitchFamily="2" charset="2"/>
              <a:buChar char="§"/>
            </a:pPr>
            <a:r>
              <a:rPr lang="lt-LT" sz="2000" dirty="0" smtClean="0">
                <a:solidFill>
                  <a:srgbClr val="000000"/>
                </a:solidFill>
                <a:latin typeface="Arial"/>
                <a:ea typeface="Times New Roman"/>
              </a:rPr>
              <a:t>Vertintų </a:t>
            </a:r>
            <a:r>
              <a:rPr lang="lt-LT" sz="2000" dirty="0">
                <a:solidFill>
                  <a:srgbClr val="000000"/>
                </a:solidFill>
                <a:latin typeface="Arial"/>
                <a:ea typeface="Times New Roman"/>
              </a:rPr>
              <a:t>priemonių rezultatai atitiko ES ir nacionalinius </a:t>
            </a:r>
            <a:r>
              <a:rPr lang="lt-LT" sz="2000" dirty="0" smtClean="0">
                <a:solidFill>
                  <a:srgbClr val="000000"/>
                </a:solidFill>
                <a:latin typeface="Arial"/>
                <a:ea typeface="Times New Roman"/>
              </a:rPr>
              <a:t>tikslus.</a:t>
            </a:r>
            <a:endParaRPr lang="lt-LT" sz="2000" dirty="0" smtClean="0">
              <a:solidFill>
                <a:srgbClr val="000000"/>
              </a:solidFill>
              <a:latin typeface="Arial"/>
              <a:ea typeface="Times New Roman"/>
            </a:endParaRPr>
          </a:p>
          <a:p>
            <a:pPr marL="0" lvl="1" indent="0">
              <a:lnSpc>
                <a:spcPct val="115000"/>
              </a:lnSpc>
              <a:spcBef>
                <a:spcPts val="200"/>
              </a:spcBef>
              <a:spcAft>
                <a:spcPts val="200"/>
              </a:spcAft>
              <a:buClr>
                <a:srgbClr val="7F7F7F"/>
              </a:buClr>
              <a:buNone/>
            </a:pPr>
            <a:endParaRPr lang="lt-LT" sz="500" dirty="0">
              <a:solidFill>
                <a:srgbClr val="000000"/>
              </a:solidFill>
              <a:latin typeface="Arial"/>
              <a:ea typeface="Times New Roman"/>
            </a:endParaRPr>
          </a:p>
          <a:p>
            <a:pPr lvl="1">
              <a:lnSpc>
                <a:spcPct val="115000"/>
              </a:lnSpc>
              <a:spcBef>
                <a:spcPts val="200"/>
              </a:spcBef>
              <a:spcAft>
                <a:spcPts val="200"/>
              </a:spcAft>
              <a:buClr>
                <a:srgbClr val="7F7F7F"/>
              </a:buClr>
              <a:buFont typeface="Wingdings" pitchFamily="2" charset="2"/>
              <a:buChar char="§"/>
            </a:pPr>
            <a:r>
              <a:rPr lang="lt-LT" sz="2000" dirty="0" smtClean="0">
                <a:solidFill>
                  <a:srgbClr val="000000"/>
                </a:solidFill>
                <a:latin typeface="Arial"/>
                <a:ea typeface="Times New Roman"/>
              </a:rPr>
              <a:t>Teigiami teisinės aplinkos pokyčiai:</a:t>
            </a:r>
          </a:p>
          <a:p>
            <a:pPr marL="447675" lvl="1" indent="-269875">
              <a:lnSpc>
                <a:spcPct val="115000"/>
              </a:lnSpc>
              <a:spcBef>
                <a:spcPts val="200"/>
              </a:spcBef>
              <a:spcAft>
                <a:spcPts val="200"/>
              </a:spcAft>
              <a:buClr>
                <a:srgbClr val="7F7F7F"/>
              </a:buClr>
            </a:pPr>
            <a:r>
              <a:rPr lang="lt-LT" sz="2000" dirty="0" smtClean="0">
                <a:solidFill>
                  <a:srgbClr val="000000"/>
                </a:solidFill>
                <a:latin typeface="Arial"/>
                <a:ea typeface="Times New Roman"/>
              </a:rPr>
              <a:t>„</a:t>
            </a:r>
            <a:r>
              <a:rPr lang="lt-LT" sz="2000" dirty="0">
                <a:solidFill>
                  <a:srgbClr val="000000"/>
                </a:solidFill>
                <a:latin typeface="Arial"/>
                <a:ea typeface="Times New Roman"/>
              </a:rPr>
              <a:t>savivaldybių administratorių“ </a:t>
            </a:r>
            <a:r>
              <a:rPr lang="lt-LT" sz="2000" dirty="0" smtClean="0">
                <a:solidFill>
                  <a:srgbClr val="000000"/>
                </a:solidFill>
                <a:latin typeface="Arial"/>
                <a:ea typeface="Times New Roman"/>
              </a:rPr>
              <a:t>modelio </a:t>
            </a:r>
            <a:r>
              <a:rPr lang="lt-LT" sz="2000" dirty="0" smtClean="0">
                <a:solidFill>
                  <a:srgbClr val="000000"/>
                </a:solidFill>
                <a:latin typeface="Arial"/>
                <a:ea typeface="Times New Roman"/>
              </a:rPr>
              <a:t>patvirtinimas;</a:t>
            </a:r>
            <a:endParaRPr lang="lt-LT" sz="2000" dirty="0" smtClean="0">
              <a:solidFill>
                <a:srgbClr val="000000"/>
              </a:solidFill>
              <a:latin typeface="Arial"/>
              <a:ea typeface="Times New Roman"/>
            </a:endParaRPr>
          </a:p>
          <a:p>
            <a:pPr marL="447675" lvl="1" indent="-269875">
              <a:lnSpc>
                <a:spcPct val="115000"/>
              </a:lnSpc>
              <a:spcBef>
                <a:spcPts val="200"/>
              </a:spcBef>
              <a:spcAft>
                <a:spcPts val="200"/>
              </a:spcAft>
              <a:buClr>
                <a:srgbClr val="7F7F7F"/>
              </a:buClr>
            </a:pPr>
            <a:r>
              <a:rPr lang="lt-LT" sz="2000" dirty="0" smtClean="0">
                <a:solidFill>
                  <a:srgbClr val="000000"/>
                </a:solidFill>
                <a:latin typeface="Arial"/>
                <a:ea typeface="Times New Roman"/>
              </a:rPr>
              <a:t>BETA </a:t>
            </a:r>
            <a:r>
              <a:rPr lang="lt-LT" sz="2000" dirty="0">
                <a:solidFill>
                  <a:srgbClr val="000000"/>
                </a:solidFill>
                <a:latin typeface="Arial"/>
                <a:ea typeface="Times New Roman"/>
              </a:rPr>
              <a:t>įsteigimas ir teikiama aktyvesnė techninė </a:t>
            </a:r>
            <a:r>
              <a:rPr lang="lt-LT" sz="2000" dirty="0" smtClean="0">
                <a:solidFill>
                  <a:srgbClr val="000000"/>
                </a:solidFill>
                <a:latin typeface="Arial"/>
                <a:ea typeface="Times New Roman"/>
              </a:rPr>
              <a:t>pagalba;</a:t>
            </a:r>
            <a:endParaRPr lang="lt-LT" sz="2000" dirty="0" smtClean="0">
              <a:solidFill>
                <a:srgbClr val="000000"/>
              </a:solidFill>
              <a:latin typeface="Arial"/>
              <a:ea typeface="Times New Roman"/>
            </a:endParaRPr>
          </a:p>
          <a:p>
            <a:pPr marL="447675" lvl="1" indent="-269875">
              <a:lnSpc>
                <a:spcPct val="115000"/>
              </a:lnSpc>
              <a:spcBef>
                <a:spcPts val="200"/>
              </a:spcBef>
              <a:spcAft>
                <a:spcPts val="200"/>
              </a:spcAft>
              <a:buClr>
                <a:srgbClr val="7F7F7F"/>
              </a:buClr>
            </a:pPr>
            <a:r>
              <a:rPr lang="lt-LT" sz="2000" dirty="0" smtClean="0">
                <a:solidFill>
                  <a:srgbClr val="000000"/>
                </a:solidFill>
                <a:latin typeface="Arial"/>
                <a:ea typeface="Times New Roman"/>
              </a:rPr>
              <a:t>privalomas </a:t>
            </a:r>
            <a:r>
              <a:rPr lang="lt-LT" sz="2000" dirty="0" smtClean="0">
                <a:solidFill>
                  <a:srgbClr val="000000"/>
                </a:solidFill>
                <a:latin typeface="Arial"/>
                <a:ea typeface="Times New Roman"/>
              </a:rPr>
              <a:t>kompensacijas šildymui gaunančių gyventojų dalyvavimas įgyvendinant atnaujinimo </a:t>
            </a:r>
            <a:r>
              <a:rPr lang="lt-LT" sz="2000" dirty="0">
                <a:solidFill>
                  <a:srgbClr val="000000"/>
                </a:solidFill>
                <a:latin typeface="Arial"/>
                <a:ea typeface="Times New Roman"/>
              </a:rPr>
              <a:t>(modernizavimo) </a:t>
            </a:r>
            <a:r>
              <a:rPr lang="lt-LT" sz="2000" dirty="0" smtClean="0">
                <a:solidFill>
                  <a:srgbClr val="000000"/>
                </a:solidFill>
                <a:latin typeface="Arial"/>
                <a:ea typeface="Times New Roman"/>
              </a:rPr>
              <a:t>projektą.</a:t>
            </a:r>
            <a:endParaRPr lang="lt-LT" sz="2000" dirty="0">
              <a:solidFill>
                <a:srgbClr val="000000"/>
              </a:solidFill>
              <a:latin typeface="Arial"/>
              <a:ea typeface="Times New Roman"/>
            </a:endParaRPr>
          </a:p>
        </p:txBody>
      </p:sp>
    </p:spTree>
    <p:extLst>
      <p:ext uri="{BB962C8B-B14F-4D97-AF65-F5344CB8AC3E}">
        <p14:creationId xmlns:p14="http://schemas.microsoft.com/office/powerpoint/2010/main" val="3961584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27"/>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8C43AE8-3CC6-4DD7-A651-F1F68106CD26}" type="slidenum">
              <a:rPr lang="lt-LT" altLang="en-US" sz="1200">
                <a:solidFill>
                  <a:srgbClr val="898989"/>
                </a:solidFill>
              </a:rPr>
              <a:pPr>
                <a:spcBef>
                  <a:spcPct val="0"/>
                </a:spcBef>
                <a:buFontTx/>
                <a:buNone/>
              </a:pPr>
              <a:t>3</a:t>
            </a:fld>
            <a:endParaRPr lang="lt-LT" altLang="en-US" sz="1200">
              <a:solidFill>
                <a:srgbClr val="898989"/>
              </a:solidFill>
            </a:endParaRPr>
          </a:p>
        </p:txBody>
      </p:sp>
      <p:sp>
        <p:nvSpPr>
          <p:cNvPr id="37892" name="Title 1"/>
          <p:cNvSpPr>
            <a:spLocks noGrp="1"/>
          </p:cNvSpPr>
          <p:nvPr>
            <p:ph type="title" idx="4294967295"/>
          </p:nvPr>
        </p:nvSpPr>
        <p:spPr>
          <a:xfrm>
            <a:off x="456575" y="1340768"/>
            <a:ext cx="8454348" cy="515938"/>
          </a:xfrm>
        </p:spPr>
        <p:txBody>
          <a:bodyPr>
            <a:normAutofit/>
          </a:bodyPr>
          <a:lstStyle/>
          <a:p>
            <a:pPr algn="l" eaLnBrk="1" hangingPunct="1">
              <a:lnSpc>
                <a:spcPct val="90000"/>
              </a:lnSpc>
            </a:pPr>
            <a:r>
              <a:rPr lang="lt-LT" altLang="lt-LT" sz="2000" b="1" dirty="0" smtClean="0">
                <a:solidFill>
                  <a:schemeClr val="tx2"/>
                </a:solidFill>
              </a:rPr>
              <a:t>Teisinės aplinkos apžvalga: pagrindinės įžvalgos (2/2)</a:t>
            </a:r>
          </a:p>
        </p:txBody>
      </p:sp>
      <p:sp>
        <p:nvSpPr>
          <p:cNvPr id="37893" name="Rectangle 1"/>
          <p:cNvSpPr>
            <a:spLocks noChangeArrowheads="1"/>
          </p:cNvSpPr>
          <p:nvPr/>
        </p:nvSpPr>
        <p:spPr bwMode="auto">
          <a:xfrm>
            <a:off x="451136" y="2121057"/>
            <a:ext cx="8459787" cy="348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176213" indent="-176213">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nSpc>
                <a:spcPct val="115000"/>
              </a:lnSpc>
              <a:spcBef>
                <a:spcPts val="200"/>
              </a:spcBef>
              <a:spcAft>
                <a:spcPts val="200"/>
              </a:spcAft>
              <a:buClr>
                <a:srgbClr val="7F7F7F"/>
              </a:buClr>
              <a:buFont typeface="Wingdings" pitchFamily="2" charset="2"/>
              <a:buChar char="§"/>
            </a:pPr>
            <a:r>
              <a:rPr lang="lt-LT" sz="2000" dirty="0" smtClean="0">
                <a:solidFill>
                  <a:srgbClr val="000000"/>
                </a:solidFill>
                <a:latin typeface="Arial"/>
                <a:ea typeface="Times New Roman"/>
              </a:rPr>
              <a:t>Viešieji </a:t>
            </a:r>
            <a:r>
              <a:rPr lang="lt-LT" sz="2000" dirty="0">
                <a:solidFill>
                  <a:srgbClr val="000000"/>
                </a:solidFill>
                <a:latin typeface="Arial"/>
                <a:ea typeface="Times New Roman"/>
              </a:rPr>
              <a:t>prikimai, nepriklausomai nuo jų vykdymo būdo (savarankiškai arba per CPO), faktiškai vykdomi remiantis mažiausios kainos </a:t>
            </a:r>
            <a:r>
              <a:rPr lang="lt-LT" sz="2000" dirty="0" smtClean="0">
                <a:solidFill>
                  <a:srgbClr val="000000"/>
                </a:solidFill>
                <a:latin typeface="Arial"/>
                <a:ea typeface="Times New Roman"/>
              </a:rPr>
              <a:t>principu. </a:t>
            </a:r>
            <a:endParaRPr lang="lt-LT" sz="2000" dirty="0" smtClean="0">
              <a:solidFill>
                <a:srgbClr val="000000"/>
              </a:solidFill>
              <a:latin typeface="Arial"/>
              <a:ea typeface="Times New Roman"/>
            </a:endParaRPr>
          </a:p>
          <a:p>
            <a:pPr marL="0" lvl="1" indent="0">
              <a:lnSpc>
                <a:spcPct val="115000"/>
              </a:lnSpc>
              <a:spcBef>
                <a:spcPts val="200"/>
              </a:spcBef>
              <a:spcAft>
                <a:spcPts val="200"/>
              </a:spcAft>
              <a:buClr>
                <a:srgbClr val="7F7F7F"/>
              </a:buClr>
              <a:buNone/>
            </a:pPr>
            <a:endParaRPr lang="lt-LT" sz="1000" dirty="0" smtClean="0">
              <a:solidFill>
                <a:srgbClr val="000000"/>
              </a:solidFill>
              <a:latin typeface="Arial"/>
              <a:ea typeface="Times New Roman"/>
            </a:endParaRPr>
          </a:p>
          <a:p>
            <a:pPr lvl="1">
              <a:lnSpc>
                <a:spcPct val="115000"/>
              </a:lnSpc>
              <a:spcBef>
                <a:spcPts val="200"/>
              </a:spcBef>
              <a:spcAft>
                <a:spcPts val="200"/>
              </a:spcAft>
              <a:buClr>
                <a:srgbClr val="7F7F7F"/>
              </a:buClr>
              <a:buFont typeface="Wingdings" pitchFamily="2" charset="2"/>
              <a:buChar char="§"/>
            </a:pPr>
            <a:r>
              <a:rPr lang="lt-LT" sz="2000" dirty="0" smtClean="0">
                <a:solidFill>
                  <a:srgbClr val="000000"/>
                </a:solidFill>
                <a:latin typeface="Arial"/>
                <a:ea typeface="Times New Roman"/>
              </a:rPr>
              <a:t>Didžiosios </a:t>
            </a:r>
            <a:r>
              <a:rPr lang="lt-LT" sz="2000" dirty="0">
                <a:solidFill>
                  <a:srgbClr val="000000"/>
                </a:solidFill>
                <a:latin typeface="Arial"/>
                <a:ea typeface="Times New Roman"/>
              </a:rPr>
              <a:t>dalies viešųjų pirkimų objektu yra techninio projekto parengimo ir rangos darbai bei energinio naudingumo sertifikato parengimo </a:t>
            </a:r>
            <a:r>
              <a:rPr lang="lt-LT" sz="2000" dirty="0" smtClean="0">
                <a:solidFill>
                  <a:srgbClr val="000000"/>
                </a:solidFill>
                <a:latin typeface="Arial"/>
                <a:ea typeface="Times New Roman"/>
              </a:rPr>
              <a:t>paslauga.</a:t>
            </a:r>
            <a:endParaRPr lang="lt-LT" sz="2000" dirty="0" smtClean="0">
              <a:solidFill>
                <a:srgbClr val="000000"/>
              </a:solidFill>
              <a:latin typeface="Arial"/>
              <a:ea typeface="Times New Roman"/>
            </a:endParaRPr>
          </a:p>
          <a:p>
            <a:pPr marL="0" lvl="1" indent="0">
              <a:lnSpc>
                <a:spcPct val="115000"/>
              </a:lnSpc>
              <a:spcBef>
                <a:spcPts val="200"/>
              </a:spcBef>
              <a:spcAft>
                <a:spcPts val="200"/>
              </a:spcAft>
              <a:buClr>
                <a:srgbClr val="7F7F7F"/>
              </a:buClr>
              <a:buNone/>
            </a:pPr>
            <a:endParaRPr lang="lt-LT" sz="1000" dirty="0" smtClean="0">
              <a:solidFill>
                <a:srgbClr val="000000"/>
              </a:solidFill>
              <a:latin typeface="Arial"/>
              <a:ea typeface="Times New Roman"/>
            </a:endParaRPr>
          </a:p>
          <a:p>
            <a:pPr lvl="1">
              <a:lnSpc>
                <a:spcPct val="115000"/>
              </a:lnSpc>
              <a:spcBef>
                <a:spcPts val="200"/>
              </a:spcBef>
              <a:spcAft>
                <a:spcPts val="200"/>
              </a:spcAft>
              <a:buClr>
                <a:srgbClr val="7F7F7F"/>
              </a:buClr>
              <a:buFont typeface="Wingdings" pitchFamily="2" charset="2"/>
              <a:buChar char="§"/>
            </a:pPr>
            <a:r>
              <a:rPr lang="lt-LT" sz="2000" dirty="0" smtClean="0">
                <a:solidFill>
                  <a:srgbClr val="000000"/>
                </a:solidFill>
                <a:latin typeface="Arial"/>
                <a:ea typeface="Times New Roman"/>
              </a:rPr>
              <a:t>Būtų galima užtikrinti renovacijos proceso didesnį suderinamumą su strateginiuose/programiniuose dokumentuose įtvirtintais energijos vartojimo efektyvumo </a:t>
            </a:r>
            <a:r>
              <a:rPr lang="lt-LT" sz="2000" dirty="0" smtClean="0">
                <a:solidFill>
                  <a:srgbClr val="000000"/>
                </a:solidFill>
                <a:latin typeface="Arial"/>
                <a:ea typeface="Times New Roman"/>
              </a:rPr>
              <a:t>tikslais.</a:t>
            </a:r>
            <a:endParaRPr lang="lt-LT" sz="2000" dirty="0" smtClean="0">
              <a:solidFill>
                <a:srgbClr val="000000"/>
              </a:solidFill>
              <a:latin typeface="Arial"/>
              <a:ea typeface="Times New Roman"/>
            </a:endParaRPr>
          </a:p>
        </p:txBody>
      </p:sp>
    </p:spTree>
    <p:extLst>
      <p:ext uri="{BB962C8B-B14F-4D97-AF65-F5344CB8AC3E}">
        <p14:creationId xmlns:p14="http://schemas.microsoft.com/office/powerpoint/2010/main" val="111926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27"/>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8C43AE8-3CC6-4DD7-A651-F1F68106CD26}" type="slidenum">
              <a:rPr lang="lt-LT" altLang="en-US" sz="1200">
                <a:solidFill>
                  <a:srgbClr val="898989"/>
                </a:solidFill>
              </a:rPr>
              <a:pPr>
                <a:spcBef>
                  <a:spcPct val="0"/>
                </a:spcBef>
                <a:buFontTx/>
                <a:buNone/>
              </a:pPr>
              <a:t>4</a:t>
            </a:fld>
            <a:endParaRPr lang="lt-LT" altLang="en-US" sz="1200">
              <a:solidFill>
                <a:srgbClr val="898989"/>
              </a:solidFill>
            </a:endParaRPr>
          </a:p>
        </p:txBody>
      </p:sp>
      <p:sp>
        <p:nvSpPr>
          <p:cNvPr id="37892" name="Title 1"/>
          <p:cNvSpPr>
            <a:spLocks noGrp="1"/>
          </p:cNvSpPr>
          <p:nvPr>
            <p:ph type="title" idx="4294967295"/>
          </p:nvPr>
        </p:nvSpPr>
        <p:spPr>
          <a:xfrm>
            <a:off x="456575" y="1340768"/>
            <a:ext cx="8454348" cy="515938"/>
          </a:xfrm>
        </p:spPr>
        <p:txBody>
          <a:bodyPr>
            <a:normAutofit/>
          </a:bodyPr>
          <a:lstStyle/>
          <a:p>
            <a:pPr algn="l" eaLnBrk="1" hangingPunct="1">
              <a:lnSpc>
                <a:spcPct val="90000"/>
              </a:lnSpc>
            </a:pPr>
            <a:r>
              <a:rPr lang="lt-LT" altLang="lt-LT" sz="2000" dirty="0" smtClean="0">
                <a:solidFill>
                  <a:schemeClr val="tx2"/>
                </a:solidFill>
              </a:rPr>
              <a:t>STRATEGINIAI SIŪLYMAI: „ŽINOK TAI“</a:t>
            </a:r>
            <a:endParaRPr lang="lt-LT" altLang="lt-LT" sz="2000" b="1" dirty="0" smtClean="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20250196"/>
              </p:ext>
            </p:extLst>
          </p:nvPr>
        </p:nvGraphicFramePr>
        <p:xfrm>
          <a:off x="436916" y="1839464"/>
          <a:ext cx="8455412" cy="4471289"/>
        </p:xfrm>
        <a:graphic>
          <a:graphicData uri="http://schemas.openxmlformats.org/drawingml/2006/table">
            <a:tbl>
              <a:tblPr firstRow="1" firstCol="1" bandRow="1">
                <a:tableStyleId>{5C22544A-7EE6-4342-B048-85BDC9FD1C3A}</a:tableStyleId>
              </a:tblPr>
              <a:tblGrid>
                <a:gridCol w="464365"/>
                <a:gridCol w="3620970"/>
                <a:gridCol w="4370077"/>
              </a:tblGrid>
              <a:tr h="141953">
                <a:tc>
                  <a:txBody>
                    <a:bodyPr/>
                    <a:lstStyle/>
                    <a:p>
                      <a:pPr algn="ctr">
                        <a:lnSpc>
                          <a:spcPct val="115000"/>
                        </a:lnSpc>
                        <a:spcBef>
                          <a:spcPts val="300"/>
                        </a:spcBef>
                        <a:spcAft>
                          <a:spcPts val="0"/>
                        </a:spcAft>
                      </a:pPr>
                      <a:r>
                        <a:rPr lang="lt-LT" sz="1700" dirty="0">
                          <a:effectLst/>
                        </a:rPr>
                        <a:t>Nr.</a:t>
                      </a:r>
                      <a:endParaRPr lang="lt-LT" sz="1700" dirty="0">
                        <a:solidFill>
                          <a:srgbClr val="000000"/>
                        </a:solidFill>
                        <a:effectLst/>
                        <a:latin typeface="Univers for KPMG Light"/>
                        <a:ea typeface="Times New Roman"/>
                        <a:cs typeface="Times New Roman"/>
                      </a:endParaRPr>
                    </a:p>
                  </a:txBody>
                  <a:tcPr marL="68580" marR="68580" marT="0" marB="0" anchor="ctr"/>
                </a:tc>
                <a:tc>
                  <a:txBody>
                    <a:bodyPr/>
                    <a:lstStyle/>
                    <a:p>
                      <a:pPr algn="ctr">
                        <a:lnSpc>
                          <a:spcPct val="115000"/>
                        </a:lnSpc>
                        <a:spcBef>
                          <a:spcPts val="300"/>
                        </a:spcBef>
                        <a:spcAft>
                          <a:spcPts val="0"/>
                        </a:spcAft>
                      </a:pPr>
                      <a:r>
                        <a:rPr lang="lt-LT" sz="1700" dirty="0">
                          <a:effectLst/>
                        </a:rPr>
                        <a:t>Problema ar rizika</a:t>
                      </a:r>
                      <a:endParaRPr lang="lt-LT" sz="1700" dirty="0">
                        <a:solidFill>
                          <a:srgbClr val="000000"/>
                        </a:solidFill>
                        <a:effectLst/>
                        <a:latin typeface="Univers for KPMG Light"/>
                        <a:ea typeface="Times New Roman"/>
                        <a:cs typeface="Times New Roman"/>
                      </a:endParaRPr>
                    </a:p>
                  </a:txBody>
                  <a:tcPr marL="68580" marR="68580" marT="0" marB="0" anchor="ctr"/>
                </a:tc>
                <a:tc>
                  <a:txBody>
                    <a:bodyPr/>
                    <a:lstStyle/>
                    <a:p>
                      <a:pPr algn="ctr">
                        <a:lnSpc>
                          <a:spcPct val="115000"/>
                        </a:lnSpc>
                        <a:spcBef>
                          <a:spcPts val="300"/>
                        </a:spcBef>
                        <a:spcAft>
                          <a:spcPts val="0"/>
                        </a:spcAft>
                      </a:pPr>
                      <a:r>
                        <a:rPr lang="lt-LT" sz="1700" dirty="0">
                          <a:effectLst/>
                        </a:rPr>
                        <a:t>Rekomendacija</a:t>
                      </a:r>
                      <a:endParaRPr lang="lt-LT" sz="1700" dirty="0">
                        <a:solidFill>
                          <a:srgbClr val="000000"/>
                        </a:solidFill>
                        <a:effectLst/>
                        <a:latin typeface="Univers for KPMG Light"/>
                        <a:ea typeface="Times New Roman"/>
                        <a:cs typeface="Times New Roman"/>
                      </a:endParaRPr>
                    </a:p>
                  </a:txBody>
                  <a:tcPr marL="68580" marR="68580" marT="0" marB="0" anchor="ctr"/>
                </a:tc>
              </a:tr>
              <a:tr h="141953">
                <a:tc gridSpan="3">
                  <a:txBody>
                    <a:bodyPr/>
                    <a:lstStyle/>
                    <a:p>
                      <a:pPr algn="ctr">
                        <a:lnSpc>
                          <a:spcPct val="115000"/>
                        </a:lnSpc>
                        <a:spcBef>
                          <a:spcPts val="300"/>
                        </a:spcBef>
                        <a:spcAft>
                          <a:spcPts val="0"/>
                        </a:spcAft>
                      </a:pPr>
                      <a:r>
                        <a:rPr lang="lt-LT" sz="1700" dirty="0">
                          <a:effectLst/>
                        </a:rPr>
                        <a:t>Strateginiai siūlymai („žinok tai“)</a:t>
                      </a:r>
                      <a:endParaRPr lang="lt-LT" sz="1700" dirty="0">
                        <a:solidFill>
                          <a:srgbClr val="000000"/>
                        </a:solidFill>
                        <a:effectLst/>
                        <a:latin typeface="Univers for KPMG Light"/>
                        <a:ea typeface="Times New Roman"/>
                        <a:cs typeface="Times New Roman"/>
                      </a:endParaRPr>
                    </a:p>
                  </a:txBody>
                  <a:tcPr marL="68580" marR="68580" marT="0" marB="0" anchor="ctr"/>
                </a:tc>
                <a:tc hMerge="1">
                  <a:txBody>
                    <a:bodyPr/>
                    <a:lstStyle/>
                    <a:p>
                      <a:endParaRPr lang="lt-LT"/>
                    </a:p>
                  </a:txBody>
                  <a:tcPr/>
                </a:tc>
                <a:tc hMerge="1">
                  <a:txBody>
                    <a:bodyPr/>
                    <a:lstStyle/>
                    <a:p>
                      <a:endParaRPr lang="lt-LT"/>
                    </a:p>
                  </a:txBody>
                  <a:tcPr/>
                </a:tc>
              </a:tr>
              <a:tr h="851718">
                <a:tc>
                  <a:txBody>
                    <a:bodyPr/>
                    <a:lstStyle/>
                    <a:p>
                      <a:pPr algn="just">
                        <a:lnSpc>
                          <a:spcPct val="115000"/>
                        </a:lnSpc>
                        <a:spcBef>
                          <a:spcPts val="300"/>
                        </a:spcBef>
                        <a:spcAft>
                          <a:spcPts val="300"/>
                        </a:spcAft>
                      </a:pPr>
                      <a:r>
                        <a:rPr lang="lt-LT" sz="1700" dirty="0">
                          <a:effectLst/>
                        </a:rPr>
                        <a:t>1.</a:t>
                      </a:r>
                      <a:endParaRPr lang="lt-LT" sz="1700" dirty="0">
                        <a:solidFill>
                          <a:srgbClr val="000000"/>
                        </a:solidFill>
                        <a:effectLst/>
                        <a:latin typeface="Univers for KPMG Light"/>
                        <a:ea typeface="Times New Roman"/>
                        <a:cs typeface="Times New Roman"/>
                      </a:endParaRPr>
                    </a:p>
                  </a:txBody>
                  <a:tcPr marL="68580" marR="68580" marT="0" marB="0"/>
                </a:tc>
                <a:tc>
                  <a:txBody>
                    <a:bodyPr/>
                    <a:lstStyle/>
                    <a:p>
                      <a:pPr marL="0" marR="0" indent="0" algn="just" defTabSz="914400" rtl="0" eaLnBrk="1" fontAlgn="auto" latinLnBrk="0" hangingPunct="1">
                        <a:lnSpc>
                          <a:spcPct val="115000"/>
                        </a:lnSpc>
                        <a:spcBef>
                          <a:spcPts val="300"/>
                        </a:spcBef>
                        <a:spcAft>
                          <a:spcPts val="300"/>
                        </a:spcAft>
                        <a:buClrTx/>
                        <a:buSzTx/>
                        <a:buFontTx/>
                        <a:buNone/>
                        <a:tabLst/>
                        <a:defRPr/>
                      </a:pPr>
                      <a:r>
                        <a:rPr lang="lt-LT" sz="1700" dirty="0" smtClean="0">
                          <a:effectLst/>
                        </a:rPr>
                        <a:t>Administratoriaus bankroto atveju nėra užtikrinama, jog į daugiabučių namų savininkų lėšas (laikomos atskiroje administratoriaus sąskaitoje) nebus nukreiptas administratoriaus kreditorių reikalavimas</a:t>
                      </a:r>
                      <a:r>
                        <a:rPr lang="lt-LT" sz="1700" dirty="0" smtClean="0">
                          <a:effectLst/>
                        </a:rPr>
                        <a:t>.</a:t>
                      </a:r>
                      <a:endParaRPr lang="lt-LT" sz="1700" dirty="0" smtClean="0">
                        <a:solidFill>
                          <a:srgbClr val="000000"/>
                        </a:solidFill>
                        <a:effectLst/>
                        <a:latin typeface="Univers for KPMG Light"/>
                        <a:ea typeface="Times New Roman"/>
                        <a:cs typeface="Times New Roman"/>
                      </a:endParaRPr>
                    </a:p>
                  </a:txBody>
                  <a:tcPr marL="68580" marR="68580" marT="0" marB="0"/>
                </a:tc>
                <a:tc>
                  <a:txBody>
                    <a:bodyPr/>
                    <a:lstStyle/>
                    <a:p>
                      <a:pPr marL="0" marR="0" indent="0" algn="just" defTabSz="914400" rtl="0" eaLnBrk="1" fontAlgn="auto" latinLnBrk="0" hangingPunct="1">
                        <a:lnSpc>
                          <a:spcPct val="115000"/>
                        </a:lnSpc>
                        <a:spcBef>
                          <a:spcPts val="300"/>
                        </a:spcBef>
                        <a:spcAft>
                          <a:spcPts val="300"/>
                        </a:spcAft>
                        <a:buClrTx/>
                        <a:buSzTx/>
                        <a:buFontTx/>
                        <a:buNone/>
                        <a:tabLst/>
                        <a:defRPr/>
                      </a:pPr>
                      <a:r>
                        <a:rPr lang="lt-LT" sz="1700" dirty="0" smtClean="0">
                          <a:effectLst/>
                        </a:rPr>
                        <a:t>Svarstytina galimybė patikslinti įmonių bankroto procedūrą reglamentuojančias teisės aktų nuostatas, nurodant, kad į daugiabučių namų savininkų lėšas (laikomas atskiroje administratoriaus sąskaitoje) nebus nukreiptas administratoriaus kreditorių reikalavimas</a:t>
                      </a:r>
                      <a:r>
                        <a:rPr lang="lt-LT" sz="1700" dirty="0" smtClean="0">
                          <a:effectLst/>
                        </a:rPr>
                        <a:t>.</a:t>
                      </a:r>
                      <a:endParaRPr lang="lt-LT" sz="1700" dirty="0" smtClean="0">
                        <a:solidFill>
                          <a:srgbClr val="000000"/>
                        </a:solidFill>
                        <a:effectLst/>
                        <a:latin typeface="Univers for KPMG Light"/>
                        <a:ea typeface="Times New Roman"/>
                        <a:cs typeface="Times New Roman"/>
                      </a:endParaRPr>
                    </a:p>
                  </a:txBody>
                  <a:tcPr marL="68580" marR="68580" marT="0" marB="0"/>
                </a:tc>
              </a:tr>
              <a:tr h="1029976">
                <a:tc>
                  <a:txBody>
                    <a:bodyPr/>
                    <a:lstStyle/>
                    <a:p>
                      <a:pPr algn="just">
                        <a:lnSpc>
                          <a:spcPct val="115000"/>
                        </a:lnSpc>
                        <a:spcBef>
                          <a:spcPts val="300"/>
                        </a:spcBef>
                        <a:spcAft>
                          <a:spcPts val="300"/>
                        </a:spcAft>
                      </a:pPr>
                      <a:r>
                        <a:rPr lang="lt-LT" sz="1700">
                          <a:effectLst/>
                        </a:rPr>
                        <a:t>2.</a:t>
                      </a:r>
                      <a:endParaRPr lang="lt-LT" sz="1700">
                        <a:solidFill>
                          <a:srgbClr val="000000"/>
                        </a:solidFill>
                        <a:effectLst/>
                        <a:latin typeface="Univers for KPMG Light"/>
                        <a:ea typeface="Times New Roman"/>
                        <a:cs typeface="Times New Roman"/>
                      </a:endParaRPr>
                    </a:p>
                  </a:txBody>
                  <a:tcPr marL="68580" marR="68580" marT="0" marB="0"/>
                </a:tc>
                <a:tc>
                  <a:txBody>
                    <a:bodyPr/>
                    <a:lstStyle/>
                    <a:p>
                      <a:pPr marL="0" marR="0" indent="0" algn="just" defTabSz="914400" rtl="0" eaLnBrk="1" fontAlgn="auto" latinLnBrk="0" hangingPunct="1">
                        <a:lnSpc>
                          <a:spcPct val="115000"/>
                        </a:lnSpc>
                        <a:spcBef>
                          <a:spcPts val="300"/>
                        </a:spcBef>
                        <a:spcAft>
                          <a:spcPts val="300"/>
                        </a:spcAft>
                        <a:buClrTx/>
                        <a:buSzTx/>
                        <a:buFontTx/>
                        <a:buNone/>
                        <a:tabLst/>
                        <a:defRPr/>
                      </a:pPr>
                      <a:r>
                        <a:rPr lang="lt-LT" sz="1700" dirty="0" smtClean="0">
                          <a:effectLst/>
                        </a:rPr>
                        <a:t>Dažnas daugiabučių namų modernizavimo politikos (paramos, teisinės ar administracinės bazės nuostatų ir pan.) keitimas yra vienas esminių trukdžių, stabdančių modernizavimo projektų paklausą.</a:t>
                      </a:r>
                      <a:endParaRPr lang="lt-LT" sz="1700" dirty="0" smtClean="0">
                        <a:solidFill>
                          <a:srgbClr val="000000"/>
                        </a:solidFill>
                        <a:effectLst/>
                        <a:latin typeface="Univers for KPMG Light"/>
                        <a:ea typeface="Times New Roman"/>
                        <a:cs typeface="Times New Roman"/>
                      </a:endParaRPr>
                    </a:p>
                    <a:p>
                      <a:pPr algn="just">
                        <a:lnSpc>
                          <a:spcPct val="115000"/>
                        </a:lnSpc>
                        <a:spcBef>
                          <a:spcPts val="300"/>
                        </a:spcBef>
                        <a:spcAft>
                          <a:spcPts val="300"/>
                        </a:spcAft>
                      </a:pPr>
                      <a:endParaRPr lang="lt-LT" sz="1700" dirty="0">
                        <a:solidFill>
                          <a:srgbClr val="000000"/>
                        </a:solidFill>
                        <a:effectLst/>
                        <a:latin typeface="Univers for KPMG Light"/>
                        <a:ea typeface="Times New Roman"/>
                        <a:cs typeface="Times New Roman"/>
                      </a:endParaRPr>
                    </a:p>
                  </a:txBody>
                  <a:tcPr marL="68580" marR="68580" marT="0" marB="0"/>
                </a:tc>
                <a:tc>
                  <a:txBody>
                    <a:bodyPr/>
                    <a:lstStyle/>
                    <a:p>
                      <a:pPr marL="0" marR="0" indent="0" algn="just" defTabSz="914400" rtl="0" eaLnBrk="1" fontAlgn="auto" latinLnBrk="0" hangingPunct="1">
                        <a:lnSpc>
                          <a:spcPct val="115000"/>
                        </a:lnSpc>
                        <a:spcBef>
                          <a:spcPts val="300"/>
                        </a:spcBef>
                        <a:spcAft>
                          <a:spcPts val="300"/>
                        </a:spcAft>
                        <a:buClrTx/>
                        <a:buSzTx/>
                        <a:buFontTx/>
                        <a:buNone/>
                        <a:tabLst/>
                        <a:defRPr/>
                      </a:pPr>
                      <a:r>
                        <a:rPr lang="lt-LT" sz="1700" dirty="0" smtClean="0">
                          <a:effectLst/>
                        </a:rPr>
                        <a:t>Siekiant užtikrinti tvarią modernizavimo projektų paklausą, reikalingas ilgalaikis modernizavimo politikos planavimas bei įgyvendinimas. Įgyvendinant pokyčius būtina skirti pakankamą dėmesį pokyčių viešinimui bei butų savininkų bei kitų suinteresuotųjų šalių informavimui ir konsultavimui</a:t>
                      </a:r>
                      <a:r>
                        <a:rPr lang="lt-LT" sz="1700" dirty="0" smtClean="0">
                          <a:effectLst/>
                        </a:rPr>
                        <a:t>.</a:t>
                      </a:r>
                      <a:endParaRPr lang="lt-LT" sz="1700" dirty="0" smtClean="0">
                        <a:solidFill>
                          <a:srgbClr val="000000"/>
                        </a:solidFill>
                        <a:effectLst/>
                        <a:latin typeface="Univers for KPMG Ligh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669627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27"/>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8C43AE8-3CC6-4DD7-A651-F1F68106CD26}" type="slidenum">
              <a:rPr lang="lt-LT" altLang="en-US" sz="1200">
                <a:solidFill>
                  <a:srgbClr val="898989"/>
                </a:solidFill>
              </a:rPr>
              <a:pPr>
                <a:spcBef>
                  <a:spcPct val="0"/>
                </a:spcBef>
                <a:buFontTx/>
                <a:buNone/>
              </a:pPr>
              <a:t>5</a:t>
            </a:fld>
            <a:endParaRPr lang="lt-LT" altLang="en-US" sz="1200">
              <a:solidFill>
                <a:srgbClr val="898989"/>
              </a:solidFill>
            </a:endParaRPr>
          </a:p>
        </p:txBody>
      </p:sp>
      <p:sp>
        <p:nvSpPr>
          <p:cNvPr id="37892" name="Title 1"/>
          <p:cNvSpPr>
            <a:spLocks noGrp="1"/>
          </p:cNvSpPr>
          <p:nvPr>
            <p:ph type="title" idx="4294967295"/>
          </p:nvPr>
        </p:nvSpPr>
        <p:spPr>
          <a:xfrm>
            <a:off x="456575" y="1340768"/>
            <a:ext cx="8454348" cy="515938"/>
          </a:xfrm>
        </p:spPr>
        <p:txBody>
          <a:bodyPr>
            <a:normAutofit/>
          </a:bodyPr>
          <a:lstStyle/>
          <a:p>
            <a:pPr algn="l" eaLnBrk="1" hangingPunct="1">
              <a:lnSpc>
                <a:spcPct val="90000"/>
              </a:lnSpc>
            </a:pPr>
            <a:r>
              <a:rPr lang="lt-LT" altLang="lt-LT" sz="2000" b="1" dirty="0" smtClean="0">
                <a:solidFill>
                  <a:schemeClr val="tx2"/>
                </a:solidFill>
              </a:rPr>
              <a:t>REKOMENDACIJOS „DARYK TAI“</a:t>
            </a:r>
          </a:p>
        </p:txBody>
      </p:sp>
      <p:graphicFrame>
        <p:nvGraphicFramePr>
          <p:cNvPr id="5" name="Table 4"/>
          <p:cNvGraphicFramePr>
            <a:graphicFrameLocks noGrp="1"/>
          </p:cNvGraphicFramePr>
          <p:nvPr>
            <p:extLst>
              <p:ext uri="{D42A27DB-BD31-4B8C-83A1-F6EECF244321}">
                <p14:modId xmlns:p14="http://schemas.microsoft.com/office/powerpoint/2010/main" val="533908527"/>
              </p:ext>
            </p:extLst>
          </p:nvPr>
        </p:nvGraphicFramePr>
        <p:xfrm>
          <a:off x="436916" y="1839464"/>
          <a:ext cx="8455412" cy="3294888"/>
        </p:xfrm>
        <a:graphic>
          <a:graphicData uri="http://schemas.openxmlformats.org/drawingml/2006/table">
            <a:tbl>
              <a:tblPr firstRow="1" firstCol="1" bandRow="1">
                <a:tableStyleId>{5C22544A-7EE6-4342-B048-85BDC9FD1C3A}</a:tableStyleId>
              </a:tblPr>
              <a:tblGrid>
                <a:gridCol w="464365"/>
                <a:gridCol w="3620970"/>
                <a:gridCol w="4370077"/>
              </a:tblGrid>
              <a:tr h="210312">
                <a:tc>
                  <a:txBody>
                    <a:bodyPr/>
                    <a:lstStyle/>
                    <a:p>
                      <a:pPr algn="ctr">
                        <a:lnSpc>
                          <a:spcPct val="115000"/>
                        </a:lnSpc>
                        <a:spcBef>
                          <a:spcPts val="300"/>
                        </a:spcBef>
                        <a:spcAft>
                          <a:spcPts val="0"/>
                        </a:spcAft>
                      </a:pPr>
                      <a:r>
                        <a:rPr lang="lt-LT" sz="1700" dirty="0">
                          <a:effectLst/>
                        </a:rPr>
                        <a:t>Nr.</a:t>
                      </a:r>
                      <a:endParaRPr lang="lt-LT" sz="1700" dirty="0">
                        <a:solidFill>
                          <a:srgbClr val="000000"/>
                        </a:solidFill>
                        <a:effectLst/>
                        <a:latin typeface="Univers for KPMG Light"/>
                        <a:ea typeface="Times New Roman"/>
                        <a:cs typeface="Times New Roman"/>
                      </a:endParaRPr>
                    </a:p>
                  </a:txBody>
                  <a:tcPr marL="68580" marR="68580" marT="0" marB="0" anchor="ctr"/>
                </a:tc>
                <a:tc>
                  <a:txBody>
                    <a:bodyPr/>
                    <a:lstStyle/>
                    <a:p>
                      <a:pPr algn="ctr">
                        <a:lnSpc>
                          <a:spcPct val="115000"/>
                        </a:lnSpc>
                        <a:spcBef>
                          <a:spcPts val="300"/>
                        </a:spcBef>
                        <a:spcAft>
                          <a:spcPts val="0"/>
                        </a:spcAft>
                      </a:pPr>
                      <a:r>
                        <a:rPr lang="lt-LT" sz="1700" dirty="0">
                          <a:effectLst/>
                        </a:rPr>
                        <a:t>Problema ar rizika</a:t>
                      </a:r>
                      <a:endParaRPr lang="lt-LT" sz="1700" dirty="0">
                        <a:solidFill>
                          <a:srgbClr val="000000"/>
                        </a:solidFill>
                        <a:effectLst/>
                        <a:latin typeface="Univers for KPMG Light"/>
                        <a:ea typeface="Times New Roman"/>
                        <a:cs typeface="Times New Roman"/>
                      </a:endParaRPr>
                    </a:p>
                  </a:txBody>
                  <a:tcPr marL="68580" marR="68580" marT="0" marB="0" anchor="ctr"/>
                </a:tc>
                <a:tc>
                  <a:txBody>
                    <a:bodyPr/>
                    <a:lstStyle/>
                    <a:p>
                      <a:pPr algn="ctr">
                        <a:lnSpc>
                          <a:spcPct val="115000"/>
                        </a:lnSpc>
                        <a:spcBef>
                          <a:spcPts val="300"/>
                        </a:spcBef>
                        <a:spcAft>
                          <a:spcPts val="0"/>
                        </a:spcAft>
                      </a:pPr>
                      <a:r>
                        <a:rPr lang="lt-LT" sz="1700" dirty="0">
                          <a:effectLst/>
                        </a:rPr>
                        <a:t>Rekomendacija</a:t>
                      </a:r>
                      <a:endParaRPr lang="lt-LT" sz="1700" dirty="0">
                        <a:solidFill>
                          <a:srgbClr val="000000"/>
                        </a:solidFill>
                        <a:effectLst/>
                        <a:latin typeface="Univers for KPMG Light"/>
                        <a:ea typeface="Times New Roman"/>
                        <a:cs typeface="Times New Roman"/>
                      </a:endParaRPr>
                    </a:p>
                  </a:txBody>
                  <a:tcPr marL="68580" marR="68580" marT="0" marB="0" anchor="ctr"/>
                </a:tc>
              </a:tr>
              <a:tr h="175260">
                <a:tc gridSpan="3">
                  <a:txBody>
                    <a:bodyPr/>
                    <a:lstStyle/>
                    <a:p>
                      <a:pPr algn="ctr">
                        <a:lnSpc>
                          <a:spcPct val="115000"/>
                        </a:lnSpc>
                        <a:spcBef>
                          <a:spcPts val="300"/>
                        </a:spcBef>
                        <a:spcAft>
                          <a:spcPts val="0"/>
                        </a:spcAft>
                      </a:pPr>
                      <a:r>
                        <a:rPr lang="lt-LT" sz="1800" dirty="0" smtClean="0">
                          <a:effectLst/>
                        </a:rPr>
                        <a:t>Rekomendacijos („daryk</a:t>
                      </a:r>
                      <a:r>
                        <a:rPr lang="lt-LT" sz="1800" baseline="0" dirty="0" smtClean="0">
                          <a:effectLst/>
                        </a:rPr>
                        <a:t> tai</a:t>
                      </a:r>
                      <a:r>
                        <a:rPr lang="lt-LT" sz="1800" dirty="0" smtClean="0">
                          <a:effectLst/>
                        </a:rPr>
                        <a:t>“)</a:t>
                      </a:r>
                      <a:endParaRPr lang="lt-LT" sz="2800" dirty="0">
                        <a:solidFill>
                          <a:srgbClr val="000000"/>
                        </a:solidFill>
                        <a:effectLst/>
                        <a:latin typeface="Univers for KPMG Light"/>
                        <a:ea typeface="Times New Roman"/>
                        <a:cs typeface="Times New Roman"/>
                      </a:endParaRPr>
                    </a:p>
                  </a:txBody>
                  <a:tcPr marL="68580" marR="68580" marT="0" marB="0" anchor="ctr"/>
                </a:tc>
                <a:tc hMerge="1">
                  <a:txBody>
                    <a:bodyPr/>
                    <a:lstStyle/>
                    <a:p>
                      <a:endParaRPr lang="lt-LT"/>
                    </a:p>
                  </a:txBody>
                  <a:tcPr/>
                </a:tc>
                <a:tc hMerge="1">
                  <a:txBody>
                    <a:bodyPr/>
                    <a:lstStyle/>
                    <a:p>
                      <a:endParaRPr lang="lt-LT"/>
                    </a:p>
                  </a:txBody>
                  <a:tcPr/>
                </a:tc>
              </a:tr>
              <a:tr h="665988">
                <a:tc>
                  <a:txBody>
                    <a:bodyPr/>
                    <a:lstStyle/>
                    <a:p>
                      <a:pPr algn="just">
                        <a:lnSpc>
                          <a:spcPct val="115000"/>
                        </a:lnSpc>
                        <a:spcBef>
                          <a:spcPts val="300"/>
                        </a:spcBef>
                        <a:spcAft>
                          <a:spcPts val="300"/>
                        </a:spcAft>
                      </a:pPr>
                      <a:r>
                        <a:rPr lang="lt-LT" sz="1700" dirty="0">
                          <a:effectLst/>
                        </a:rPr>
                        <a:t>1.</a:t>
                      </a:r>
                      <a:endParaRPr lang="lt-LT" sz="1700" dirty="0">
                        <a:solidFill>
                          <a:srgbClr val="000000"/>
                        </a:solidFill>
                        <a:effectLst/>
                        <a:latin typeface="Univers for KPMG Light"/>
                        <a:ea typeface="Times New Roman"/>
                        <a:cs typeface="Times New Roman"/>
                      </a:endParaRPr>
                    </a:p>
                  </a:txBody>
                  <a:tcPr marL="68580" marR="68580" marT="0" marB="0"/>
                </a:tc>
                <a:tc>
                  <a:txBody>
                    <a:bodyPr/>
                    <a:lstStyle/>
                    <a:p>
                      <a:pPr algn="just">
                        <a:lnSpc>
                          <a:spcPct val="115000"/>
                        </a:lnSpc>
                        <a:spcBef>
                          <a:spcPts val="300"/>
                        </a:spcBef>
                        <a:spcAft>
                          <a:spcPts val="300"/>
                        </a:spcAft>
                      </a:pPr>
                      <a:r>
                        <a:rPr lang="lt-LT" sz="1700" kern="1200" dirty="0" smtClean="0">
                          <a:solidFill>
                            <a:schemeClr val="dk1"/>
                          </a:solidFill>
                          <a:effectLst/>
                          <a:latin typeface="+mn-lt"/>
                          <a:ea typeface="+mn-ea"/>
                          <a:cs typeface="+mn-cs"/>
                        </a:rPr>
                        <a:t>Interesų konflikto požymių turinti situacija, kai tas pats subjektas vykdo tiek projektavimo, tiek statybos bei energinio sertifikavimo darbus</a:t>
                      </a:r>
                      <a:endParaRPr lang="lt-LT" sz="1700" kern="1200" dirty="0">
                        <a:solidFill>
                          <a:schemeClr val="dk1"/>
                        </a:solidFill>
                        <a:effectLst/>
                        <a:latin typeface="+mn-lt"/>
                        <a:ea typeface="+mn-ea"/>
                        <a:cs typeface="+mn-cs"/>
                      </a:endParaRPr>
                    </a:p>
                  </a:txBody>
                  <a:tcPr marL="68580" marR="68580" marT="0" marB="0"/>
                </a:tc>
                <a:tc>
                  <a:txBody>
                    <a:bodyPr/>
                    <a:lstStyle/>
                    <a:p>
                      <a:pPr algn="just">
                        <a:lnSpc>
                          <a:spcPct val="115000"/>
                        </a:lnSpc>
                        <a:spcBef>
                          <a:spcPts val="300"/>
                        </a:spcBef>
                        <a:spcAft>
                          <a:spcPts val="300"/>
                        </a:spcAft>
                      </a:pPr>
                      <a:r>
                        <a:rPr lang="lt-LT" sz="1700" kern="1200" dirty="0" smtClean="0">
                          <a:solidFill>
                            <a:schemeClr val="dk1"/>
                          </a:solidFill>
                          <a:effectLst/>
                          <a:latin typeface="+mn-lt"/>
                          <a:ea typeface="+mn-ea"/>
                          <a:cs typeface="+mn-cs"/>
                        </a:rPr>
                        <a:t>Užtikrinti aukštos kokybės nepriklausomą renovacijos projekto įgyvendinimo darbų techninę priežiūrą bei energinį sertifikavimą.</a:t>
                      </a:r>
                      <a:endParaRPr lang="lt-LT" sz="1700" kern="1200" dirty="0">
                        <a:solidFill>
                          <a:schemeClr val="dk1"/>
                        </a:solidFill>
                        <a:effectLst/>
                        <a:latin typeface="+mn-lt"/>
                        <a:ea typeface="+mn-ea"/>
                        <a:cs typeface="+mn-cs"/>
                      </a:endParaRPr>
                    </a:p>
                  </a:txBody>
                  <a:tcPr marL="68580" marR="68580" marT="0" marB="0"/>
                </a:tc>
              </a:tr>
              <a:tr h="1301950">
                <a:tc>
                  <a:txBody>
                    <a:bodyPr/>
                    <a:lstStyle/>
                    <a:p>
                      <a:pPr algn="just">
                        <a:lnSpc>
                          <a:spcPct val="115000"/>
                        </a:lnSpc>
                        <a:spcBef>
                          <a:spcPts val="300"/>
                        </a:spcBef>
                        <a:spcAft>
                          <a:spcPts val="300"/>
                        </a:spcAft>
                      </a:pPr>
                      <a:r>
                        <a:rPr lang="lt-LT" sz="1700">
                          <a:effectLst/>
                        </a:rPr>
                        <a:t>2.</a:t>
                      </a:r>
                      <a:endParaRPr lang="lt-LT" sz="1700">
                        <a:solidFill>
                          <a:srgbClr val="000000"/>
                        </a:solidFill>
                        <a:effectLst/>
                        <a:latin typeface="Univers for KPMG Light"/>
                        <a:ea typeface="Times New Roman"/>
                        <a:cs typeface="Times New Roman"/>
                      </a:endParaRPr>
                    </a:p>
                  </a:txBody>
                  <a:tcPr marL="68580" marR="68580" marT="0" marB="0"/>
                </a:tc>
                <a:tc>
                  <a:txBody>
                    <a:bodyPr/>
                    <a:lstStyle/>
                    <a:p>
                      <a:pPr algn="just">
                        <a:lnSpc>
                          <a:spcPct val="115000"/>
                        </a:lnSpc>
                        <a:spcBef>
                          <a:spcPts val="300"/>
                        </a:spcBef>
                        <a:spcAft>
                          <a:spcPts val="300"/>
                        </a:spcAft>
                      </a:pPr>
                      <a:r>
                        <a:rPr lang="lt-LT" sz="1700" kern="1200" dirty="0" smtClean="0">
                          <a:solidFill>
                            <a:schemeClr val="dk1"/>
                          </a:solidFill>
                          <a:effectLst/>
                          <a:latin typeface="+mn-lt"/>
                          <a:ea typeface="+mn-ea"/>
                          <a:cs typeface="+mn-cs"/>
                        </a:rPr>
                        <a:t>Teisės aktų požiūriu abejotina situacija, kai nėra žymos Nekilnojamojo turto registre apie administratoriaus vardu savininko naudai paimtą kreditą.</a:t>
                      </a:r>
                      <a:endParaRPr lang="lt-LT" sz="1700" kern="1200" dirty="0">
                        <a:solidFill>
                          <a:schemeClr val="dk1"/>
                        </a:solidFill>
                        <a:effectLst/>
                        <a:latin typeface="+mn-lt"/>
                        <a:ea typeface="+mn-ea"/>
                        <a:cs typeface="+mn-cs"/>
                      </a:endParaRPr>
                    </a:p>
                  </a:txBody>
                  <a:tcPr marL="68580" marR="68580" marT="0" marB="0"/>
                </a:tc>
                <a:tc>
                  <a:txBody>
                    <a:bodyPr/>
                    <a:lstStyle/>
                    <a:p>
                      <a:pPr algn="just">
                        <a:lnSpc>
                          <a:spcPct val="115000"/>
                        </a:lnSpc>
                        <a:spcBef>
                          <a:spcPts val="300"/>
                        </a:spcBef>
                        <a:spcAft>
                          <a:spcPts val="300"/>
                        </a:spcAft>
                      </a:pPr>
                      <a:r>
                        <a:rPr lang="lt-LT" sz="1700" kern="1200" dirty="0" smtClean="0">
                          <a:solidFill>
                            <a:schemeClr val="dk1"/>
                          </a:solidFill>
                          <a:effectLst/>
                          <a:latin typeface="+mn-lt"/>
                          <a:ea typeface="+mn-ea"/>
                          <a:cs typeface="+mn-cs"/>
                        </a:rPr>
                        <a:t>Žymą NT registre atlikti ir tais atvejais, kai kreditas gaunamas administratoriaus vardu savininko naudai. Šiuo metu, tokia žyma atliekama tik tada, kai paskolos sutartis sudaroma su savininku</a:t>
                      </a:r>
                      <a:endParaRPr lang="lt-LT" sz="17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2523618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3"/>
          <p:cNvSpPr>
            <a:spLocks noGrp="1" noChangeArrowheads="1"/>
          </p:cNvSpPr>
          <p:nvPr>
            <p:ph sz="quarter" idx="10"/>
          </p:nvPr>
        </p:nvSpPr>
        <p:spPr/>
        <p:txBody>
          <a:bodyPr/>
          <a:lstStyle/>
          <a:p>
            <a:pPr lvl="1" eaLnBrk="1" hangingPunct="1">
              <a:lnSpc>
                <a:spcPct val="90000"/>
              </a:lnSpc>
              <a:buClr>
                <a:schemeClr val="accent2"/>
              </a:buClr>
              <a:buSzPct val="70000"/>
              <a:buFont typeface="Wingdings" pitchFamily="2" charset="2"/>
              <a:buNone/>
            </a:pPr>
            <a:endParaRPr lang="lt-LT" altLang="en-US" sz="2000" dirty="0" smtClean="0"/>
          </a:p>
          <a:p>
            <a:pPr lvl="1" eaLnBrk="1" hangingPunct="1">
              <a:lnSpc>
                <a:spcPct val="90000"/>
              </a:lnSpc>
              <a:buClr>
                <a:schemeClr val="accent2"/>
              </a:buClr>
              <a:buSzPct val="70000"/>
              <a:buFont typeface="Wingdings" pitchFamily="2" charset="2"/>
              <a:buNone/>
            </a:pPr>
            <a:r>
              <a:rPr lang="lt-LT" altLang="en-US" sz="2000" dirty="0" smtClean="0"/>
              <a:t>Advokatas Dr. Feliksas Miliutis</a:t>
            </a:r>
          </a:p>
          <a:p>
            <a:pPr lvl="1" eaLnBrk="1" hangingPunct="1">
              <a:lnSpc>
                <a:spcPct val="90000"/>
              </a:lnSpc>
              <a:buClr>
                <a:schemeClr val="accent2"/>
              </a:buClr>
              <a:buSzPct val="70000"/>
              <a:buFont typeface="Wingdings" pitchFamily="2" charset="2"/>
              <a:buNone/>
            </a:pPr>
            <a:r>
              <a:rPr lang="lt-LT" altLang="en-US" sz="2000" dirty="0" smtClean="0"/>
              <a:t>Advokatų kontora GLIMSTEDT Bernotas ir partneriai</a:t>
            </a:r>
          </a:p>
          <a:p>
            <a:pPr lvl="1" eaLnBrk="1" hangingPunct="1">
              <a:lnSpc>
                <a:spcPct val="90000"/>
              </a:lnSpc>
              <a:buClr>
                <a:schemeClr val="accent2"/>
              </a:buClr>
              <a:buSzPct val="70000"/>
              <a:buFont typeface="Wingdings" pitchFamily="2" charset="2"/>
              <a:buNone/>
            </a:pPr>
            <a:r>
              <a:rPr lang="lt-LT" altLang="en-US" sz="2000" dirty="0" err="1" smtClean="0">
                <a:hlinkClick r:id="rId3"/>
              </a:rPr>
              <a:t>f.miliutis@glimstedt.lt</a:t>
            </a:r>
            <a:r>
              <a:rPr lang="lt-LT" altLang="en-US" sz="2000" dirty="0" smtClean="0"/>
              <a:t> </a:t>
            </a:r>
          </a:p>
        </p:txBody>
      </p:sp>
      <p:sp>
        <p:nvSpPr>
          <p:cNvPr id="56324" name="Slide Number Placeholder 1"/>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533E43A-F5AA-4689-BCA7-8EF4F4810394}" type="slidenum">
              <a:rPr lang="lt-LT" altLang="en-US" sz="1200">
                <a:solidFill>
                  <a:srgbClr val="898989"/>
                </a:solidFill>
              </a:rPr>
              <a:pPr>
                <a:spcBef>
                  <a:spcPct val="0"/>
                </a:spcBef>
                <a:buFontTx/>
                <a:buNone/>
              </a:pPr>
              <a:t>6</a:t>
            </a:fld>
            <a:endParaRPr lang="lt-LT" altLang="en-US" sz="1200">
              <a:solidFill>
                <a:srgbClr val="898989"/>
              </a:solidFill>
            </a:endParaRPr>
          </a:p>
        </p:txBody>
      </p:sp>
    </p:spTree>
    <p:extLst>
      <p:ext uri="{BB962C8B-B14F-4D97-AF65-F5344CB8AC3E}">
        <p14:creationId xmlns:p14="http://schemas.microsoft.com/office/powerpoint/2010/main" val="102038967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_TOP" val="497.6471"/>
  <p:tag name="ADV_LEFT" val="136.3465"/>
  <p:tag name="ADV_HEIGHT" val="29.19685"/>
  <p:tag name="ADV_WIDTH" val="458.0787"/>
  <p:tag name="ADV_COPYRIGHT" val="TRUE"/>
</p:tagLst>
</file>

<file path=ppt/theme/theme1.xml><?xml version="1.0" encoding="utf-8"?>
<a:theme xmlns:a="http://schemas.openxmlformats.org/drawingml/2006/main" name="Template_20120628_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PMG_Standard_4x3_0922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Screen Standard Template.potx" id="{32F9CA8E-23B2-4F27-97D5-D13B48472974}" vid="{41B3CA61-CA54-45BF-A8CA-F3559622C17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Template_20120628_v2</Template>
  <TotalTime>1271</TotalTime>
  <Words>405</Words>
  <Application>Microsoft Office PowerPoint</Application>
  <PresentationFormat>On-screen Show (4:3)</PresentationFormat>
  <Paragraphs>51</Paragraphs>
  <Slides>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Calibri</vt:lpstr>
      <vt:lpstr>KPMG Extralight</vt:lpstr>
      <vt:lpstr>Times New Roman</vt:lpstr>
      <vt:lpstr>Trebuchet MS</vt:lpstr>
      <vt:lpstr>Univers for KPMG Light</vt:lpstr>
      <vt:lpstr>Wingdings</vt:lpstr>
      <vt:lpstr>Template_20120628_v2</vt:lpstr>
      <vt:lpstr>KPMG_Standard_4x3_0922_2015</vt:lpstr>
      <vt:lpstr>ES struktūrinių fondų panaudojimo būsto renovacijai vertinimas </vt:lpstr>
      <vt:lpstr>Teisinės aplinkos apžvalga: pagrindinės įžvalgos (1/2)</vt:lpstr>
      <vt:lpstr>Teisinės aplinkos apžvalga: pagrindinės įžvalgos (2/2)</vt:lpstr>
      <vt:lpstr>STRATEGINIAI SIŪLYMAI: „ŽINOK TAI“</vt:lpstr>
      <vt:lpstr>REKOMENDACIJOS „DARYK TAI“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Domas Raulinaitis</dc:creator>
  <cp:lastModifiedBy>Mazeiva, Rytis</cp:lastModifiedBy>
  <cp:revision>104</cp:revision>
  <cp:lastPrinted>2017-04-04T08:17:51Z</cp:lastPrinted>
  <dcterms:created xsi:type="dcterms:W3CDTF">2012-06-28T08:40:51Z</dcterms:created>
  <dcterms:modified xsi:type="dcterms:W3CDTF">2017-05-04T07:45:38Z</dcterms:modified>
</cp:coreProperties>
</file>