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6"/>
  </p:notesMasterIdLst>
  <p:handoutMasterIdLst>
    <p:handoutMasterId r:id="rId17"/>
  </p:handoutMasterIdLst>
  <p:sldIdLst>
    <p:sldId id="392" r:id="rId2"/>
    <p:sldId id="548" r:id="rId3"/>
    <p:sldId id="550" r:id="rId4"/>
    <p:sldId id="551" r:id="rId5"/>
    <p:sldId id="552" r:id="rId6"/>
    <p:sldId id="554" r:id="rId7"/>
    <p:sldId id="553" r:id="rId8"/>
    <p:sldId id="555" r:id="rId9"/>
    <p:sldId id="556" r:id="rId10"/>
    <p:sldId id="557" r:id="rId11"/>
    <p:sldId id="558" r:id="rId12"/>
    <p:sldId id="559" r:id="rId13"/>
    <p:sldId id="560" r:id="rId14"/>
    <p:sldId id="528" r:id="rId15"/>
  </p:sldIdLst>
  <p:sldSz cx="9144000" cy="5143500" type="screen16x9"/>
  <p:notesSz cx="6797675" cy="9926638"/>
  <p:defaultText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defaultTextStyle>
  <p:extLst>
    <p:ext uri="{EFAFB233-063F-42B5-8137-9DF3F51BA10A}">
      <p15:sldGuideLst xmlns:p15="http://schemas.microsoft.com/office/powerpoint/2012/main" xmlns=""/>
    </p:ext>
    <p:ext uri="{2D200454-40CA-4A62-9FC3-DE9A4176ACB9}">
      <p15:notes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6600"/>
    <a:srgbClr val="336600"/>
    <a:srgbClr val="F6F8F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85BE263C-DBD7-4A20-BB59-AAB30ACAA65A}" styleName="Medium Style 3 - Accent 2">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2"/>
          </a:solidFill>
        </a:fill>
      </a:tcStyle>
    </a:lastCol>
    <a:firstCol>
      <a:tcTxStyle b="on">
        <a:fontRef idx="minor">
          <a:scrgbClr r="0" g="0" b="0"/>
        </a:fontRef>
        <a:schemeClr val="lt1"/>
      </a:tcTxStyle>
      <a:tcStyle>
        <a:tcBdr/>
        <a:fill>
          <a:solidFill>
            <a:schemeClr val="accent2"/>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2"/>
          </a:solidFill>
        </a:fill>
      </a:tcStyle>
    </a:firstRow>
  </a:tblStyle>
  <a:tblStyle styleId="{8A107856-5554-42FB-B03E-39F5DBC370BA}" styleName="Medium Style 4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 styleId="{74C1A8A3-306A-4EB7-A6B1-4F7E0EB9C5D6}" styleName="Medium Style 3 - Accent 5">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5"/>
          </a:solidFill>
        </a:fill>
      </a:tcStyle>
    </a:lastCol>
    <a:firstCol>
      <a:tcTxStyle b="on">
        <a:fontRef idx="minor">
          <a:scrgbClr r="0" g="0" b="0"/>
        </a:fontRef>
        <a:schemeClr val="lt1"/>
      </a:tcTxStyle>
      <a:tcStyle>
        <a:tcBdr/>
        <a:fill>
          <a:solidFill>
            <a:schemeClr val="accent5"/>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5"/>
          </a:solidFill>
        </a:fill>
      </a:tcStyle>
    </a:firstRow>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0E3FDE45-AF77-4B5C-9715-49D594BDF05E}" styleName="Light Style 1 - Accent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284E427A-3D55-4303-BF80-6455036E1DE7}" styleName="Themed Style 1 - Accent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775DCB02-9BB8-47FD-8907-85C794F793BA}" styleName="Themed Style 1 - Accent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 styleId="{5FD0F851-EC5A-4D38-B0AD-8093EC10F338}" styleName="Light Style 1 - Accent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9318" autoAdjust="0"/>
    <p:restoredTop sz="59547" autoAdjust="0"/>
  </p:normalViewPr>
  <p:slideViewPr>
    <p:cSldViewPr snapToGrid="0" showGuides="1">
      <p:cViewPr>
        <p:scale>
          <a:sx n="75" d="100"/>
          <a:sy n="75" d="100"/>
        </p:scale>
        <p:origin x="-96" y="-282"/>
      </p:cViewPr>
      <p:guideLst>
        <p:guide orient="horz" pos="1620"/>
        <p:guide pos="2880"/>
      </p:guideLst>
    </p:cSldViewPr>
  </p:slideViewPr>
  <p:notesTextViewPr>
    <p:cViewPr>
      <p:scale>
        <a:sx n="1" d="1"/>
        <a:sy n="1" d="1"/>
      </p:scale>
      <p:origin x="0" y="0"/>
    </p:cViewPr>
  </p:notesTextViewPr>
  <p:sorterViewPr>
    <p:cViewPr>
      <p:scale>
        <a:sx n="100" d="100"/>
        <a:sy n="100" d="100"/>
      </p:scale>
      <p:origin x="0" y="-828"/>
    </p:cViewPr>
  </p:sorterViewPr>
  <p:notesViewPr>
    <p:cSldViewPr snapToGrid="0" showGuides="1">
      <p:cViewPr varScale="1">
        <p:scale>
          <a:sx n="81" d="100"/>
          <a:sy n="81" d="100"/>
        </p:scale>
        <p:origin x="1956" y="6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66"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50443" y="0"/>
            <a:ext cx="2945659" cy="498056"/>
          </a:xfrm>
          <a:prstGeom prst="rect">
            <a:avLst/>
          </a:prstGeom>
        </p:spPr>
        <p:txBody>
          <a:bodyPr vert="horz" lIns="91440" tIns="45720" rIns="91440" bIns="45720" rtlCol="0"/>
          <a:lstStyle>
            <a:lvl1pPr algn="r">
              <a:defRPr sz="1200"/>
            </a:lvl1pPr>
          </a:lstStyle>
          <a:p>
            <a:fld id="{6CF01BD6-766B-4D19-B75E-7E6A037A6BFB}" type="datetimeFigureOut">
              <a:rPr lang="en-US" smtClean="0"/>
              <a:t>5/3/2018</a:t>
            </a:fld>
            <a:endParaRPr lang="en-US"/>
          </a:p>
        </p:txBody>
      </p:sp>
      <p:sp>
        <p:nvSpPr>
          <p:cNvPr id="4" name="Footer Placeholder 3"/>
          <p:cNvSpPr>
            <a:spLocks noGrp="1"/>
          </p:cNvSpPr>
          <p:nvPr>
            <p:ph type="ftr" sz="quarter" idx="2"/>
          </p:nvPr>
        </p:nvSpPr>
        <p:spPr>
          <a:xfrm>
            <a:off x="0" y="9428584"/>
            <a:ext cx="2945659" cy="498055"/>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50443" y="9428584"/>
            <a:ext cx="2945659" cy="498055"/>
          </a:xfrm>
          <a:prstGeom prst="rect">
            <a:avLst/>
          </a:prstGeom>
        </p:spPr>
        <p:txBody>
          <a:bodyPr vert="horz" lIns="91440" tIns="45720" rIns="91440" bIns="45720" rtlCol="0" anchor="b"/>
          <a:lstStyle>
            <a:lvl1pPr algn="r">
              <a:defRPr sz="1200"/>
            </a:lvl1pPr>
          </a:lstStyle>
          <a:p>
            <a:fld id="{F31302AA-81B1-4225-BC36-6DD3E8E98722}" type="slidenum">
              <a:rPr lang="en-US" smtClean="0"/>
              <a:t>‹#›</a:t>
            </a:fld>
            <a:endParaRPr lang="en-US"/>
          </a:p>
        </p:txBody>
      </p:sp>
    </p:spTree>
    <p:extLst>
      <p:ext uri="{BB962C8B-B14F-4D97-AF65-F5344CB8AC3E}">
        <p14:creationId xmlns:p14="http://schemas.microsoft.com/office/powerpoint/2010/main" val="388884487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E98D3C34-4FAE-4634-9621-7C1A1531823B}" type="datetimeFigureOut">
              <a:rPr lang="en-US" smtClean="0"/>
              <a:t>5/3/2018</a:t>
            </a:fld>
            <a:endParaRPr lang="en-US"/>
          </a:p>
        </p:txBody>
      </p:sp>
      <p:sp>
        <p:nvSpPr>
          <p:cNvPr id="4" name="Slide Image Placeholder 3"/>
          <p:cNvSpPr>
            <a:spLocks noGrp="1" noRot="1" noChangeAspect="1"/>
          </p:cNvSpPr>
          <p:nvPr>
            <p:ph type="sldImg" idx="2"/>
          </p:nvPr>
        </p:nvSpPr>
        <p:spPr>
          <a:xfrm>
            <a:off x="422275" y="1241425"/>
            <a:ext cx="5953125" cy="3349625"/>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FA5D1758-ED3D-4611-B861-63A1DF032208}" type="slidenum">
              <a:rPr lang="en-US" smtClean="0"/>
              <a:t>‹#›</a:t>
            </a:fld>
            <a:endParaRPr lang="en-US"/>
          </a:p>
        </p:txBody>
      </p:sp>
    </p:spTree>
    <p:extLst>
      <p:ext uri="{BB962C8B-B14F-4D97-AF65-F5344CB8AC3E}">
        <p14:creationId xmlns:p14="http://schemas.microsoft.com/office/powerpoint/2010/main" val="199045677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kaidrės vaizdo vietos rezervavimo ženklas 1"/>
          <p:cNvSpPr>
            <a:spLocks noGrp="1" noRot="1" noChangeAspect="1"/>
          </p:cNvSpPr>
          <p:nvPr>
            <p:ph type="sldImg"/>
          </p:nvPr>
        </p:nvSpPr>
        <p:spPr/>
      </p:sp>
      <p:sp>
        <p:nvSpPr>
          <p:cNvPr id="3" name="Pastabų vietos rezervavimo ženklas 2"/>
          <p:cNvSpPr>
            <a:spLocks noGrp="1"/>
          </p:cNvSpPr>
          <p:nvPr>
            <p:ph type="body" idx="1"/>
          </p:nvPr>
        </p:nvSpPr>
        <p:spPr/>
        <p:txBody>
          <a:bodyPr/>
          <a:lstStyle/>
          <a:p>
            <a:endParaRPr lang="lt-LT" dirty="0"/>
          </a:p>
        </p:txBody>
      </p:sp>
      <p:sp>
        <p:nvSpPr>
          <p:cNvPr id="4" name="Skaidrės numerio vietos rezervavimo ženklas 3"/>
          <p:cNvSpPr>
            <a:spLocks noGrp="1"/>
          </p:cNvSpPr>
          <p:nvPr>
            <p:ph type="sldNum" sz="quarter" idx="10"/>
          </p:nvPr>
        </p:nvSpPr>
        <p:spPr/>
        <p:txBody>
          <a:bodyPr/>
          <a:lstStyle/>
          <a:p>
            <a:fld id="{FA5D1758-ED3D-4611-B861-63A1DF032208}" type="slidenum">
              <a:rPr lang="en-US" smtClean="0"/>
              <a:t>1</a:t>
            </a:fld>
            <a:endParaRPr lang="en-US" dirty="0"/>
          </a:p>
        </p:txBody>
      </p:sp>
    </p:spTree>
    <p:extLst>
      <p:ext uri="{BB962C8B-B14F-4D97-AF65-F5344CB8AC3E}">
        <p14:creationId xmlns:p14="http://schemas.microsoft.com/office/powerpoint/2010/main" val="69125782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kaidrės vaizdo vietos rezervavimo ženklas 1"/>
          <p:cNvSpPr>
            <a:spLocks noGrp="1" noRot="1" noChangeAspect="1"/>
          </p:cNvSpPr>
          <p:nvPr>
            <p:ph type="sldImg"/>
          </p:nvPr>
        </p:nvSpPr>
        <p:spPr/>
      </p:sp>
      <p:sp>
        <p:nvSpPr>
          <p:cNvPr id="3" name="Pastabų vietos rezervavimo ženklas 2"/>
          <p:cNvSpPr>
            <a:spLocks noGrp="1"/>
          </p:cNvSpPr>
          <p:nvPr>
            <p:ph type="body" idx="1"/>
          </p:nvPr>
        </p:nvSpPr>
        <p:spPr/>
        <p:txBody>
          <a:bodyPr/>
          <a:lstStyle/>
          <a:p>
            <a:endParaRPr lang="lt-LT" b="0" dirty="0"/>
          </a:p>
        </p:txBody>
      </p:sp>
      <p:sp>
        <p:nvSpPr>
          <p:cNvPr id="4" name="Skaidrės numerio vietos rezervavimo ženklas 3"/>
          <p:cNvSpPr>
            <a:spLocks noGrp="1"/>
          </p:cNvSpPr>
          <p:nvPr>
            <p:ph type="sldNum" sz="quarter" idx="10"/>
          </p:nvPr>
        </p:nvSpPr>
        <p:spPr/>
        <p:txBody>
          <a:bodyPr/>
          <a:lstStyle/>
          <a:p>
            <a:fld id="{FA5D1758-ED3D-4611-B861-63A1DF032208}" type="slidenum">
              <a:rPr lang="en-US" smtClean="0"/>
              <a:t>10</a:t>
            </a:fld>
            <a:endParaRPr lang="en-US"/>
          </a:p>
        </p:txBody>
      </p:sp>
    </p:spTree>
    <p:extLst>
      <p:ext uri="{BB962C8B-B14F-4D97-AF65-F5344CB8AC3E}">
        <p14:creationId xmlns:p14="http://schemas.microsoft.com/office/powerpoint/2010/main" val="147272884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kaidrės vaizdo vietos rezervavimo ženklas 1"/>
          <p:cNvSpPr>
            <a:spLocks noGrp="1" noRot="1" noChangeAspect="1"/>
          </p:cNvSpPr>
          <p:nvPr>
            <p:ph type="sldImg"/>
          </p:nvPr>
        </p:nvSpPr>
        <p:spPr/>
      </p:sp>
      <p:sp>
        <p:nvSpPr>
          <p:cNvPr id="3" name="Pastabų vietos rezervavimo ženklas 2"/>
          <p:cNvSpPr>
            <a:spLocks noGrp="1"/>
          </p:cNvSpPr>
          <p:nvPr>
            <p:ph type="body" idx="1"/>
          </p:nvPr>
        </p:nvSpPr>
        <p:spPr/>
        <p:txBody>
          <a:bodyPr/>
          <a:lstStyle/>
          <a:p>
            <a:r>
              <a:rPr lang="lt-LT" b="0" dirty="0" smtClean="0"/>
              <a:t>SPF – 1,1 mln. </a:t>
            </a:r>
            <a:r>
              <a:rPr lang="lt-LT" b="0" dirty="0" err="1" smtClean="0"/>
              <a:t>eur</a:t>
            </a:r>
            <a:r>
              <a:rPr lang="lt-LT" b="0" dirty="0" smtClean="0"/>
              <a:t> </a:t>
            </a:r>
            <a:endParaRPr lang="lt-LT" b="0" dirty="0"/>
          </a:p>
        </p:txBody>
      </p:sp>
      <p:sp>
        <p:nvSpPr>
          <p:cNvPr id="4" name="Skaidrės numerio vietos rezervavimo ženklas 3"/>
          <p:cNvSpPr>
            <a:spLocks noGrp="1"/>
          </p:cNvSpPr>
          <p:nvPr>
            <p:ph type="sldNum" sz="quarter" idx="10"/>
          </p:nvPr>
        </p:nvSpPr>
        <p:spPr/>
        <p:txBody>
          <a:bodyPr/>
          <a:lstStyle/>
          <a:p>
            <a:fld id="{FA5D1758-ED3D-4611-B861-63A1DF032208}" type="slidenum">
              <a:rPr lang="en-US" smtClean="0"/>
              <a:t>11</a:t>
            </a:fld>
            <a:endParaRPr lang="en-US"/>
          </a:p>
        </p:txBody>
      </p:sp>
    </p:spTree>
    <p:extLst>
      <p:ext uri="{BB962C8B-B14F-4D97-AF65-F5344CB8AC3E}">
        <p14:creationId xmlns:p14="http://schemas.microsoft.com/office/powerpoint/2010/main" val="147272884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kaidrės vaizdo vietos rezervavimo ženklas 1"/>
          <p:cNvSpPr>
            <a:spLocks noGrp="1" noRot="1" noChangeAspect="1"/>
          </p:cNvSpPr>
          <p:nvPr>
            <p:ph type="sldImg"/>
          </p:nvPr>
        </p:nvSpPr>
        <p:spPr/>
      </p:sp>
      <p:sp>
        <p:nvSpPr>
          <p:cNvPr id="3" name="Pastabų vietos rezervavimo ženklas 2"/>
          <p:cNvSpPr>
            <a:spLocks noGrp="1"/>
          </p:cNvSpPr>
          <p:nvPr>
            <p:ph type="body" idx="1"/>
          </p:nvPr>
        </p:nvSpPr>
        <p:spPr/>
        <p:txBody>
          <a:bodyPr/>
          <a:lstStyle/>
          <a:p>
            <a:endParaRPr lang="lt-LT" b="0" dirty="0"/>
          </a:p>
        </p:txBody>
      </p:sp>
      <p:sp>
        <p:nvSpPr>
          <p:cNvPr id="4" name="Skaidrės numerio vietos rezervavimo ženklas 3"/>
          <p:cNvSpPr>
            <a:spLocks noGrp="1"/>
          </p:cNvSpPr>
          <p:nvPr>
            <p:ph type="sldNum" sz="quarter" idx="10"/>
          </p:nvPr>
        </p:nvSpPr>
        <p:spPr/>
        <p:txBody>
          <a:bodyPr/>
          <a:lstStyle/>
          <a:p>
            <a:fld id="{FA5D1758-ED3D-4611-B861-63A1DF032208}" type="slidenum">
              <a:rPr lang="en-US" smtClean="0"/>
              <a:t>12</a:t>
            </a:fld>
            <a:endParaRPr lang="en-US"/>
          </a:p>
        </p:txBody>
      </p:sp>
    </p:spTree>
    <p:extLst>
      <p:ext uri="{BB962C8B-B14F-4D97-AF65-F5344CB8AC3E}">
        <p14:creationId xmlns:p14="http://schemas.microsoft.com/office/powerpoint/2010/main" val="147272884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kaidrės vaizdo vietos rezervavimo ženklas 1"/>
          <p:cNvSpPr>
            <a:spLocks noGrp="1" noRot="1" noChangeAspect="1"/>
          </p:cNvSpPr>
          <p:nvPr>
            <p:ph type="sldImg"/>
          </p:nvPr>
        </p:nvSpPr>
        <p:spPr/>
      </p:sp>
      <p:sp>
        <p:nvSpPr>
          <p:cNvPr id="3" name="Pastabų vietos rezervavimo ženklas 2"/>
          <p:cNvSpPr>
            <a:spLocks noGrp="1"/>
          </p:cNvSpPr>
          <p:nvPr>
            <p:ph type="body" idx="1"/>
          </p:nvPr>
        </p:nvSpPr>
        <p:spPr/>
        <p:txBody>
          <a:bodyPr/>
          <a:lstStyle/>
          <a:p>
            <a:endParaRPr lang="lt-LT" b="0" dirty="0"/>
          </a:p>
        </p:txBody>
      </p:sp>
      <p:sp>
        <p:nvSpPr>
          <p:cNvPr id="4" name="Skaidrės numerio vietos rezervavimo ženklas 3"/>
          <p:cNvSpPr>
            <a:spLocks noGrp="1"/>
          </p:cNvSpPr>
          <p:nvPr>
            <p:ph type="sldNum" sz="quarter" idx="10"/>
          </p:nvPr>
        </p:nvSpPr>
        <p:spPr/>
        <p:txBody>
          <a:bodyPr/>
          <a:lstStyle/>
          <a:p>
            <a:fld id="{FA5D1758-ED3D-4611-B861-63A1DF032208}" type="slidenum">
              <a:rPr lang="en-US" smtClean="0"/>
              <a:t>13</a:t>
            </a:fld>
            <a:endParaRPr lang="en-US"/>
          </a:p>
        </p:txBody>
      </p:sp>
    </p:spTree>
    <p:extLst>
      <p:ext uri="{BB962C8B-B14F-4D97-AF65-F5344CB8AC3E}">
        <p14:creationId xmlns:p14="http://schemas.microsoft.com/office/powerpoint/2010/main" val="147272884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kaidrės vaizdo vietos rezervavimo ženklas 1"/>
          <p:cNvSpPr>
            <a:spLocks noGrp="1" noRot="1" noChangeAspect="1"/>
          </p:cNvSpPr>
          <p:nvPr>
            <p:ph type="sldImg"/>
          </p:nvPr>
        </p:nvSpPr>
        <p:spPr/>
      </p:sp>
      <p:sp>
        <p:nvSpPr>
          <p:cNvPr id="3" name="Pastabų vietos rezervavimo ženklas 2"/>
          <p:cNvSpPr>
            <a:spLocks noGrp="1"/>
          </p:cNvSpPr>
          <p:nvPr>
            <p:ph type="body" idx="1"/>
          </p:nvPr>
        </p:nvSpPr>
        <p:spPr/>
        <p:txBody>
          <a:bodyPr/>
          <a:lstStyle/>
          <a:p>
            <a:endParaRPr lang="lt-LT"/>
          </a:p>
        </p:txBody>
      </p:sp>
      <p:sp>
        <p:nvSpPr>
          <p:cNvPr id="4" name="Skaidrės numerio vietos rezervavimo ženklas 3"/>
          <p:cNvSpPr>
            <a:spLocks noGrp="1"/>
          </p:cNvSpPr>
          <p:nvPr>
            <p:ph type="sldNum" sz="quarter" idx="10"/>
          </p:nvPr>
        </p:nvSpPr>
        <p:spPr/>
        <p:txBody>
          <a:bodyPr/>
          <a:lstStyle/>
          <a:p>
            <a:fld id="{FA5D1758-ED3D-4611-B861-63A1DF032208}" type="slidenum">
              <a:rPr lang="en-US" smtClean="0"/>
              <a:t>14</a:t>
            </a:fld>
            <a:endParaRPr lang="en-US"/>
          </a:p>
        </p:txBody>
      </p:sp>
    </p:spTree>
    <p:extLst>
      <p:ext uri="{BB962C8B-B14F-4D97-AF65-F5344CB8AC3E}">
        <p14:creationId xmlns:p14="http://schemas.microsoft.com/office/powerpoint/2010/main" val="244842062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kaidrės vaizdo vietos rezervavimo ženklas 1"/>
          <p:cNvSpPr>
            <a:spLocks noGrp="1" noRot="1" noChangeAspect="1"/>
          </p:cNvSpPr>
          <p:nvPr>
            <p:ph type="sldImg"/>
          </p:nvPr>
        </p:nvSpPr>
        <p:spPr/>
      </p:sp>
      <p:sp>
        <p:nvSpPr>
          <p:cNvPr id="3" name="Pastabų vietos rezervavimo ženklas 2"/>
          <p:cNvSpPr>
            <a:spLocks noGrp="1"/>
          </p:cNvSpPr>
          <p:nvPr>
            <p:ph type="body" idx="1"/>
          </p:nvPr>
        </p:nvSpPr>
        <p:spPr/>
        <p:txBody>
          <a:bodyPr/>
          <a:lstStyle/>
          <a:p>
            <a:endParaRPr lang="lt-LT" b="0" dirty="0"/>
          </a:p>
        </p:txBody>
      </p:sp>
      <p:sp>
        <p:nvSpPr>
          <p:cNvPr id="4" name="Skaidrės numerio vietos rezervavimo ženklas 3"/>
          <p:cNvSpPr>
            <a:spLocks noGrp="1"/>
          </p:cNvSpPr>
          <p:nvPr>
            <p:ph type="sldNum" sz="quarter" idx="10"/>
          </p:nvPr>
        </p:nvSpPr>
        <p:spPr/>
        <p:txBody>
          <a:bodyPr/>
          <a:lstStyle/>
          <a:p>
            <a:fld id="{FA5D1758-ED3D-4611-B861-63A1DF032208}" type="slidenum">
              <a:rPr lang="en-US" smtClean="0"/>
              <a:t>2</a:t>
            </a:fld>
            <a:endParaRPr lang="en-US"/>
          </a:p>
        </p:txBody>
      </p:sp>
    </p:spTree>
    <p:extLst>
      <p:ext uri="{BB962C8B-B14F-4D97-AF65-F5344CB8AC3E}">
        <p14:creationId xmlns:p14="http://schemas.microsoft.com/office/powerpoint/2010/main" val="147272884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kaidrės vaizdo vietos rezervavimo ženklas 1"/>
          <p:cNvSpPr>
            <a:spLocks noGrp="1" noRot="1" noChangeAspect="1"/>
          </p:cNvSpPr>
          <p:nvPr>
            <p:ph type="sldImg"/>
          </p:nvPr>
        </p:nvSpPr>
        <p:spPr/>
      </p:sp>
      <p:sp>
        <p:nvSpPr>
          <p:cNvPr id="3" name="Pastabų vietos rezervavimo ženklas 2"/>
          <p:cNvSpPr>
            <a:spLocks noGrp="1"/>
          </p:cNvSpPr>
          <p:nvPr>
            <p:ph type="body" idx="1"/>
          </p:nvPr>
        </p:nvSpPr>
        <p:spPr/>
        <p:txBody>
          <a:bodyPr/>
          <a:lstStyle/>
          <a:p>
            <a:pPr marL="0" indent="0">
              <a:buFont typeface="Arial" pitchFamily="34" charset="0"/>
              <a:buNone/>
              <a:defRPr/>
            </a:pPr>
            <a:r>
              <a:rPr lang="lt-LT" altLang="lt-LT" sz="1000" b="1" dirty="0" smtClean="0">
                <a:solidFill>
                  <a:schemeClr val="bg2">
                    <a:lumMod val="25000"/>
                  </a:schemeClr>
                </a:solidFill>
              </a:rPr>
              <a:t>Valdymo išlaidos (per </a:t>
            </a:r>
            <a:r>
              <a:rPr lang="lt-LT" altLang="lt-LT" sz="1000" b="1" dirty="0" err="1" smtClean="0">
                <a:solidFill>
                  <a:schemeClr val="bg2">
                    <a:lumMod val="25000"/>
                  </a:schemeClr>
                </a:solidFill>
              </a:rPr>
              <a:t>FoF</a:t>
            </a:r>
            <a:r>
              <a:rPr lang="lt-LT" altLang="lt-LT" sz="1000" b="1" dirty="0" smtClean="0">
                <a:solidFill>
                  <a:schemeClr val="bg2">
                    <a:lumMod val="25000"/>
                  </a:schemeClr>
                </a:solidFill>
              </a:rPr>
              <a:t> laikotarpį numatyta 1,7 mln. </a:t>
            </a:r>
            <a:r>
              <a:rPr lang="lt-LT" altLang="lt-LT" sz="1000" b="1" dirty="0" err="1" smtClean="0">
                <a:solidFill>
                  <a:schemeClr val="bg2">
                    <a:lumMod val="25000"/>
                  </a:schemeClr>
                </a:solidFill>
              </a:rPr>
              <a:t>eur</a:t>
            </a:r>
            <a:r>
              <a:rPr lang="lt-LT" altLang="lt-LT" sz="1000" b="1" dirty="0" smtClean="0">
                <a:solidFill>
                  <a:schemeClr val="bg2">
                    <a:lumMod val="25000"/>
                  </a:schemeClr>
                </a:solidFill>
              </a:rPr>
              <a:t> (7 proc. nuo ES lėšų)):</a:t>
            </a:r>
          </a:p>
          <a:p>
            <a:pPr marL="514350" indent="-514350" algn="just">
              <a:buFont typeface="Arial" pitchFamily="34" charset="0"/>
              <a:buAutoNum type="romanUcPeriod"/>
              <a:defRPr/>
            </a:pPr>
            <a:r>
              <a:rPr lang="lt-LT" altLang="lt-LT" sz="1000" dirty="0" smtClean="0">
                <a:solidFill>
                  <a:schemeClr val="bg2">
                    <a:lumMod val="25000"/>
                  </a:schemeClr>
                </a:solidFill>
              </a:rPr>
              <a:t>Bazinis atlygis – skaičiuojamas nuo Fondui sumokėtų programos įnašų vadovaujantis </a:t>
            </a:r>
            <a:r>
              <a:rPr lang="lt-LT" altLang="lt-LT" sz="1000" dirty="0" err="1" smtClean="0">
                <a:solidFill>
                  <a:schemeClr val="bg2">
                    <a:lumMod val="25000"/>
                  </a:schemeClr>
                </a:solidFill>
              </a:rPr>
              <a:t>Reg</a:t>
            </a:r>
            <a:r>
              <a:rPr lang="lt-LT" altLang="lt-LT" sz="1000" dirty="0" smtClean="0">
                <a:solidFill>
                  <a:schemeClr val="bg2">
                    <a:lumMod val="25000"/>
                  </a:schemeClr>
                </a:solidFill>
              </a:rPr>
              <a:t> Nr. 480/2014 13 str. 1 d. a) punktu</a:t>
            </a:r>
          </a:p>
          <a:p>
            <a:pPr marL="514350" indent="-514350" algn="just">
              <a:buFont typeface="Arial" pitchFamily="34" charset="0"/>
              <a:buAutoNum type="romanUcPeriod"/>
              <a:defRPr/>
            </a:pPr>
            <a:r>
              <a:rPr lang="lt-LT" altLang="lt-LT" sz="1000" dirty="0" smtClean="0">
                <a:solidFill>
                  <a:schemeClr val="bg2">
                    <a:lumMod val="25000"/>
                  </a:schemeClr>
                </a:solidFill>
              </a:rPr>
              <a:t>Su veiklos rezultatais susieta valdymo išlaidų dalis – veikla vertinama remiantis </a:t>
            </a:r>
            <a:r>
              <a:rPr lang="lt-LT" altLang="lt-LT" sz="1000" dirty="0" err="1" smtClean="0">
                <a:solidFill>
                  <a:schemeClr val="bg2">
                    <a:lumMod val="25000"/>
                  </a:schemeClr>
                </a:solidFill>
              </a:rPr>
              <a:t>Reg</a:t>
            </a:r>
            <a:r>
              <a:rPr lang="lt-LT" altLang="lt-LT" sz="1000" dirty="0" smtClean="0">
                <a:solidFill>
                  <a:schemeClr val="bg2">
                    <a:lumMod val="25000"/>
                  </a:schemeClr>
                </a:solidFill>
              </a:rPr>
              <a:t> Nr. 480/2014 12 str. 1 d. nurodytais </a:t>
            </a:r>
            <a:r>
              <a:rPr lang="lt-LT" altLang="lt-LT" sz="1000" dirty="0" smtClean="0">
                <a:solidFill>
                  <a:srgbClr val="002060"/>
                </a:solidFill>
              </a:rPr>
              <a:t>rodikliais</a:t>
            </a:r>
            <a:r>
              <a:rPr lang="lt-LT" altLang="lt-LT" sz="1000" dirty="0" smtClean="0">
                <a:solidFill>
                  <a:schemeClr val="bg2">
                    <a:lumMod val="25000"/>
                  </a:schemeClr>
                </a:solidFill>
              </a:rPr>
              <a:t>:</a:t>
            </a:r>
          </a:p>
          <a:p>
            <a:pPr marL="1012825" lvl="1" indent="-514350" algn="just">
              <a:buFont typeface="+mj-lt"/>
              <a:buAutoNum type="arabicPeriod"/>
              <a:defRPr/>
            </a:pPr>
            <a:r>
              <a:rPr lang="lt-LT" altLang="lt-LT" sz="1000" b="1" u="sng" dirty="0" smtClean="0">
                <a:solidFill>
                  <a:schemeClr val="bg2">
                    <a:lumMod val="25000"/>
                  </a:schemeClr>
                </a:solidFill>
              </a:rPr>
              <a:t>Pagal Veiksmų programą sumokėtų įnašų paskirstymas</a:t>
            </a:r>
            <a:r>
              <a:rPr lang="lt-LT" altLang="lt-LT" sz="1000" u="sng" dirty="0" smtClean="0">
                <a:solidFill>
                  <a:schemeClr val="bg2">
                    <a:lumMod val="25000"/>
                  </a:schemeClr>
                </a:solidFill>
              </a:rPr>
              <a:t>: </a:t>
            </a:r>
          </a:p>
          <a:p>
            <a:pPr marL="498475" lvl="1" indent="0" algn="just">
              <a:buFont typeface="Arial" pitchFamily="34" charset="0"/>
              <a:buNone/>
              <a:defRPr/>
            </a:pPr>
            <a:r>
              <a:rPr lang="lt-LT" altLang="lt-LT" sz="1000" dirty="0" smtClean="0">
                <a:solidFill>
                  <a:schemeClr val="bg2">
                    <a:lumMod val="25000"/>
                  </a:schemeClr>
                </a:solidFill>
              </a:rPr>
              <a:t> a) </a:t>
            </a:r>
            <a:r>
              <a:rPr lang="lt-LT" sz="1000" dirty="0" smtClean="0">
                <a:solidFill>
                  <a:schemeClr val="bg2">
                    <a:lumMod val="25000"/>
                  </a:schemeClr>
                </a:solidFill>
              </a:rPr>
              <a:t>metinis 0,2 proc. dydžio atlygis nuo Fondo FT-ui sumokėtų ir FT-ų</a:t>
            </a:r>
            <a:r>
              <a:rPr lang="lt-LT" sz="1000" baseline="0" dirty="0" smtClean="0">
                <a:solidFill>
                  <a:schemeClr val="bg2">
                    <a:lumMod val="25000"/>
                  </a:schemeClr>
                </a:solidFill>
              </a:rPr>
              <a:t> </a:t>
            </a:r>
            <a:r>
              <a:rPr lang="lt-LT" sz="1000" dirty="0" smtClean="0">
                <a:solidFill>
                  <a:schemeClr val="bg2">
                    <a:lumMod val="25000"/>
                  </a:schemeClr>
                </a:solidFill>
              </a:rPr>
              <a:t>negrąžintų Fondo lėšų;</a:t>
            </a:r>
          </a:p>
          <a:p>
            <a:pPr marL="498475" lvl="1" indent="0" algn="just">
              <a:buFont typeface="Arial" pitchFamily="34" charset="0"/>
              <a:buNone/>
              <a:defRPr/>
            </a:pPr>
            <a:r>
              <a:rPr lang="lt-LT" sz="1000" dirty="0" smtClean="0">
                <a:solidFill>
                  <a:schemeClr val="bg2">
                    <a:lumMod val="25000"/>
                  </a:schemeClr>
                </a:solidFill>
              </a:rPr>
              <a:t> b) metinis 1 proc. dydžio mokestis nuo FT-ui sumokėtų Veiksmų programos įnašų, kurie sumokėti GNG paskolų forma;</a:t>
            </a:r>
          </a:p>
          <a:p>
            <a:pPr marL="498475" lvl="1" indent="0" algn="just">
              <a:buFont typeface="Arial" pitchFamily="34" charset="0"/>
              <a:buNone/>
              <a:defRPr/>
            </a:pPr>
            <a:r>
              <a:rPr lang="lt-LT" sz="1000" dirty="0" smtClean="0">
                <a:solidFill>
                  <a:schemeClr val="bg2">
                    <a:lumMod val="25000"/>
                  </a:schemeClr>
                </a:solidFill>
              </a:rPr>
              <a:t> c) metinis 1 proc. dydžio mokestis nuo FT-ų reinvestuotų (pakartotinai panaudotų) FP lėšų, kurios priskiriamos Veiksmų programos įnašams.</a:t>
            </a:r>
          </a:p>
          <a:p>
            <a:pPr marL="498475" lvl="1" indent="0" algn="just">
              <a:buFont typeface="Arial" pitchFamily="34" charset="0"/>
              <a:buNone/>
              <a:defRPr/>
            </a:pPr>
            <a:r>
              <a:rPr lang="lt-LT" sz="1000" dirty="0" smtClean="0">
                <a:solidFill>
                  <a:schemeClr val="bg2">
                    <a:lumMod val="25000"/>
                  </a:schemeClr>
                </a:solidFill>
              </a:rPr>
              <a:t>2. </a:t>
            </a:r>
            <a:r>
              <a:rPr lang="lt-LT" sz="1000" b="1" u="sng" dirty="0" smtClean="0">
                <a:solidFill>
                  <a:schemeClr val="bg2">
                    <a:lumMod val="25000"/>
                  </a:schemeClr>
                </a:solidFill>
              </a:rPr>
              <a:t>Lėšos, grąžintos iš investicijų (Grįžusios lėšos)</a:t>
            </a:r>
            <a:r>
              <a:rPr lang="lt-LT" sz="1000" b="1" dirty="0" smtClean="0">
                <a:solidFill>
                  <a:schemeClr val="bg2">
                    <a:lumMod val="25000"/>
                  </a:schemeClr>
                </a:solidFill>
              </a:rPr>
              <a:t> </a:t>
            </a:r>
            <a:r>
              <a:rPr lang="lt-LT" sz="1000" dirty="0" smtClean="0">
                <a:solidFill>
                  <a:schemeClr val="bg2">
                    <a:lumMod val="25000"/>
                  </a:schemeClr>
                </a:solidFill>
              </a:rPr>
              <a:t>– skiriama 1 proc. nuo lėšų, kurias FT-ai grąžins į Fondą, kurios buvo pervestos GNG ir jų grąžintos.</a:t>
            </a:r>
          </a:p>
          <a:p>
            <a:pPr marL="498475" lvl="1" indent="0" algn="just">
              <a:buFont typeface="Arial" pitchFamily="34" charset="0"/>
              <a:buNone/>
              <a:defRPr/>
            </a:pPr>
            <a:r>
              <a:rPr lang="lt-LT" sz="1000" dirty="0" smtClean="0">
                <a:solidFill>
                  <a:schemeClr val="bg2">
                    <a:lumMod val="25000"/>
                  </a:schemeClr>
                </a:solidFill>
              </a:rPr>
              <a:t>3. </a:t>
            </a:r>
            <a:r>
              <a:rPr lang="lt-LT" sz="1000" b="1" u="sng" dirty="0" smtClean="0">
                <a:solidFill>
                  <a:schemeClr val="bg2">
                    <a:lumMod val="25000"/>
                  </a:schemeClr>
                </a:solidFill>
              </a:rPr>
              <a:t>Investicijų vertę didinančių priemonių, vykdytų prieš priimant sprendimą dėl investavimo ir jį priėmus, kad investicijų poveikis būtų kuo didesnis, kokybė</a:t>
            </a:r>
            <a:r>
              <a:rPr lang="lt-LT" sz="1000" b="1" dirty="0" smtClean="0">
                <a:solidFill>
                  <a:schemeClr val="bg2">
                    <a:lumMod val="25000"/>
                  </a:schemeClr>
                </a:solidFill>
              </a:rPr>
              <a:t> </a:t>
            </a:r>
            <a:r>
              <a:rPr lang="lt-LT" sz="1000" dirty="0" smtClean="0">
                <a:solidFill>
                  <a:schemeClr val="bg2">
                    <a:lumMod val="25000"/>
                  </a:schemeClr>
                </a:solidFill>
              </a:rPr>
              <a:t>–vertinami GNG apklausų dėl INVEGOS teikiamų paslaugų kokybės rezultatai. Įvertinus teigiamai, INVEGAI papildomai skiriama 5 proc. dydžio faktinių Fondo valdytojo išlaidų, susijusių su Fondo valdymu, suma. </a:t>
            </a:r>
          </a:p>
          <a:p>
            <a:pPr marL="498475" lvl="1" indent="0" algn="just">
              <a:buFont typeface="Arial" pitchFamily="34" charset="0"/>
              <a:buNone/>
              <a:defRPr/>
            </a:pPr>
            <a:r>
              <a:rPr lang="lt-LT" sz="1000" dirty="0" smtClean="0">
                <a:solidFill>
                  <a:schemeClr val="bg2">
                    <a:lumMod val="25000"/>
                  </a:schemeClr>
                </a:solidFill>
              </a:rPr>
              <a:t>4. </a:t>
            </a:r>
            <a:r>
              <a:rPr lang="lt-LT" sz="1000" b="1" u="sng" dirty="0" smtClean="0">
                <a:solidFill>
                  <a:schemeClr val="bg2">
                    <a:lumMod val="25000"/>
                  </a:schemeClr>
                </a:solidFill>
              </a:rPr>
              <a:t>Indėlis siekiant programos tikslų ir produktų</a:t>
            </a:r>
            <a:r>
              <a:rPr lang="lt-LT" sz="1000" b="1" dirty="0" smtClean="0">
                <a:solidFill>
                  <a:schemeClr val="bg2">
                    <a:lumMod val="25000"/>
                  </a:schemeClr>
                </a:solidFill>
              </a:rPr>
              <a:t> </a:t>
            </a:r>
            <a:r>
              <a:rPr lang="lt-LT" sz="1000" dirty="0" smtClean="0">
                <a:solidFill>
                  <a:schemeClr val="bg2">
                    <a:lumMod val="25000"/>
                  </a:schemeClr>
                </a:solidFill>
              </a:rPr>
              <a:t>– pasiekus suplanuotas padidintas stebėsenos rodiklių reikšmes, laikoma, kad tais metais padidintos spartos veiklos planas buvo įgyvendintas 100 proc. ir INVEGAI papildomai skiriama maksimali 5 proc. dydžio faktinių Fondo valdytojo atitinkamų metų Valdymo išlaidų papildoma suma. </a:t>
            </a:r>
          </a:p>
          <a:p>
            <a:pPr marL="498475" lvl="1" indent="0" algn="just">
              <a:buFont typeface="Arial" pitchFamily="34" charset="0"/>
              <a:buNone/>
              <a:defRPr/>
            </a:pPr>
            <a:endParaRPr lang="lt-LT" sz="1000" dirty="0" smtClean="0">
              <a:solidFill>
                <a:schemeClr val="bg2">
                  <a:lumMod val="25000"/>
                </a:schemeClr>
              </a:solidFill>
            </a:endParaRPr>
          </a:p>
          <a:p>
            <a:pPr marL="498475" lvl="1" indent="0" algn="just">
              <a:buFont typeface="Arial" pitchFamily="34" charset="0"/>
              <a:buNone/>
              <a:defRPr/>
            </a:pPr>
            <a:r>
              <a:rPr lang="lt-LT" sz="1000" dirty="0" smtClean="0">
                <a:solidFill>
                  <a:schemeClr val="bg2">
                    <a:lumMod val="25000"/>
                  </a:schemeClr>
                </a:solidFill>
              </a:rPr>
              <a:t>Kompensuojamų Valdymo išlaidų bendra suma apskaičiuojama sudėjus visas sumas pagal aukščiau pateiktus 4 kriterijus ir bazinį atlygį. </a:t>
            </a:r>
          </a:p>
        </p:txBody>
      </p:sp>
      <p:sp>
        <p:nvSpPr>
          <p:cNvPr id="4" name="Skaidrės numerio vietos rezervavimo ženklas 3"/>
          <p:cNvSpPr>
            <a:spLocks noGrp="1"/>
          </p:cNvSpPr>
          <p:nvPr>
            <p:ph type="sldNum" sz="quarter" idx="10"/>
          </p:nvPr>
        </p:nvSpPr>
        <p:spPr/>
        <p:txBody>
          <a:bodyPr/>
          <a:lstStyle/>
          <a:p>
            <a:fld id="{FA5D1758-ED3D-4611-B861-63A1DF032208}" type="slidenum">
              <a:rPr lang="en-US" smtClean="0"/>
              <a:t>3</a:t>
            </a:fld>
            <a:endParaRPr lang="en-US"/>
          </a:p>
        </p:txBody>
      </p:sp>
    </p:spTree>
    <p:extLst>
      <p:ext uri="{BB962C8B-B14F-4D97-AF65-F5344CB8AC3E}">
        <p14:creationId xmlns:p14="http://schemas.microsoft.com/office/powerpoint/2010/main" val="147272884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kaidrės vaizdo vietos rezervavimo ženklas 1"/>
          <p:cNvSpPr>
            <a:spLocks noGrp="1" noRot="1" noChangeAspect="1"/>
          </p:cNvSpPr>
          <p:nvPr>
            <p:ph type="sldImg"/>
          </p:nvPr>
        </p:nvSpPr>
        <p:spPr/>
      </p:sp>
      <p:sp>
        <p:nvSpPr>
          <p:cNvPr id="3" name="Pastabų vietos rezervavimo ženklas 2"/>
          <p:cNvSpPr>
            <a:spLocks noGrp="1"/>
          </p:cNvSpPr>
          <p:nvPr>
            <p:ph type="body" idx="1"/>
          </p:nvPr>
        </p:nvSpPr>
        <p:spPr/>
        <p:txBody>
          <a:bodyPr/>
          <a:lstStyle/>
          <a:p>
            <a:pPr>
              <a:defRPr/>
            </a:pPr>
            <a:r>
              <a:rPr lang="lt-LT" sz="900" b="1" dirty="0" smtClean="0">
                <a:solidFill>
                  <a:schemeClr val="tx1">
                    <a:lumMod val="50000"/>
                  </a:schemeClr>
                </a:solidFill>
              </a:rPr>
              <a:t>INVEGA</a:t>
            </a:r>
            <a:r>
              <a:rPr lang="lt-LT" sz="900" b="1" baseline="0" dirty="0" smtClean="0">
                <a:solidFill>
                  <a:schemeClr val="tx1">
                    <a:lumMod val="50000"/>
                  </a:schemeClr>
                </a:solidFill>
              </a:rPr>
              <a:t> </a:t>
            </a:r>
            <a:r>
              <a:rPr lang="lt-LT" sz="900" dirty="0" smtClean="0">
                <a:solidFill>
                  <a:schemeClr val="tx1">
                    <a:lumMod val="50000"/>
                  </a:schemeClr>
                </a:solidFill>
              </a:rPr>
              <a:t>yra </a:t>
            </a:r>
            <a:r>
              <a:rPr lang="lt-LT" altLang="lt-LT" sz="900" b="1" dirty="0" smtClean="0">
                <a:solidFill>
                  <a:schemeClr val="bg2">
                    <a:lumMod val="25000"/>
                  </a:schemeClr>
                </a:solidFill>
              </a:rPr>
              <a:t>(per </a:t>
            </a:r>
            <a:r>
              <a:rPr lang="lt-LT" altLang="lt-LT" sz="900" b="1" dirty="0" err="1" smtClean="0">
                <a:solidFill>
                  <a:schemeClr val="bg2">
                    <a:lumMod val="25000"/>
                  </a:schemeClr>
                </a:solidFill>
              </a:rPr>
              <a:t>FoF</a:t>
            </a:r>
            <a:r>
              <a:rPr lang="lt-LT" altLang="lt-LT" sz="900" b="1" dirty="0" smtClean="0">
                <a:solidFill>
                  <a:schemeClr val="bg2">
                    <a:lumMod val="25000"/>
                  </a:schemeClr>
                </a:solidFill>
              </a:rPr>
              <a:t> laikotarpį numatyta 8.85 mln. </a:t>
            </a:r>
            <a:r>
              <a:rPr lang="lt-LT" altLang="lt-LT" sz="900" b="1" dirty="0" err="1" smtClean="0">
                <a:solidFill>
                  <a:schemeClr val="bg2">
                    <a:lumMod val="25000"/>
                  </a:schemeClr>
                </a:solidFill>
              </a:rPr>
              <a:t>eur</a:t>
            </a:r>
            <a:r>
              <a:rPr lang="lt-LT" altLang="lt-LT" sz="900" b="1" dirty="0" smtClean="0">
                <a:solidFill>
                  <a:schemeClr val="bg2">
                    <a:lumMod val="25000"/>
                  </a:schemeClr>
                </a:solidFill>
              </a:rPr>
              <a:t> (5 proc. nuo ES lėšų)):</a:t>
            </a:r>
            <a:r>
              <a:rPr lang="lt-LT" sz="900" dirty="0" smtClean="0">
                <a:solidFill>
                  <a:schemeClr val="tx1">
                    <a:lumMod val="50000"/>
                  </a:schemeClr>
                </a:solidFill>
              </a:rPr>
              <a:t>:</a:t>
            </a:r>
          </a:p>
          <a:p>
            <a:pPr marL="342900" indent="-342900" algn="just">
              <a:buFontTx/>
              <a:buChar char="-"/>
              <a:defRPr/>
            </a:pPr>
            <a:r>
              <a:rPr lang="lt-LT" sz="900" dirty="0" smtClean="0">
                <a:solidFill>
                  <a:schemeClr val="tx1">
                    <a:lumMod val="50000"/>
                  </a:schemeClr>
                </a:solidFill>
              </a:rPr>
              <a:t>FP – PRP, PGL, PGP, 5 RK (+ 1 </a:t>
            </a:r>
            <a:r>
              <a:rPr lang="lt-LT" sz="900" dirty="0" err="1" smtClean="0">
                <a:solidFill>
                  <a:schemeClr val="tx1">
                    <a:lumMod val="50000"/>
                  </a:schemeClr>
                </a:solidFill>
              </a:rPr>
              <a:t>New</a:t>
            </a:r>
            <a:r>
              <a:rPr lang="lt-LT" sz="900" dirty="0" smtClean="0">
                <a:solidFill>
                  <a:schemeClr val="tx1">
                    <a:lumMod val="50000"/>
                  </a:schemeClr>
                </a:solidFill>
              </a:rPr>
              <a:t> RK atveju) – </a:t>
            </a:r>
            <a:r>
              <a:rPr lang="lt-LT" sz="900" b="1" dirty="0" smtClean="0">
                <a:solidFill>
                  <a:schemeClr val="tx1">
                    <a:lumMod val="50000"/>
                  </a:schemeClr>
                </a:solidFill>
              </a:rPr>
              <a:t>fondų valdytojas</a:t>
            </a:r>
            <a:r>
              <a:rPr lang="lt-LT" sz="900" dirty="0" smtClean="0">
                <a:solidFill>
                  <a:schemeClr val="tx1">
                    <a:lumMod val="50000"/>
                  </a:schemeClr>
                </a:solidFill>
              </a:rPr>
              <a:t>; </a:t>
            </a:r>
          </a:p>
          <a:p>
            <a:pPr marL="342900" indent="-342900" algn="just">
              <a:buFontTx/>
              <a:buChar char="-"/>
              <a:defRPr/>
            </a:pPr>
            <a:r>
              <a:rPr lang="lt-LT" sz="900" dirty="0" smtClean="0">
                <a:solidFill>
                  <a:schemeClr val="tx1">
                    <a:lumMod val="50000"/>
                  </a:schemeClr>
                </a:solidFill>
              </a:rPr>
              <a:t>FP</a:t>
            </a:r>
            <a:r>
              <a:rPr lang="lt-LT" sz="900" baseline="0" dirty="0" smtClean="0">
                <a:solidFill>
                  <a:schemeClr val="tx1">
                    <a:lumMod val="50000"/>
                  </a:schemeClr>
                </a:solidFill>
              </a:rPr>
              <a:t> </a:t>
            </a:r>
            <a:r>
              <a:rPr lang="lt-LT" sz="900" dirty="0" smtClean="0">
                <a:solidFill>
                  <a:schemeClr val="tx1">
                    <a:lumMod val="50000"/>
                  </a:schemeClr>
                </a:solidFill>
              </a:rPr>
              <a:t>„Ko-investicinis fondas II“</a:t>
            </a:r>
            <a:r>
              <a:rPr lang="lt-LT" sz="900" baseline="0" dirty="0" smtClean="0">
                <a:solidFill>
                  <a:schemeClr val="tx1">
                    <a:lumMod val="50000"/>
                  </a:schemeClr>
                </a:solidFill>
              </a:rPr>
              <a:t> (+ </a:t>
            </a:r>
            <a:r>
              <a:rPr lang="lt-LT" sz="900" baseline="0" dirty="0" err="1" smtClean="0">
                <a:solidFill>
                  <a:schemeClr val="tx1">
                    <a:lumMod val="50000"/>
                  </a:schemeClr>
                </a:solidFill>
              </a:rPr>
              <a:t>Koinvesticinis</a:t>
            </a:r>
            <a:r>
              <a:rPr lang="lt-LT" sz="900" baseline="0" dirty="0" smtClean="0">
                <a:solidFill>
                  <a:schemeClr val="tx1">
                    <a:lumMod val="50000"/>
                  </a:schemeClr>
                </a:solidFill>
              </a:rPr>
              <a:t> fondas MTEP)</a:t>
            </a:r>
            <a:r>
              <a:rPr lang="lt-LT" sz="900" dirty="0" smtClean="0">
                <a:solidFill>
                  <a:schemeClr val="tx1">
                    <a:lumMod val="50000"/>
                  </a:schemeClr>
                </a:solidFill>
              </a:rPr>
              <a:t> atveju – </a:t>
            </a:r>
            <a:r>
              <a:rPr lang="lt-LT" sz="900" b="1" dirty="0" smtClean="0">
                <a:solidFill>
                  <a:schemeClr val="tx1">
                    <a:lumMod val="50000"/>
                  </a:schemeClr>
                </a:solidFill>
              </a:rPr>
              <a:t>FT-</a:t>
            </a:r>
            <a:r>
              <a:rPr lang="lt-LT" sz="900" b="1" dirty="0" err="1" smtClean="0">
                <a:solidFill>
                  <a:schemeClr val="tx1">
                    <a:lumMod val="50000"/>
                  </a:schemeClr>
                </a:solidFill>
              </a:rPr>
              <a:t>as</a:t>
            </a:r>
            <a:r>
              <a:rPr lang="lt-LT" sz="900" b="1" dirty="0" smtClean="0">
                <a:solidFill>
                  <a:schemeClr val="tx1">
                    <a:lumMod val="50000"/>
                  </a:schemeClr>
                </a:solidFill>
              </a:rPr>
              <a:t> </a:t>
            </a:r>
            <a:r>
              <a:rPr lang="lt-LT" sz="900" dirty="0" smtClean="0">
                <a:solidFill>
                  <a:schemeClr val="tx1">
                    <a:lumMod val="50000"/>
                  </a:schemeClr>
                </a:solidFill>
              </a:rPr>
              <a:t>kartu su specialiai šios finansinės priemonės valdymui įsteigtu juridiniu asmeniu.</a:t>
            </a:r>
          </a:p>
          <a:p>
            <a:pPr marL="342900" indent="-342900" algn="just">
              <a:buFontTx/>
              <a:buChar char="-"/>
              <a:defRPr/>
            </a:pPr>
            <a:endParaRPr lang="lt-LT" sz="900" dirty="0" smtClean="0">
              <a:solidFill>
                <a:schemeClr val="tx1">
                  <a:lumMod val="50000"/>
                </a:schemeClr>
              </a:solidFill>
            </a:endParaRPr>
          </a:p>
          <a:p>
            <a:pPr>
              <a:defRPr/>
            </a:pPr>
            <a:r>
              <a:rPr lang="lt-LT" altLang="lt-LT" sz="900" b="1" dirty="0" smtClean="0">
                <a:solidFill>
                  <a:schemeClr val="tx1">
                    <a:lumMod val="50000"/>
                  </a:schemeClr>
                </a:solidFill>
              </a:rPr>
              <a:t>Valdymo išlaidos</a:t>
            </a:r>
            <a:r>
              <a:rPr lang="lt-LT" altLang="lt-LT" sz="900" dirty="0" smtClean="0">
                <a:solidFill>
                  <a:schemeClr val="tx1">
                    <a:lumMod val="50000"/>
                  </a:schemeClr>
                </a:solidFill>
              </a:rPr>
              <a:t>:</a:t>
            </a:r>
          </a:p>
          <a:p>
            <a:pPr algn="just">
              <a:defRPr/>
            </a:pPr>
            <a:r>
              <a:rPr lang="lt-LT" altLang="lt-LT" sz="900" dirty="0" smtClean="0">
                <a:solidFill>
                  <a:schemeClr val="tx1">
                    <a:lumMod val="50000"/>
                  </a:schemeClr>
                </a:solidFill>
              </a:rPr>
              <a:t>I. </a:t>
            </a:r>
            <a:r>
              <a:rPr lang="lt-LT" altLang="lt-LT" sz="900" u="sng" dirty="0" smtClean="0">
                <a:solidFill>
                  <a:schemeClr val="tx1">
                    <a:lumMod val="50000"/>
                  </a:schemeClr>
                </a:solidFill>
              </a:rPr>
              <a:t>Bazinis atlygis </a:t>
            </a:r>
            <a:r>
              <a:rPr lang="lt-LT" altLang="lt-LT" sz="900" dirty="0" smtClean="0">
                <a:solidFill>
                  <a:schemeClr val="tx1">
                    <a:lumMod val="50000"/>
                  </a:schemeClr>
                </a:solidFill>
              </a:rPr>
              <a:t>– skaičiuojamas nuo Fondui sumokėtų programos įnašų vadovaujantis Reglamento Nr. 480/2014 13 str. 1 d. a) punktu bei </a:t>
            </a:r>
            <a:r>
              <a:rPr lang="lt-LT" altLang="lt-LT" sz="900" u="sng" dirty="0" smtClean="0">
                <a:solidFill>
                  <a:schemeClr val="tx1">
                    <a:lumMod val="50000"/>
                  </a:schemeClr>
                </a:solidFill>
              </a:rPr>
              <a:t>13 straipsnio </a:t>
            </a:r>
            <a:r>
              <a:rPr lang="lt-LT" altLang="lt-LT" sz="900" u="sng" dirty="0" smtClean="0">
                <a:solidFill>
                  <a:srgbClr val="FF0000"/>
                </a:solidFill>
              </a:rPr>
              <a:t>2 dalies a) punkto i) papunkčiu finansinės priemonės „Ko-investicinis fondas II“ atveju</a:t>
            </a:r>
            <a:r>
              <a:rPr lang="lt-LT" altLang="lt-LT" sz="900" dirty="0" smtClean="0">
                <a:solidFill>
                  <a:schemeClr val="tx1">
                    <a:lumMod val="50000"/>
                  </a:schemeClr>
                </a:solidFill>
              </a:rPr>
              <a:t>.</a:t>
            </a:r>
          </a:p>
          <a:p>
            <a:pPr algn="just">
              <a:defRPr/>
            </a:pPr>
            <a:r>
              <a:rPr lang="lt-LT" altLang="lt-LT" sz="900" dirty="0" smtClean="0">
                <a:solidFill>
                  <a:schemeClr val="tx1">
                    <a:lumMod val="50000"/>
                  </a:schemeClr>
                </a:solidFill>
              </a:rPr>
              <a:t>II. </a:t>
            </a:r>
            <a:r>
              <a:rPr lang="lt-LT" altLang="lt-LT" sz="900" u="sng" dirty="0" smtClean="0">
                <a:solidFill>
                  <a:schemeClr val="tx1">
                    <a:lumMod val="50000"/>
                  </a:schemeClr>
                </a:solidFill>
              </a:rPr>
              <a:t>Su veiklos rezultatais susieta valdymo išlaidų dalis </a:t>
            </a:r>
            <a:r>
              <a:rPr lang="lt-LT" altLang="lt-LT" sz="900" dirty="0" smtClean="0">
                <a:solidFill>
                  <a:schemeClr val="tx1">
                    <a:lumMod val="50000"/>
                  </a:schemeClr>
                </a:solidFill>
              </a:rPr>
              <a:t>– veikla vertinama remiantis Reglamento Nr. 480/2014 12 str. 1 d. nurodytais rodikliais:</a:t>
            </a:r>
          </a:p>
          <a:p>
            <a:pPr algn="just">
              <a:defRPr/>
            </a:pPr>
            <a:endParaRPr lang="lt-LT" altLang="lt-LT" sz="900" dirty="0" smtClean="0">
              <a:solidFill>
                <a:schemeClr val="tx1">
                  <a:lumMod val="50000"/>
                </a:schemeClr>
              </a:solidFill>
            </a:endParaRPr>
          </a:p>
          <a:p>
            <a:pPr algn="just">
              <a:defRPr/>
            </a:pPr>
            <a:r>
              <a:rPr lang="lt-LT" sz="900" b="1" dirty="0" smtClean="0">
                <a:solidFill>
                  <a:schemeClr val="tx1">
                    <a:lumMod val="50000"/>
                  </a:schemeClr>
                </a:solidFill>
              </a:rPr>
              <a:t>1. </a:t>
            </a:r>
            <a:r>
              <a:rPr lang="lt-LT" sz="900" b="1" u="sng" dirty="0" smtClean="0">
                <a:solidFill>
                  <a:schemeClr val="tx1">
                    <a:lumMod val="50000"/>
                  </a:schemeClr>
                </a:solidFill>
              </a:rPr>
              <a:t>Pagal Veiksmų programą sumokėtų įnašų paskirstymas</a:t>
            </a:r>
          </a:p>
          <a:p>
            <a:pPr algn="just">
              <a:defRPr/>
            </a:pPr>
            <a:r>
              <a:rPr lang="lt-LT" sz="900" dirty="0" smtClean="0">
                <a:solidFill>
                  <a:schemeClr val="tx1">
                    <a:lumMod val="50000"/>
                  </a:schemeClr>
                </a:solidFill>
              </a:rPr>
              <a:t>a) </a:t>
            </a:r>
            <a:r>
              <a:rPr lang="lt-LT" sz="900" u="sng" dirty="0" smtClean="0">
                <a:solidFill>
                  <a:schemeClr val="tx1">
                    <a:lumMod val="50000"/>
                  </a:schemeClr>
                </a:solidFill>
              </a:rPr>
              <a:t>metinis 0,2 proc. dydžio atlygis nuo FT-</a:t>
            </a:r>
            <a:r>
              <a:rPr lang="lt-LT" sz="900" u="sng" dirty="0" err="1" smtClean="0">
                <a:solidFill>
                  <a:schemeClr val="tx1">
                    <a:lumMod val="50000"/>
                  </a:schemeClr>
                </a:solidFill>
              </a:rPr>
              <a:t>asm</a:t>
            </a:r>
            <a:r>
              <a:rPr lang="lt-LT" sz="900" u="sng" baseline="0" dirty="0" smtClean="0">
                <a:solidFill>
                  <a:schemeClr val="tx1">
                    <a:lumMod val="50000"/>
                  </a:schemeClr>
                </a:solidFill>
              </a:rPr>
              <a:t> </a:t>
            </a:r>
            <a:r>
              <a:rPr lang="lt-LT" sz="900" u="sng" dirty="0" smtClean="0">
                <a:solidFill>
                  <a:schemeClr val="tx1">
                    <a:lumMod val="50000"/>
                  </a:schemeClr>
                </a:solidFill>
              </a:rPr>
              <a:t>sumokėtų </a:t>
            </a:r>
            <a:r>
              <a:rPr lang="lt-LT" sz="900" dirty="0" smtClean="0">
                <a:solidFill>
                  <a:schemeClr val="tx1">
                    <a:lumMod val="50000"/>
                  </a:schemeClr>
                </a:solidFill>
              </a:rPr>
              <a:t>ir FT-ų negrąžintų Fondo lėšų (paskolų ir RK  priemonių atveju) arba 0,2 proc. dydžio atlygis nuo investicijų į GNG finansinės priemonės „Ko-investicinis fondas II“ atveju, laikantis </a:t>
            </a:r>
            <a:r>
              <a:rPr lang="lt-LT" sz="900" i="1" dirty="0" smtClean="0">
                <a:solidFill>
                  <a:schemeClr val="tx1">
                    <a:lumMod val="50000"/>
                  </a:schemeClr>
                </a:solidFill>
              </a:rPr>
              <a:t>pro </a:t>
            </a:r>
            <a:r>
              <a:rPr lang="lt-LT" sz="900" i="1" dirty="0" err="1" smtClean="0">
                <a:solidFill>
                  <a:schemeClr val="tx1">
                    <a:lumMod val="50000"/>
                  </a:schemeClr>
                </a:solidFill>
              </a:rPr>
              <a:t>rata</a:t>
            </a:r>
            <a:r>
              <a:rPr lang="lt-LT" sz="900" i="1" dirty="0" smtClean="0">
                <a:solidFill>
                  <a:schemeClr val="tx1">
                    <a:lumMod val="50000"/>
                  </a:schemeClr>
                </a:solidFill>
              </a:rPr>
              <a:t> </a:t>
            </a:r>
            <a:r>
              <a:rPr lang="lt-LT" sz="900" i="1" dirty="0" err="1" smtClean="0">
                <a:solidFill>
                  <a:schemeClr val="tx1">
                    <a:lumMod val="50000"/>
                  </a:schemeClr>
                </a:solidFill>
              </a:rPr>
              <a:t>temporis</a:t>
            </a:r>
            <a:r>
              <a:rPr lang="lt-LT" sz="900" dirty="0" smtClean="0">
                <a:solidFill>
                  <a:schemeClr val="tx1">
                    <a:lumMod val="50000"/>
                  </a:schemeClr>
                </a:solidFill>
              </a:rPr>
              <a:t> principo;</a:t>
            </a:r>
          </a:p>
          <a:p>
            <a:pPr algn="just">
              <a:defRPr/>
            </a:pPr>
            <a:r>
              <a:rPr lang="lt-LT" sz="900" dirty="0" smtClean="0">
                <a:solidFill>
                  <a:schemeClr val="tx1">
                    <a:lumMod val="50000"/>
                  </a:schemeClr>
                </a:solidFill>
              </a:rPr>
              <a:t>0,2 proc. dydžio atlygis nuo FT-ų </a:t>
            </a:r>
            <a:r>
              <a:rPr lang="lt-LT" sz="900" dirty="0" err="1" smtClean="0">
                <a:solidFill>
                  <a:schemeClr val="tx1">
                    <a:lumMod val="50000"/>
                  </a:schemeClr>
                </a:solidFill>
              </a:rPr>
              <a:t>sukontraktuotų</a:t>
            </a:r>
            <a:r>
              <a:rPr lang="lt-LT" sz="900" dirty="0" smtClean="0">
                <a:solidFill>
                  <a:schemeClr val="tx1">
                    <a:lumMod val="50000"/>
                  </a:schemeClr>
                </a:solidFill>
              </a:rPr>
              <a:t> paskolų ir lizingo sandorių sutarčių pagal portfelinių garantijų finansines priemones per metus laikantis </a:t>
            </a:r>
            <a:r>
              <a:rPr lang="lt-LT" sz="900" i="1" dirty="0" smtClean="0">
                <a:solidFill>
                  <a:schemeClr val="tx1">
                    <a:lumMod val="50000"/>
                  </a:schemeClr>
                </a:solidFill>
              </a:rPr>
              <a:t>pro </a:t>
            </a:r>
            <a:r>
              <a:rPr lang="lt-LT" sz="900" i="1" dirty="0" err="1" smtClean="0">
                <a:solidFill>
                  <a:schemeClr val="tx1">
                    <a:lumMod val="50000"/>
                  </a:schemeClr>
                </a:solidFill>
              </a:rPr>
              <a:t>rata</a:t>
            </a:r>
            <a:r>
              <a:rPr lang="lt-LT" sz="900" i="1" dirty="0" smtClean="0">
                <a:solidFill>
                  <a:schemeClr val="tx1">
                    <a:lumMod val="50000"/>
                  </a:schemeClr>
                </a:solidFill>
              </a:rPr>
              <a:t> </a:t>
            </a:r>
            <a:r>
              <a:rPr lang="lt-LT" sz="900" i="1" dirty="0" err="1" smtClean="0">
                <a:solidFill>
                  <a:schemeClr val="tx1">
                    <a:lumMod val="50000"/>
                  </a:schemeClr>
                </a:solidFill>
              </a:rPr>
              <a:t>temporis</a:t>
            </a:r>
            <a:r>
              <a:rPr lang="lt-LT" sz="900" dirty="0" smtClean="0">
                <a:solidFill>
                  <a:schemeClr val="tx1">
                    <a:lumMod val="50000"/>
                  </a:schemeClr>
                </a:solidFill>
              </a:rPr>
              <a:t> principo.</a:t>
            </a:r>
          </a:p>
          <a:p>
            <a:pPr algn="just" defTabSz="539750">
              <a:defRPr/>
            </a:pPr>
            <a:r>
              <a:rPr lang="lt-LT" altLang="lt-LT" sz="900" dirty="0" smtClean="0">
                <a:solidFill>
                  <a:schemeClr val="tx1">
                    <a:lumMod val="50000"/>
                  </a:schemeClr>
                </a:solidFill>
              </a:rPr>
              <a:t>b) </a:t>
            </a:r>
            <a:r>
              <a:rPr lang="lt-LT" altLang="lt-LT" sz="900" u="sng" dirty="0" smtClean="0">
                <a:solidFill>
                  <a:schemeClr val="tx1">
                    <a:lumMod val="50000"/>
                  </a:schemeClr>
                </a:solidFill>
              </a:rPr>
              <a:t>metinis 1 proc. dydžio mokestis nuo FT-</a:t>
            </a:r>
            <a:r>
              <a:rPr lang="lt-LT" altLang="lt-LT" sz="900" u="sng" dirty="0" err="1" smtClean="0">
                <a:solidFill>
                  <a:schemeClr val="tx1">
                    <a:lumMod val="50000"/>
                  </a:schemeClr>
                </a:solidFill>
              </a:rPr>
              <a:t>ams</a:t>
            </a:r>
            <a:r>
              <a:rPr lang="lt-LT" altLang="lt-LT" sz="900" u="sng" dirty="0" smtClean="0">
                <a:solidFill>
                  <a:schemeClr val="tx1">
                    <a:lumMod val="50000"/>
                  </a:schemeClr>
                </a:solidFill>
              </a:rPr>
              <a:t> sumokėtų </a:t>
            </a:r>
            <a:r>
              <a:rPr lang="lt-LT" altLang="lt-LT" sz="900" dirty="0" smtClean="0">
                <a:solidFill>
                  <a:schemeClr val="tx1">
                    <a:lumMod val="50000"/>
                  </a:schemeClr>
                </a:solidFill>
              </a:rPr>
              <a:t>Veiksmų programos įnašų, kurie sumokėti GNG paskolų ir rizikos kapitalo FP forma arba metinis 1 proc. dydžio mokestis nuo investicijų į GNG „Ko-investicinis fondas II“ atveju; </a:t>
            </a:r>
          </a:p>
          <a:p>
            <a:pPr algn="just" defTabSz="539750">
              <a:defRPr/>
            </a:pPr>
            <a:r>
              <a:rPr lang="lt-LT" altLang="lt-LT" sz="900" dirty="0" smtClean="0">
                <a:solidFill>
                  <a:schemeClr val="tx1">
                    <a:lumMod val="50000"/>
                  </a:schemeClr>
                </a:solidFill>
              </a:rPr>
              <a:t>1 proc. dydžio mokestis per metus nuo Veiksmų programos įnašo dalies, skirtos galiojančioms garantijų sutartims, tai pat nuo pakartotinai panaudotų lėšų, kurios priskiriamos programos įnašams, – portfelinių garantijų FP atveju.</a:t>
            </a:r>
          </a:p>
          <a:p>
            <a:pPr algn="just" defTabSz="539750">
              <a:defRPr/>
            </a:pPr>
            <a:r>
              <a:rPr lang="lt-LT" altLang="lt-LT" sz="900" dirty="0" smtClean="0">
                <a:solidFill>
                  <a:schemeClr val="tx1">
                    <a:lumMod val="50000"/>
                  </a:schemeClr>
                </a:solidFill>
              </a:rPr>
              <a:t>c) </a:t>
            </a:r>
            <a:r>
              <a:rPr lang="lt-LT" altLang="lt-LT" sz="900" u="sng" dirty="0" smtClean="0">
                <a:solidFill>
                  <a:schemeClr val="tx1">
                    <a:lumMod val="50000"/>
                  </a:schemeClr>
                </a:solidFill>
              </a:rPr>
              <a:t>metinis 1 proc. dydžio mokestis nuo FT-ų reinvestuotų </a:t>
            </a:r>
            <a:r>
              <a:rPr lang="lt-LT" altLang="lt-LT" sz="900" dirty="0" smtClean="0">
                <a:solidFill>
                  <a:schemeClr val="tx1">
                    <a:lumMod val="50000"/>
                  </a:schemeClr>
                </a:solidFill>
              </a:rPr>
              <a:t>FP lėšų arba metinis 1 proc. dydžio mokestis nuo į GNG reinvestuotų lėšų FP „Ko-investicinis fondas II“ atveju, kurios priskiriamos VP įnašams.</a:t>
            </a:r>
          </a:p>
          <a:p>
            <a:pPr algn="just" defTabSz="539750">
              <a:defRPr/>
            </a:pPr>
            <a:r>
              <a:rPr lang="lt-LT" altLang="lt-LT" sz="900" b="1" dirty="0" smtClean="0">
                <a:solidFill>
                  <a:schemeClr val="tx1">
                    <a:lumMod val="50000"/>
                  </a:schemeClr>
                </a:solidFill>
              </a:rPr>
              <a:t>2. </a:t>
            </a:r>
            <a:r>
              <a:rPr lang="lt-LT" altLang="lt-LT" sz="900" b="1" u="sng" dirty="0" smtClean="0">
                <a:solidFill>
                  <a:schemeClr val="tx1">
                    <a:lumMod val="50000"/>
                  </a:schemeClr>
                </a:solidFill>
              </a:rPr>
              <a:t>Lėšos, grąžintos iš investicijų (Grąžintos lėšos)</a:t>
            </a:r>
          </a:p>
          <a:p>
            <a:pPr algn="just" defTabSz="539750">
              <a:defRPr/>
            </a:pPr>
            <a:r>
              <a:rPr lang="lt-LT" altLang="lt-LT" sz="900" dirty="0" smtClean="0">
                <a:solidFill>
                  <a:schemeClr val="tx1">
                    <a:lumMod val="50000"/>
                  </a:schemeClr>
                </a:solidFill>
              </a:rPr>
              <a:t>„</a:t>
            </a:r>
            <a:r>
              <a:rPr lang="lt-LT" altLang="lt-LT" sz="900" dirty="0" err="1" smtClean="0">
                <a:solidFill>
                  <a:schemeClr val="tx1">
                    <a:lumMod val="50000"/>
                  </a:schemeClr>
                </a:solidFill>
              </a:rPr>
              <a:t>Invegai</a:t>
            </a:r>
            <a:r>
              <a:rPr lang="lt-LT" altLang="lt-LT" sz="900" dirty="0" smtClean="0">
                <a:solidFill>
                  <a:schemeClr val="tx1">
                    <a:lumMod val="50000"/>
                  </a:schemeClr>
                </a:solidFill>
              </a:rPr>
              <a:t>“ Fondui valdyti skiriama </a:t>
            </a:r>
            <a:r>
              <a:rPr lang="lt-LT" altLang="lt-LT" sz="900" u="sng" dirty="0" smtClean="0">
                <a:solidFill>
                  <a:schemeClr val="tx1">
                    <a:lumMod val="50000"/>
                  </a:schemeClr>
                </a:solidFill>
              </a:rPr>
              <a:t>1 proc. nuo lėšų, kurias FT-ai grąžins </a:t>
            </a:r>
            <a:r>
              <a:rPr lang="lt-LT" altLang="lt-LT" sz="900" dirty="0" smtClean="0">
                <a:solidFill>
                  <a:schemeClr val="tx1">
                    <a:lumMod val="50000"/>
                  </a:schemeClr>
                </a:solidFill>
              </a:rPr>
              <a:t>į Fondą, kurios buvo pervestos GNG ir jų grąžintos – paskolų atveju; investuotos į GNG ir grąžintos į Fondą – RK priemonių atveju; lėšos, kurias buvo įsipareigota skirti pagal portfelinių garantijų sutartis, tačiau garantijų išmokos nebuvo išmokėtos – portfelinių garantijų atveju.</a:t>
            </a:r>
          </a:p>
          <a:p>
            <a:pPr marL="0" lvl="3" indent="0" algn="just" defTabSz="539750">
              <a:spcBef>
                <a:spcPct val="0"/>
              </a:spcBef>
              <a:buFont typeface="Arial" pitchFamily="34" charset="0"/>
              <a:buNone/>
              <a:defRPr/>
            </a:pPr>
            <a:r>
              <a:rPr lang="lt-LT" altLang="lt-LT" sz="900" b="1" dirty="0" smtClean="0">
                <a:solidFill>
                  <a:schemeClr val="tx1">
                    <a:lumMod val="50000"/>
                  </a:schemeClr>
                </a:solidFill>
              </a:rPr>
              <a:t>3. </a:t>
            </a:r>
            <a:r>
              <a:rPr lang="lt-LT" altLang="lt-LT" sz="900" b="1" u="sng" dirty="0" smtClean="0">
                <a:solidFill>
                  <a:schemeClr val="tx1">
                    <a:lumMod val="50000"/>
                  </a:schemeClr>
                </a:solidFill>
              </a:rPr>
              <a:t>Investicijų vertę didinančių priemonių, vykdytų prieš priimant sprendimą dėl investavimo ir jį priėmus, kad investicijų poveikis būtų kuo didesnis, kokybė</a:t>
            </a:r>
          </a:p>
          <a:p>
            <a:pPr algn="just" defTabSz="539750">
              <a:defRPr/>
            </a:pPr>
            <a:r>
              <a:rPr lang="lt-LT" altLang="lt-LT" sz="900" dirty="0" smtClean="0">
                <a:solidFill>
                  <a:schemeClr val="tx1">
                    <a:lumMod val="50000"/>
                  </a:schemeClr>
                </a:solidFill>
              </a:rPr>
              <a:t>Vertinami GNG apklausų dėl </a:t>
            </a:r>
            <a:r>
              <a:rPr lang="en-US" altLang="lt-LT" sz="900" dirty="0" smtClean="0">
                <a:solidFill>
                  <a:schemeClr val="tx1">
                    <a:lumMod val="50000"/>
                  </a:schemeClr>
                </a:solidFill>
              </a:rPr>
              <a:t>INVEGOS</a:t>
            </a:r>
            <a:r>
              <a:rPr lang="lt-LT" altLang="lt-LT" sz="900" dirty="0" smtClean="0">
                <a:solidFill>
                  <a:schemeClr val="tx1">
                    <a:lumMod val="50000"/>
                  </a:schemeClr>
                </a:solidFill>
              </a:rPr>
              <a:t> teikiamų paslaugų kokybės rezultatai. Įvertinus teigiamai, INVEGAI papildomai skiriama </a:t>
            </a:r>
            <a:r>
              <a:rPr lang="lt-LT" altLang="lt-LT" sz="900" u="sng" dirty="0" smtClean="0">
                <a:solidFill>
                  <a:schemeClr val="tx1">
                    <a:lumMod val="50000"/>
                  </a:schemeClr>
                </a:solidFill>
              </a:rPr>
              <a:t>5 proc. dydžio </a:t>
            </a:r>
            <a:r>
              <a:rPr lang="lt-LT" altLang="lt-LT" sz="900" dirty="0" smtClean="0">
                <a:solidFill>
                  <a:schemeClr val="tx1">
                    <a:lumMod val="50000"/>
                  </a:schemeClr>
                </a:solidFill>
              </a:rPr>
              <a:t>faktinių Fondo valdytojo išlaidų, susijusių su Fondo valdymu, suma. </a:t>
            </a:r>
          </a:p>
          <a:p>
            <a:pPr marL="0" lvl="3" indent="0" defTabSz="539750">
              <a:spcBef>
                <a:spcPct val="0"/>
              </a:spcBef>
              <a:buFont typeface="Arial" pitchFamily="34" charset="0"/>
              <a:buNone/>
              <a:defRPr/>
            </a:pPr>
            <a:r>
              <a:rPr lang="lt-LT" altLang="lt-LT" sz="900" b="1" dirty="0" smtClean="0">
                <a:solidFill>
                  <a:schemeClr val="tx1">
                    <a:lumMod val="50000"/>
                  </a:schemeClr>
                </a:solidFill>
              </a:rPr>
              <a:t>4. </a:t>
            </a:r>
            <a:r>
              <a:rPr lang="lt-LT" altLang="lt-LT" sz="900" b="1" u="sng" dirty="0" smtClean="0">
                <a:solidFill>
                  <a:schemeClr val="tx1">
                    <a:lumMod val="50000"/>
                  </a:schemeClr>
                </a:solidFill>
              </a:rPr>
              <a:t>Indėlis siekiant programos tikslų ir produktų</a:t>
            </a:r>
          </a:p>
          <a:p>
            <a:pPr algn="just" defTabSz="539750">
              <a:defRPr/>
            </a:pPr>
            <a:r>
              <a:rPr lang="lt-LT" altLang="lt-LT" sz="900" dirty="0" smtClean="0">
                <a:solidFill>
                  <a:schemeClr val="tx1">
                    <a:lumMod val="50000"/>
                  </a:schemeClr>
                </a:solidFill>
              </a:rPr>
              <a:t>Jei suplanuoti stebėsenos rodikliai yra viršyti 5 proc. ir daugiau, INVEGAI papildomai skiriama </a:t>
            </a:r>
            <a:r>
              <a:rPr lang="lt-LT" altLang="lt-LT" sz="900" u="sng" dirty="0" smtClean="0">
                <a:solidFill>
                  <a:schemeClr val="tx1">
                    <a:lumMod val="50000"/>
                  </a:schemeClr>
                </a:solidFill>
              </a:rPr>
              <a:t>maksimali 5 proc. dydžio faktinių Fondo valdytojo atitinkamų metų valdymo išlaidų papildoma suma</a:t>
            </a:r>
            <a:r>
              <a:rPr lang="lt-LT" altLang="lt-LT" sz="900" dirty="0" smtClean="0">
                <a:solidFill>
                  <a:schemeClr val="tx1">
                    <a:lumMod val="50000"/>
                  </a:schemeClr>
                </a:solidFill>
              </a:rPr>
              <a:t>. </a:t>
            </a:r>
          </a:p>
          <a:p>
            <a:pPr algn="just" defTabSz="539750">
              <a:defRPr/>
            </a:pPr>
            <a:endParaRPr lang="lt-LT" altLang="lt-LT" sz="900" dirty="0" smtClean="0">
              <a:solidFill>
                <a:schemeClr val="tx1">
                  <a:lumMod val="50000"/>
                </a:schemeClr>
              </a:solidFill>
            </a:endParaRPr>
          </a:p>
          <a:p>
            <a:pPr marL="0" lvl="1" algn="just" defTabSz="539750">
              <a:spcBef>
                <a:spcPct val="0"/>
              </a:spcBef>
              <a:defRPr/>
            </a:pPr>
            <a:r>
              <a:rPr lang="lt-LT" sz="900" dirty="0" smtClean="0">
                <a:solidFill>
                  <a:schemeClr val="bg2">
                    <a:lumMod val="25000"/>
                  </a:schemeClr>
                </a:solidFill>
              </a:rPr>
              <a:t>Kompensuojamų Valdymo išlaidų bendra suma apskaičiuojama sudėjus visas sumas pagal aukščiau pateiktus 4 kriterijus ir bazinį atlygį. </a:t>
            </a:r>
          </a:p>
          <a:p>
            <a:pPr algn="just" defTabSz="539750">
              <a:defRPr/>
            </a:pPr>
            <a:endParaRPr lang="lt-LT" dirty="0">
              <a:solidFill>
                <a:schemeClr val="tx1">
                  <a:lumMod val="50000"/>
                </a:schemeClr>
              </a:solidFill>
            </a:endParaRPr>
          </a:p>
        </p:txBody>
      </p:sp>
      <p:sp>
        <p:nvSpPr>
          <p:cNvPr id="4" name="Skaidrės numerio vietos rezervavimo ženklas 3"/>
          <p:cNvSpPr>
            <a:spLocks noGrp="1"/>
          </p:cNvSpPr>
          <p:nvPr>
            <p:ph type="sldNum" sz="quarter" idx="10"/>
          </p:nvPr>
        </p:nvSpPr>
        <p:spPr/>
        <p:txBody>
          <a:bodyPr/>
          <a:lstStyle/>
          <a:p>
            <a:fld id="{FA5D1758-ED3D-4611-B861-63A1DF032208}" type="slidenum">
              <a:rPr lang="en-US" smtClean="0"/>
              <a:t>4</a:t>
            </a:fld>
            <a:endParaRPr lang="en-US"/>
          </a:p>
        </p:txBody>
      </p:sp>
    </p:spTree>
    <p:extLst>
      <p:ext uri="{BB962C8B-B14F-4D97-AF65-F5344CB8AC3E}">
        <p14:creationId xmlns:p14="http://schemas.microsoft.com/office/powerpoint/2010/main" val="147272884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kaidrės vaizdo vietos rezervavimo ženklas 1"/>
          <p:cNvSpPr>
            <a:spLocks noGrp="1" noRot="1" noChangeAspect="1"/>
          </p:cNvSpPr>
          <p:nvPr>
            <p:ph type="sldImg"/>
          </p:nvPr>
        </p:nvSpPr>
        <p:spPr/>
      </p:sp>
      <p:sp>
        <p:nvSpPr>
          <p:cNvPr id="3" name="Pastabų vietos rezervavimo ženklas 2"/>
          <p:cNvSpPr>
            <a:spLocks noGrp="1"/>
          </p:cNvSpPr>
          <p:nvPr>
            <p:ph type="body" idx="1"/>
          </p:nvPr>
        </p:nvSpPr>
        <p:spPr/>
        <p:txBody>
          <a:bodyPr/>
          <a:lstStyle/>
          <a:p>
            <a:pPr algn="just">
              <a:defRPr/>
            </a:pPr>
            <a:r>
              <a:rPr lang="lt-LT" dirty="0" smtClean="0">
                <a:solidFill>
                  <a:schemeClr val="tx1">
                    <a:lumMod val="50000"/>
                  </a:schemeClr>
                </a:solidFill>
              </a:rPr>
              <a:t>Galėjo gauti VIPA per </a:t>
            </a:r>
            <a:r>
              <a:rPr lang="lt-LT" dirty="0" err="1" smtClean="0">
                <a:solidFill>
                  <a:schemeClr val="tx1">
                    <a:lumMod val="50000"/>
                  </a:schemeClr>
                </a:solidFill>
              </a:rPr>
              <a:t>FoF</a:t>
            </a:r>
            <a:r>
              <a:rPr lang="lt-LT" baseline="0" dirty="0" smtClean="0">
                <a:solidFill>
                  <a:schemeClr val="tx1">
                    <a:lumMod val="50000"/>
                  </a:schemeClr>
                </a:solidFill>
              </a:rPr>
              <a:t> 5,76 mln. </a:t>
            </a:r>
            <a:r>
              <a:rPr lang="lt-LT" baseline="0" dirty="0" err="1" smtClean="0">
                <a:solidFill>
                  <a:schemeClr val="tx1">
                    <a:lumMod val="50000"/>
                  </a:schemeClr>
                </a:solidFill>
              </a:rPr>
              <a:t>eur</a:t>
            </a:r>
            <a:endParaRPr lang="lt-LT" dirty="0">
              <a:solidFill>
                <a:schemeClr val="tx1">
                  <a:lumMod val="50000"/>
                </a:schemeClr>
              </a:solidFill>
            </a:endParaRPr>
          </a:p>
        </p:txBody>
      </p:sp>
      <p:sp>
        <p:nvSpPr>
          <p:cNvPr id="4" name="Skaidrės numerio vietos rezervavimo ženklas 3"/>
          <p:cNvSpPr>
            <a:spLocks noGrp="1"/>
          </p:cNvSpPr>
          <p:nvPr>
            <p:ph type="sldNum" sz="quarter" idx="10"/>
          </p:nvPr>
        </p:nvSpPr>
        <p:spPr/>
        <p:txBody>
          <a:bodyPr/>
          <a:lstStyle/>
          <a:p>
            <a:fld id="{FA5D1758-ED3D-4611-B861-63A1DF032208}" type="slidenum">
              <a:rPr lang="en-US" smtClean="0"/>
              <a:t>5</a:t>
            </a:fld>
            <a:endParaRPr lang="en-US"/>
          </a:p>
        </p:txBody>
      </p:sp>
    </p:spTree>
    <p:extLst>
      <p:ext uri="{BB962C8B-B14F-4D97-AF65-F5344CB8AC3E}">
        <p14:creationId xmlns:p14="http://schemas.microsoft.com/office/powerpoint/2010/main" val="147272884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kaidrės vaizdo vietos rezervavimo ženklas 1"/>
          <p:cNvSpPr>
            <a:spLocks noGrp="1" noRot="1" noChangeAspect="1"/>
          </p:cNvSpPr>
          <p:nvPr>
            <p:ph type="sldImg"/>
          </p:nvPr>
        </p:nvSpPr>
        <p:spPr/>
      </p:sp>
      <p:sp>
        <p:nvSpPr>
          <p:cNvPr id="3" name="Pastabų vietos rezervavimo ženklas 2"/>
          <p:cNvSpPr>
            <a:spLocks noGrp="1"/>
          </p:cNvSpPr>
          <p:nvPr>
            <p:ph type="body" idx="1"/>
          </p:nvPr>
        </p:nvSpPr>
        <p:spPr/>
        <p:txBody>
          <a:bodyPr/>
          <a:lstStyle/>
          <a:p>
            <a:pPr algn="just">
              <a:defRPr/>
            </a:pPr>
            <a:r>
              <a:rPr lang="lt-LT" dirty="0" err="1" smtClean="0">
                <a:solidFill>
                  <a:schemeClr val="tx1">
                    <a:lumMod val="50000"/>
                  </a:schemeClr>
                </a:solidFill>
              </a:rPr>
              <a:t>Jessica</a:t>
            </a:r>
            <a:r>
              <a:rPr lang="lt-LT" dirty="0" smtClean="0">
                <a:solidFill>
                  <a:schemeClr val="tx1">
                    <a:lumMod val="50000"/>
                  </a:schemeClr>
                </a:solidFill>
              </a:rPr>
              <a:t> – 10.5 mln. VM</a:t>
            </a:r>
          </a:p>
          <a:p>
            <a:pPr algn="just">
              <a:defRPr/>
            </a:pPr>
            <a:r>
              <a:rPr lang="lt-LT" dirty="0" smtClean="0">
                <a:solidFill>
                  <a:schemeClr val="tx1">
                    <a:lumMod val="50000"/>
                  </a:schemeClr>
                </a:solidFill>
              </a:rPr>
              <a:t>RPF – 8 mln. VM</a:t>
            </a:r>
          </a:p>
          <a:p>
            <a:pPr algn="just">
              <a:defRPr/>
            </a:pPr>
            <a:endParaRPr lang="lt-LT" dirty="0">
              <a:solidFill>
                <a:schemeClr val="tx1">
                  <a:lumMod val="50000"/>
                </a:schemeClr>
              </a:solidFill>
            </a:endParaRPr>
          </a:p>
        </p:txBody>
      </p:sp>
      <p:sp>
        <p:nvSpPr>
          <p:cNvPr id="4" name="Skaidrės numerio vietos rezervavimo ženklas 3"/>
          <p:cNvSpPr>
            <a:spLocks noGrp="1"/>
          </p:cNvSpPr>
          <p:nvPr>
            <p:ph type="sldNum" sz="quarter" idx="10"/>
          </p:nvPr>
        </p:nvSpPr>
        <p:spPr/>
        <p:txBody>
          <a:bodyPr/>
          <a:lstStyle/>
          <a:p>
            <a:fld id="{FA5D1758-ED3D-4611-B861-63A1DF032208}" type="slidenum">
              <a:rPr lang="en-US" smtClean="0"/>
              <a:t>6</a:t>
            </a:fld>
            <a:endParaRPr lang="en-US"/>
          </a:p>
        </p:txBody>
      </p:sp>
    </p:spTree>
    <p:extLst>
      <p:ext uri="{BB962C8B-B14F-4D97-AF65-F5344CB8AC3E}">
        <p14:creationId xmlns:p14="http://schemas.microsoft.com/office/powerpoint/2010/main" val="147272884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kaidrės vaizdo vietos rezervavimo ženklas 1"/>
          <p:cNvSpPr>
            <a:spLocks noGrp="1" noRot="1" noChangeAspect="1"/>
          </p:cNvSpPr>
          <p:nvPr>
            <p:ph type="sldImg"/>
          </p:nvPr>
        </p:nvSpPr>
        <p:spPr/>
      </p:sp>
      <p:sp>
        <p:nvSpPr>
          <p:cNvPr id="3" name="Pastabų vietos rezervavimo ženklas 2"/>
          <p:cNvSpPr>
            <a:spLocks noGrp="1"/>
          </p:cNvSpPr>
          <p:nvPr>
            <p:ph type="body" idx="1"/>
          </p:nvPr>
        </p:nvSpPr>
        <p:spPr/>
        <p:txBody>
          <a:bodyPr/>
          <a:lstStyle/>
          <a:p>
            <a:pPr algn="just">
              <a:defRPr/>
            </a:pPr>
            <a:r>
              <a:rPr lang="lt-LT" dirty="0" smtClean="0">
                <a:solidFill>
                  <a:schemeClr val="tx1">
                    <a:lumMod val="50000"/>
                  </a:schemeClr>
                </a:solidFill>
              </a:rPr>
              <a:t>ENEF – 6.4 mln. VM</a:t>
            </a:r>
          </a:p>
        </p:txBody>
      </p:sp>
      <p:sp>
        <p:nvSpPr>
          <p:cNvPr id="4" name="Skaidrės numerio vietos rezervavimo ženklas 3"/>
          <p:cNvSpPr>
            <a:spLocks noGrp="1"/>
          </p:cNvSpPr>
          <p:nvPr>
            <p:ph type="sldNum" sz="quarter" idx="10"/>
          </p:nvPr>
        </p:nvSpPr>
        <p:spPr/>
        <p:txBody>
          <a:bodyPr/>
          <a:lstStyle/>
          <a:p>
            <a:fld id="{FA5D1758-ED3D-4611-B861-63A1DF032208}" type="slidenum">
              <a:rPr lang="en-US" smtClean="0"/>
              <a:t>7</a:t>
            </a:fld>
            <a:endParaRPr lang="en-US"/>
          </a:p>
        </p:txBody>
      </p:sp>
    </p:spTree>
    <p:extLst>
      <p:ext uri="{BB962C8B-B14F-4D97-AF65-F5344CB8AC3E}">
        <p14:creationId xmlns:p14="http://schemas.microsoft.com/office/powerpoint/2010/main" val="147272884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kaidrės vaizdo vietos rezervavimo ženklas 1"/>
          <p:cNvSpPr>
            <a:spLocks noGrp="1" noRot="1" noChangeAspect="1"/>
          </p:cNvSpPr>
          <p:nvPr>
            <p:ph type="sldImg"/>
          </p:nvPr>
        </p:nvSpPr>
        <p:spPr/>
      </p:sp>
      <p:sp>
        <p:nvSpPr>
          <p:cNvPr id="3" name="Pastabų vietos rezervavimo ženklas 2"/>
          <p:cNvSpPr>
            <a:spLocks noGrp="1"/>
          </p:cNvSpPr>
          <p:nvPr>
            <p:ph type="body" idx="1"/>
          </p:nvPr>
        </p:nvSpPr>
        <p:spPr/>
        <p:txBody>
          <a:bodyPr/>
          <a:lstStyle/>
          <a:p>
            <a:r>
              <a:rPr lang="lt-LT" b="0" dirty="0" smtClean="0"/>
              <a:t>KPF- 295.269 </a:t>
            </a:r>
            <a:r>
              <a:rPr lang="lt-LT" b="0" dirty="0" err="1" smtClean="0"/>
              <a:t>eur</a:t>
            </a:r>
            <a:endParaRPr lang="lt-LT" b="0" dirty="0"/>
          </a:p>
        </p:txBody>
      </p:sp>
      <p:sp>
        <p:nvSpPr>
          <p:cNvPr id="4" name="Skaidrės numerio vietos rezervavimo ženklas 3"/>
          <p:cNvSpPr>
            <a:spLocks noGrp="1"/>
          </p:cNvSpPr>
          <p:nvPr>
            <p:ph type="sldNum" sz="quarter" idx="10"/>
          </p:nvPr>
        </p:nvSpPr>
        <p:spPr/>
        <p:txBody>
          <a:bodyPr/>
          <a:lstStyle/>
          <a:p>
            <a:fld id="{FA5D1758-ED3D-4611-B861-63A1DF032208}" type="slidenum">
              <a:rPr lang="en-US" smtClean="0"/>
              <a:t>8</a:t>
            </a:fld>
            <a:endParaRPr lang="en-US"/>
          </a:p>
        </p:txBody>
      </p:sp>
    </p:spTree>
    <p:extLst>
      <p:ext uri="{BB962C8B-B14F-4D97-AF65-F5344CB8AC3E}">
        <p14:creationId xmlns:p14="http://schemas.microsoft.com/office/powerpoint/2010/main" val="147272884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kaidrės vaizdo vietos rezervavimo ženklas 1"/>
          <p:cNvSpPr>
            <a:spLocks noGrp="1" noRot="1" noChangeAspect="1"/>
          </p:cNvSpPr>
          <p:nvPr>
            <p:ph type="sldImg"/>
          </p:nvPr>
        </p:nvSpPr>
        <p:spPr/>
      </p:sp>
      <p:sp>
        <p:nvSpPr>
          <p:cNvPr id="3" name="Pastabų vietos rezervavimo ženklas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lt-LT" sz="1200" b="1" dirty="0" smtClean="0">
                <a:solidFill>
                  <a:schemeClr val="bg2">
                    <a:lumMod val="10000"/>
                  </a:schemeClr>
                </a:solidFill>
              </a:rPr>
              <a:t>2. FP stebėsenos rodiklių (SR) įgyvendinimas </a:t>
            </a:r>
            <a:r>
              <a:rPr lang="lt-LT" sz="1200" dirty="0" smtClean="0">
                <a:solidFill>
                  <a:schemeClr val="bg2">
                    <a:lumMod val="10000"/>
                  </a:schemeClr>
                </a:solidFill>
              </a:rPr>
              <a:t>– skaičiuojant šį kriterijų vertinama SR įgyvendinimo pažanga kiekvieną ataskaitinį laikotarpį. Bendra kriterijaus reikšmė apskaičiuojama įvertinant kiekvieno stebėsenos rodiklio atskirai pasiektą reikšmę (procentais) ir išvedant visų stebėsenos rodiklių pasiektų reikšmių statistinį vidurkį (procentais).</a:t>
            </a:r>
          </a:p>
          <a:p>
            <a:pPr marL="0" marR="0" indent="0" algn="l" defTabSz="914400" rtl="0" eaLnBrk="1" fontAlgn="auto" latinLnBrk="0" hangingPunct="1">
              <a:lnSpc>
                <a:spcPct val="100000"/>
              </a:lnSpc>
              <a:spcBef>
                <a:spcPts val="0"/>
              </a:spcBef>
              <a:spcAft>
                <a:spcPts val="0"/>
              </a:spcAft>
              <a:buClrTx/>
              <a:buSzTx/>
              <a:buFontTx/>
              <a:buNone/>
              <a:tabLst/>
              <a:defRPr/>
            </a:pPr>
            <a:r>
              <a:rPr lang="lt-LT" sz="1200" b="1" dirty="0" smtClean="0">
                <a:solidFill>
                  <a:schemeClr val="bg2">
                    <a:lumMod val="10000"/>
                  </a:schemeClr>
                </a:solidFill>
              </a:rPr>
              <a:t>3. Grįžusios lėšos - </a:t>
            </a:r>
            <a:r>
              <a:rPr lang="lt-LT" sz="1200" dirty="0" smtClean="0">
                <a:solidFill>
                  <a:schemeClr val="bg2">
                    <a:lumMod val="10000"/>
                  </a:schemeClr>
                </a:solidFill>
              </a:rPr>
              <a:t>VIPA skiriama 4,5 proc. nuo bendrai į finansinę priemonę  per ataskaitinį laikotarpį grįžusių lėšų. 4,5 proc. reikšmė nustatyta pagal rinkos praktiką. </a:t>
            </a:r>
          </a:p>
          <a:p>
            <a:endParaRPr lang="lt-LT" b="0" dirty="0"/>
          </a:p>
        </p:txBody>
      </p:sp>
      <p:sp>
        <p:nvSpPr>
          <p:cNvPr id="4" name="Skaidrės numerio vietos rezervavimo ženklas 3"/>
          <p:cNvSpPr>
            <a:spLocks noGrp="1"/>
          </p:cNvSpPr>
          <p:nvPr>
            <p:ph type="sldNum" sz="quarter" idx="10"/>
          </p:nvPr>
        </p:nvSpPr>
        <p:spPr/>
        <p:txBody>
          <a:bodyPr/>
          <a:lstStyle/>
          <a:p>
            <a:fld id="{FA5D1758-ED3D-4611-B861-63A1DF032208}" type="slidenum">
              <a:rPr lang="en-US" smtClean="0"/>
              <a:t>9</a:t>
            </a:fld>
            <a:endParaRPr lang="en-US"/>
          </a:p>
        </p:txBody>
      </p:sp>
    </p:spTree>
    <p:extLst>
      <p:ext uri="{BB962C8B-B14F-4D97-AF65-F5344CB8AC3E}">
        <p14:creationId xmlns:p14="http://schemas.microsoft.com/office/powerpoint/2010/main" val="147272884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amp; Content">
    <p:spTree>
      <p:nvGrpSpPr>
        <p:cNvPr id="1" name=""/>
        <p:cNvGrpSpPr/>
        <p:nvPr/>
      </p:nvGrpSpPr>
      <p:grpSpPr>
        <a:xfrm>
          <a:off x="0" y="0"/>
          <a:ext cx="0" cy="0"/>
          <a:chOff x="0" y="0"/>
          <a:chExt cx="0" cy="0"/>
        </a:xfrm>
      </p:grpSpPr>
      <p:sp>
        <p:nvSpPr>
          <p:cNvPr id="14" name="Rectangle 7">
            <a:extLst>
              <a:ext uri="{FF2B5EF4-FFF2-40B4-BE49-F238E27FC236}">
                <a16:creationId xmlns:a16="http://schemas.microsoft.com/office/drawing/2014/main" xmlns="" id="{A557A0F5-A671-4F6E-A3A3-3FCD62219E83}"/>
              </a:ext>
            </a:extLst>
          </p:cNvPr>
          <p:cNvSpPr/>
          <p:nvPr userDrawn="1"/>
        </p:nvSpPr>
        <p:spPr>
          <a:xfrm rot="16200000">
            <a:off x="287976" y="4469046"/>
            <a:ext cx="256151" cy="832104"/>
          </a:xfrm>
          <a:custGeom>
            <a:avLst/>
            <a:gdLst>
              <a:gd name="connsiteX0" fmla="*/ 0 w 256151"/>
              <a:gd name="connsiteY0" fmla="*/ 0 h 827863"/>
              <a:gd name="connsiteX1" fmla="*/ 256151 w 256151"/>
              <a:gd name="connsiteY1" fmla="*/ 0 h 827863"/>
              <a:gd name="connsiteX2" fmla="*/ 256151 w 256151"/>
              <a:gd name="connsiteY2" fmla="*/ 827863 h 827863"/>
              <a:gd name="connsiteX3" fmla="*/ 0 w 256151"/>
              <a:gd name="connsiteY3" fmla="*/ 827863 h 827863"/>
              <a:gd name="connsiteX4" fmla="*/ 0 w 256151"/>
              <a:gd name="connsiteY4" fmla="*/ 0 h 827863"/>
              <a:gd name="connsiteX0" fmla="*/ 0 w 256151"/>
              <a:gd name="connsiteY0" fmla="*/ 0 h 827863"/>
              <a:gd name="connsiteX1" fmla="*/ 2979 w 256151"/>
              <a:gd name="connsiteY1" fmla="*/ 5957 h 827863"/>
              <a:gd name="connsiteX2" fmla="*/ 256151 w 256151"/>
              <a:gd name="connsiteY2" fmla="*/ 827863 h 827863"/>
              <a:gd name="connsiteX3" fmla="*/ 0 w 256151"/>
              <a:gd name="connsiteY3" fmla="*/ 827863 h 827863"/>
              <a:gd name="connsiteX4" fmla="*/ 0 w 256151"/>
              <a:gd name="connsiteY4" fmla="*/ 0 h 82786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56151" h="827863">
                <a:moveTo>
                  <a:pt x="0" y="0"/>
                </a:moveTo>
                <a:lnTo>
                  <a:pt x="2979" y="5957"/>
                </a:lnTo>
                <a:lnTo>
                  <a:pt x="256151" y="827863"/>
                </a:lnTo>
                <a:lnTo>
                  <a:pt x="0" y="827863"/>
                </a:lnTo>
                <a:lnTo>
                  <a:pt x="0"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xmlns="" id="{14195D08-75D6-4D9D-953A-66B4CAEFF515}"/>
              </a:ext>
            </a:extLst>
          </p:cNvPr>
          <p:cNvSpPr/>
          <p:nvPr userDrawn="1"/>
        </p:nvSpPr>
        <p:spPr>
          <a:xfrm>
            <a:off x="0" y="5013174"/>
            <a:ext cx="9144000" cy="141497"/>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Text Placeholder 9"/>
          <p:cNvSpPr>
            <a:spLocks noGrp="1"/>
          </p:cNvSpPr>
          <p:nvPr>
            <p:ph type="body" sz="quarter" idx="10" hasCustomPrompt="1"/>
          </p:nvPr>
        </p:nvSpPr>
        <p:spPr>
          <a:xfrm>
            <a:off x="584202" y="575841"/>
            <a:ext cx="6623522" cy="383260"/>
          </a:xfrm>
          <a:prstGeom prst="rect">
            <a:avLst/>
          </a:prstGeom>
        </p:spPr>
        <p:txBody>
          <a:bodyPr lIns="0" tIns="0" rIns="0" bIns="0"/>
          <a:lstStyle>
            <a:lvl1pPr marL="0" indent="0" algn="l">
              <a:lnSpc>
                <a:spcPct val="100000"/>
              </a:lnSpc>
              <a:spcBef>
                <a:spcPts val="0"/>
              </a:spcBef>
              <a:buNone/>
              <a:defRPr sz="2200" b="0" cap="all" spc="50" baseline="0">
                <a:solidFill>
                  <a:schemeClr val="accent1"/>
                </a:solidFill>
                <a:latin typeface="+mj-lt"/>
                <a:ea typeface="Roboto" panose="02000000000000000000" pitchFamily="2" charset="0"/>
                <a:cs typeface="Open Sans" panose="020B0606030504020204" pitchFamily="34" charset="0"/>
              </a:defRPr>
            </a:lvl1pPr>
          </a:lstStyle>
          <a:p>
            <a:r>
              <a:rPr lang="lt-LT" dirty="0">
                <a:latin typeface="+mj-lt"/>
              </a:rPr>
              <a:t>Prezentacijos </a:t>
            </a:r>
            <a:r>
              <a:rPr lang="lt-LT" dirty="0">
                <a:solidFill>
                  <a:schemeClr val="accent2"/>
                </a:solidFill>
                <a:latin typeface="+mj-lt"/>
              </a:rPr>
              <a:t>Skaidrė</a:t>
            </a:r>
            <a:endParaRPr lang="en-US" dirty="0">
              <a:solidFill>
                <a:schemeClr val="accent2"/>
              </a:solidFill>
              <a:latin typeface="+mj-lt"/>
            </a:endParaRPr>
          </a:p>
        </p:txBody>
      </p:sp>
      <p:sp>
        <p:nvSpPr>
          <p:cNvPr id="3" name="Text Placeholder 9"/>
          <p:cNvSpPr>
            <a:spLocks noGrp="1"/>
          </p:cNvSpPr>
          <p:nvPr>
            <p:ph type="body" sz="quarter" idx="11" hasCustomPrompt="1"/>
          </p:nvPr>
        </p:nvSpPr>
        <p:spPr>
          <a:xfrm>
            <a:off x="593725" y="988918"/>
            <a:ext cx="6613999" cy="141344"/>
          </a:xfrm>
          <a:prstGeom prst="rect">
            <a:avLst/>
          </a:prstGeom>
        </p:spPr>
        <p:txBody>
          <a:bodyPr lIns="0" tIns="0" rIns="0" bIns="0"/>
          <a:lstStyle>
            <a:lvl1pPr marL="0" indent="0" algn="l">
              <a:lnSpc>
                <a:spcPts val="1200"/>
              </a:lnSpc>
              <a:spcBef>
                <a:spcPts val="0"/>
              </a:spcBef>
              <a:buNone/>
              <a:defRPr sz="1400" b="0" cap="none" spc="0" baseline="0">
                <a:solidFill>
                  <a:schemeClr val="accent4"/>
                </a:solidFill>
                <a:latin typeface="+mj-lt"/>
                <a:ea typeface="Roboto" panose="02000000000000000000" pitchFamily="2" charset="0"/>
                <a:cs typeface="Open Sans" panose="020B0606030504020204" pitchFamily="34" charset="0"/>
              </a:defRPr>
            </a:lvl1pPr>
          </a:lstStyle>
          <a:p>
            <a:pPr lvl="0"/>
            <a:r>
              <a:rPr lang="en-US" dirty="0" err="1"/>
              <a:t>Skaidr</a:t>
            </a:r>
            <a:r>
              <a:rPr lang="lt-LT" dirty="0"/>
              <a:t>ės aprašymas</a:t>
            </a:r>
            <a:endParaRPr lang="en-US" dirty="0"/>
          </a:p>
        </p:txBody>
      </p:sp>
      <p:cxnSp>
        <p:nvCxnSpPr>
          <p:cNvPr id="5" name="Straight Connector 4"/>
          <p:cNvCxnSpPr/>
          <p:nvPr userDrawn="1"/>
        </p:nvCxnSpPr>
        <p:spPr>
          <a:xfrm>
            <a:off x="593725" y="492067"/>
            <a:ext cx="914400" cy="0"/>
          </a:xfrm>
          <a:prstGeom prst="line">
            <a:avLst/>
          </a:prstGeom>
          <a:ln w="28575">
            <a:solidFill>
              <a:schemeClr val="accent2"/>
            </a:solidFill>
          </a:ln>
        </p:spPr>
        <p:style>
          <a:lnRef idx="1">
            <a:schemeClr val="accent1"/>
          </a:lnRef>
          <a:fillRef idx="0">
            <a:schemeClr val="accent1"/>
          </a:fillRef>
          <a:effectRef idx="0">
            <a:schemeClr val="accent1"/>
          </a:effectRef>
          <a:fontRef idx="minor">
            <a:schemeClr val="tx1"/>
          </a:fontRef>
        </p:style>
      </p:cxnSp>
      <p:sp>
        <p:nvSpPr>
          <p:cNvPr id="23" name="TextBox 22"/>
          <p:cNvSpPr txBox="1"/>
          <p:nvPr userDrawn="1"/>
        </p:nvSpPr>
        <p:spPr>
          <a:xfrm>
            <a:off x="7939422" y="5021893"/>
            <a:ext cx="206993" cy="107722"/>
          </a:xfrm>
          <a:prstGeom prst="rect">
            <a:avLst/>
          </a:prstGeom>
          <a:noFill/>
        </p:spPr>
        <p:txBody>
          <a:bodyPr wrap="square" lIns="0" tIns="0" rIns="0" bIns="0" rtlCol="0">
            <a:spAutoFit/>
          </a:bodyPr>
          <a:lstStyle/>
          <a:p>
            <a:pPr algn="r"/>
            <a:fld id="{27692F5A-FC14-4E83-B4CC-18F6C2D780A4}" type="slidenum">
              <a:rPr lang="en-US" sz="700" b="0" spc="30" baseline="0" smtClean="0">
                <a:solidFill>
                  <a:schemeClr val="bg1"/>
                </a:solidFill>
                <a:latin typeface="+mj-lt"/>
              </a:rPr>
              <a:pPr algn="r"/>
              <a:t>‹#›</a:t>
            </a:fld>
            <a:endParaRPr lang="en-US" sz="700" b="0" spc="30" baseline="0" dirty="0">
              <a:solidFill>
                <a:schemeClr val="bg1"/>
              </a:solidFill>
              <a:latin typeface="+mj-lt"/>
            </a:endParaRPr>
          </a:p>
        </p:txBody>
      </p:sp>
      <p:sp>
        <p:nvSpPr>
          <p:cNvPr id="11" name="Freeform 5">
            <a:hlinkClick r:id="" action="ppaction://hlinkshowjump?jump=nextslide"/>
          </p:cNvPr>
          <p:cNvSpPr>
            <a:spLocks noEditPoints="1"/>
          </p:cNvSpPr>
          <p:nvPr userDrawn="1"/>
        </p:nvSpPr>
        <p:spPr bwMode="auto">
          <a:xfrm>
            <a:off x="8407428" y="5028300"/>
            <a:ext cx="111731" cy="111731"/>
          </a:xfrm>
          <a:custGeom>
            <a:avLst/>
            <a:gdLst>
              <a:gd name="T0" fmla="*/ 883 w 2350"/>
              <a:gd name="T1" fmla="*/ 679 h 2350"/>
              <a:gd name="T2" fmla="*/ 1338 w 2350"/>
              <a:gd name="T3" fmla="*/ 1175 h 2350"/>
              <a:gd name="T4" fmla="*/ 883 w 2350"/>
              <a:gd name="T5" fmla="*/ 1671 h 2350"/>
              <a:gd name="T6" fmla="*/ 883 w 2350"/>
              <a:gd name="T7" fmla="*/ 1813 h 2350"/>
              <a:gd name="T8" fmla="*/ 1023 w 2350"/>
              <a:gd name="T9" fmla="*/ 1813 h 2350"/>
              <a:gd name="T10" fmla="*/ 1579 w 2350"/>
              <a:gd name="T11" fmla="*/ 1246 h 2350"/>
              <a:gd name="T12" fmla="*/ 1579 w 2350"/>
              <a:gd name="T13" fmla="*/ 1104 h 2350"/>
              <a:gd name="T14" fmla="*/ 1023 w 2350"/>
              <a:gd name="T15" fmla="*/ 537 h 2350"/>
              <a:gd name="T16" fmla="*/ 883 w 2350"/>
              <a:gd name="T17" fmla="*/ 537 h 2350"/>
              <a:gd name="T18" fmla="*/ 883 w 2350"/>
              <a:gd name="T19" fmla="*/ 679 h 2350"/>
              <a:gd name="T20" fmla="*/ 0 w 2350"/>
              <a:gd name="T21" fmla="*/ 1175 h 2350"/>
              <a:gd name="T22" fmla="*/ 1175 w 2350"/>
              <a:gd name="T23" fmla="*/ 2350 h 2350"/>
              <a:gd name="T24" fmla="*/ 2350 w 2350"/>
              <a:gd name="T25" fmla="*/ 1175 h 2350"/>
              <a:gd name="T26" fmla="*/ 1175 w 2350"/>
              <a:gd name="T27" fmla="*/ 0 h 2350"/>
              <a:gd name="T28" fmla="*/ 0 w 2350"/>
              <a:gd name="T29" fmla="*/ 1175 h 2350"/>
              <a:gd name="T30" fmla="*/ 2198 w 2350"/>
              <a:gd name="T31" fmla="*/ 1175 h 2350"/>
              <a:gd name="T32" fmla="*/ 1175 w 2350"/>
              <a:gd name="T33" fmla="*/ 2198 h 2350"/>
              <a:gd name="T34" fmla="*/ 152 w 2350"/>
              <a:gd name="T35" fmla="*/ 1175 h 2350"/>
              <a:gd name="T36" fmla="*/ 1175 w 2350"/>
              <a:gd name="T37" fmla="*/ 152 h 2350"/>
              <a:gd name="T38" fmla="*/ 2198 w 2350"/>
              <a:gd name="T39" fmla="*/ 1175 h 23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2350" h="2350">
                <a:moveTo>
                  <a:pt x="883" y="679"/>
                </a:moveTo>
                <a:cubicBezTo>
                  <a:pt x="1338" y="1175"/>
                  <a:pt x="1338" y="1175"/>
                  <a:pt x="1338" y="1175"/>
                </a:cubicBezTo>
                <a:cubicBezTo>
                  <a:pt x="883" y="1671"/>
                  <a:pt x="883" y="1671"/>
                  <a:pt x="883" y="1671"/>
                </a:cubicBezTo>
                <a:cubicBezTo>
                  <a:pt x="844" y="1710"/>
                  <a:pt x="844" y="1774"/>
                  <a:pt x="883" y="1813"/>
                </a:cubicBezTo>
                <a:cubicBezTo>
                  <a:pt x="922" y="1852"/>
                  <a:pt x="985" y="1852"/>
                  <a:pt x="1023" y="1813"/>
                </a:cubicBezTo>
                <a:cubicBezTo>
                  <a:pt x="1579" y="1246"/>
                  <a:pt x="1579" y="1246"/>
                  <a:pt x="1579" y="1246"/>
                </a:cubicBezTo>
                <a:cubicBezTo>
                  <a:pt x="1618" y="1207"/>
                  <a:pt x="1618" y="1143"/>
                  <a:pt x="1579" y="1104"/>
                </a:cubicBezTo>
                <a:cubicBezTo>
                  <a:pt x="1023" y="537"/>
                  <a:pt x="1023" y="537"/>
                  <a:pt x="1023" y="537"/>
                </a:cubicBezTo>
                <a:cubicBezTo>
                  <a:pt x="985" y="498"/>
                  <a:pt x="922" y="498"/>
                  <a:pt x="883" y="537"/>
                </a:cubicBezTo>
                <a:cubicBezTo>
                  <a:pt x="844" y="576"/>
                  <a:pt x="844" y="640"/>
                  <a:pt x="883" y="679"/>
                </a:cubicBezTo>
                <a:close/>
                <a:moveTo>
                  <a:pt x="0" y="1175"/>
                </a:moveTo>
                <a:cubicBezTo>
                  <a:pt x="0" y="1824"/>
                  <a:pt x="526" y="2350"/>
                  <a:pt x="1175" y="2350"/>
                </a:cubicBezTo>
                <a:cubicBezTo>
                  <a:pt x="1824" y="2350"/>
                  <a:pt x="2350" y="1824"/>
                  <a:pt x="2350" y="1175"/>
                </a:cubicBezTo>
                <a:cubicBezTo>
                  <a:pt x="2350" y="526"/>
                  <a:pt x="1824" y="0"/>
                  <a:pt x="1175" y="0"/>
                </a:cubicBezTo>
                <a:cubicBezTo>
                  <a:pt x="526" y="0"/>
                  <a:pt x="0" y="526"/>
                  <a:pt x="0" y="1175"/>
                </a:cubicBezTo>
                <a:close/>
                <a:moveTo>
                  <a:pt x="2198" y="1175"/>
                </a:moveTo>
                <a:cubicBezTo>
                  <a:pt x="2198" y="1740"/>
                  <a:pt x="1740" y="2198"/>
                  <a:pt x="1175" y="2198"/>
                </a:cubicBezTo>
                <a:cubicBezTo>
                  <a:pt x="610" y="2198"/>
                  <a:pt x="152" y="1740"/>
                  <a:pt x="152" y="1175"/>
                </a:cubicBezTo>
                <a:cubicBezTo>
                  <a:pt x="152" y="610"/>
                  <a:pt x="610" y="152"/>
                  <a:pt x="1175" y="152"/>
                </a:cubicBezTo>
                <a:cubicBezTo>
                  <a:pt x="1740" y="152"/>
                  <a:pt x="2198" y="610"/>
                  <a:pt x="2198" y="1175"/>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12" name="Freeform 5">
            <a:hlinkClick r:id="" action="ppaction://hlinkshowjump?jump=previousslide"/>
          </p:cNvPr>
          <p:cNvSpPr>
            <a:spLocks noEditPoints="1"/>
          </p:cNvSpPr>
          <p:nvPr userDrawn="1"/>
        </p:nvSpPr>
        <p:spPr bwMode="auto">
          <a:xfrm>
            <a:off x="8274577" y="5029252"/>
            <a:ext cx="109728" cy="109728"/>
          </a:xfrm>
          <a:custGeom>
            <a:avLst/>
            <a:gdLst>
              <a:gd name="T0" fmla="*/ 1467 w 2350"/>
              <a:gd name="T1" fmla="*/ 1671 h 2350"/>
              <a:gd name="T2" fmla="*/ 1012 w 2350"/>
              <a:gd name="T3" fmla="*/ 1175 h 2350"/>
              <a:gd name="T4" fmla="*/ 1467 w 2350"/>
              <a:gd name="T5" fmla="*/ 679 h 2350"/>
              <a:gd name="T6" fmla="*/ 1467 w 2350"/>
              <a:gd name="T7" fmla="*/ 537 h 2350"/>
              <a:gd name="T8" fmla="*/ 1327 w 2350"/>
              <a:gd name="T9" fmla="*/ 537 h 2350"/>
              <a:gd name="T10" fmla="*/ 771 w 2350"/>
              <a:gd name="T11" fmla="*/ 1104 h 2350"/>
              <a:gd name="T12" fmla="*/ 771 w 2350"/>
              <a:gd name="T13" fmla="*/ 1246 h 2350"/>
              <a:gd name="T14" fmla="*/ 1327 w 2350"/>
              <a:gd name="T15" fmla="*/ 1813 h 2350"/>
              <a:gd name="T16" fmla="*/ 1467 w 2350"/>
              <a:gd name="T17" fmla="*/ 1813 h 2350"/>
              <a:gd name="T18" fmla="*/ 1467 w 2350"/>
              <a:gd name="T19" fmla="*/ 1671 h 2350"/>
              <a:gd name="T20" fmla="*/ 2350 w 2350"/>
              <a:gd name="T21" fmla="*/ 1175 h 2350"/>
              <a:gd name="T22" fmla="*/ 1175 w 2350"/>
              <a:gd name="T23" fmla="*/ 0 h 2350"/>
              <a:gd name="T24" fmla="*/ 0 w 2350"/>
              <a:gd name="T25" fmla="*/ 1175 h 2350"/>
              <a:gd name="T26" fmla="*/ 1175 w 2350"/>
              <a:gd name="T27" fmla="*/ 2350 h 2350"/>
              <a:gd name="T28" fmla="*/ 2350 w 2350"/>
              <a:gd name="T29" fmla="*/ 1175 h 2350"/>
              <a:gd name="T30" fmla="*/ 152 w 2350"/>
              <a:gd name="T31" fmla="*/ 1175 h 2350"/>
              <a:gd name="T32" fmla="*/ 1175 w 2350"/>
              <a:gd name="T33" fmla="*/ 152 h 2350"/>
              <a:gd name="T34" fmla="*/ 2198 w 2350"/>
              <a:gd name="T35" fmla="*/ 1175 h 2350"/>
              <a:gd name="T36" fmla="*/ 1175 w 2350"/>
              <a:gd name="T37" fmla="*/ 2198 h 2350"/>
              <a:gd name="T38" fmla="*/ 152 w 2350"/>
              <a:gd name="T39" fmla="*/ 1175 h 23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2350" h="2350">
                <a:moveTo>
                  <a:pt x="1467" y="1671"/>
                </a:moveTo>
                <a:cubicBezTo>
                  <a:pt x="1012" y="1175"/>
                  <a:pt x="1012" y="1175"/>
                  <a:pt x="1012" y="1175"/>
                </a:cubicBezTo>
                <a:cubicBezTo>
                  <a:pt x="1467" y="679"/>
                  <a:pt x="1467" y="679"/>
                  <a:pt x="1467" y="679"/>
                </a:cubicBezTo>
                <a:cubicBezTo>
                  <a:pt x="1506" y="640"/>
                  <a:pt x="1506" y="576"/>
                  <a:pt x="1467" y="537"/>
                </a:cubicBezTo>
                <a:cubicBezTo>
                  <a:pt x="1428" y="498"/>
                  <a:pt x="1365" y="498"/>
                  <a:pt x="1327" y="537"/>
                </a:cubicBezTo>
                <a:cubicBezTo>
                  <a:pt x="771" y="1104"/>
                  <a:pt x="771" y="1104"/>
                  <a:pt x="771" y="1104"/>
                </a:cubicBezTo>
                <a:cubicBezTo>
                  <a:pt x="732" y="1143"/>
                  <a:pt x="732" y="1207"/>
                  <a:pt x="771" y="1246"/>
                </a:cubicBezTo>
                <a:cubicBezTo>
                  <a:pt x="1327" y="1813"/>
                  <a:pt x="1327" y="1813"/>
                  <a:pt x="1327" y="1813"/>
                </a:cubicBezTo>
                <a:cubicBezTo>
                  <a:pt x="1365" y="1852"/>
                  <a:pt x="1428" y="1852"/>
                  <a:pt x="1467" y="1813"/>
                </a:cubicBezTo>
                <a:cubicBezTo>
                  <a:pt x="1506" y="1774"/>
                  <a:pt x="1506" y="1710"/>
                  <a:pt x="1467" y="1671"/>
                </a:cubicBezTo>
                <a:close/>
                <a:moveTo>
                  <a:pt x="2350" y="1175"/>
                </a:moveTo>
                <a:cubicBezTo>
                  <a:pt x="2350" y="526"/>
                  <a:pt x="1824" y="0"/>
                  <a:pt x="1175" y="0"/>
                </a:cubicBezTo>
                <a:cubicBezTo>
                  <a:pt x="526" y="0"/>
                  <a:pt x="0" y="526"/>
                  <a:pt x="0" y="1175"/>
                </a:cubicBezTo>
                <a:cubicBezTo>
                  <a:pt x="0" y="1824"/>
                  <a:pt x="526" y="2350"/>
                  <a:pt x="1175" y="2350"/>
                </a:cubicBezTo>
                <a:cubicBezTo>
                  <a:pt x="1824" y="2350"/>
                  <a:pt x="2350" y="1824"/>
                  <a:pt x="2350" y="1175"/>
                </a:cubicBezTo>
                <a:close/>
                <a:moveTo>
                  <a:pt x="152" y="1175"/>
                </a:moveTo>
                <a:cubicBezTo>
                  <a:pt x="152" y="610"/>
                  <a:pt x="610" y="152"/>
                  <a:pt x="1175" y="152"/>
                </a:cubicBezTo>
                <a:cubicBezTo>
                  <a:pt x="1740" y="152"/>
                  <a:pt x="2198" y="610"/>
                  <a:pt x="2198" y="1175"/>
                </a:cubicBezTo>
                <a:cubicBezTo>
                  <a:pt x="2198" y="1740"/>
                  <a:pt x="1740" y="2198"/>
                  <a:pt x="1175" y="2198"/>
                </a:cubicBezTo>
                <a:cubicBezTo>
                  <a:pt x="610" y="2198"/>
                  <a:pt x="152" y="1740"/>
                  <a:pt x="152" y="1175"/>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pic>
        <p:nvPicPr>
          <p:cNvPr id="13" name="Paveikslėlis 11">
            <a:extLst>
              <a:ext uri="{FF2B5EF4-FFF2-40B4-BE49-F238E27FC236}">
                <a16:creationId xmlns="" xmlns:a16="http://schemas.microsoft.com/office/drawing/2014/main" id="{71E5A2AB-CA2C-48F1-AD86-EE5146D4E789}"/>
              </a:ext>
            </a:extLst>
          </p:cNvPr>
          <p:cNvPicPr>
            <a:picLocks noChangeAspect="1"/>
          </p:cNvPicPr>
          <p:nvPr userDrawn="1"/>
        </p:nvPicPr>
        <p:blipFill rotWithShape="1">
          <a:blip r:embed="rId2" cstate="print">
            <a:extLst>
              <a:ext uri="{28A0092B-C50C-407E-A947-70E740481C1C}">
                <a14:useLocalDpi xmlns:a14="http://schemas.microsoft.com/office/drawing/2010/main" val="0"/>
              </a:ext>
            </a:extLst>
          </a:blip>
          <a:srcRect r="40928"/>
          <a:stretch/>
        </p:blipFill>
        <p:spPr>
          <a:xfrm>
            <a:off x="7713320" y="601492"/>
            <a:ext cx="798619" cy="522865"/>
          </a:xfrm>
          <a:prstGeom prst="rect">
            <a:avLst/>
          </a:prstGeom>
        </p:spPr>
      </p:pic>
    </p:spTree>
    <p:extLst>
      <p:ext uri="{BB962C8B-B14F-4D97-AF65-F5344CB8AC3E}">
        <p14:creationId xmlns:p14="http://schemas.microsoft.com/office/powerpoint/2010/main" val="2005293348"/>
      </p:ext>
    </p:extLst>
  </p:cSld>
  <p:clrMapOvr>
    <a:masterClrMapping/>
  </p:clrMapOvr>
  <p:transition spd="slow">
    <p:fade/>
  </p:transition>
  <p:timing>
    <p:tnLst>
      <p:par>
        <p:cTn id="1" dur="indefinite" restart="never" nodeType="tmRoot"/>
      </p:par>
    </p:tnLst>
  </p:timing>
  <p:extLst mod="1">
    <p:ext uri="{DCECCB84-F9BA-43D5-87BE-67443E8EF086}">
      <p15:sldGuideLst xmlns:p15="http://schemas.microsoft.com/office/powerpoint/2012/main" xmlns="">
        <p15:guide id="1" orient="horz" pos="2700" userDrawn="1">
          <p15:clr>
            <a:srgbClr val="FBAE40"/>
          </p15:clr>
        </p15:guide>
        <p15:guide id="2" pos="5384" userDrawn="1">
          <p15:clr>
            <a:srgbClr val="FBAE40"/>
          </p15:clr>
        </p15:guide>
        <p15:guide id="3" pos="374" userDrawn="1">
          <p15:clr>
            <a:srgbClr val="FBAE40"/>
          </p15:clr>
        </p15:guide>
        <p15:guide id="4" orient="horz" pos="306" userDrawn="1">
          <p15:clr>
            <a:srgbClr val="FBAE40"/>
          </p15:clr>
        </p15:guide>
        <p15:guide id="5" orient="horz" pos="972" userDrawn="1">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Right Half Pictgure in Page">
    <p:spTree>
      <p:nvGrpSpPr>
        <p:cNvPr id="1" name=""/>
        <p:cNvGrpSpPr/>
        <p:nvPr/>
      </p:nvGrpSpPr>
      <p:grpSpPr>
        <a:xfrm>
          <a:off x="0" y="0"/>
          <a:ext cx="0" cy="0"/>
          <a:chOff x="0" y="0"/>
          <a:chExt cx="0" cy="0"/>
        </a:xfrm>
      </p:grpSpPr>
      <p:sp>
        <p:nvSpPr>
          <p:cNvPr id="7" name="Picture Placeholder 3"/>
          <p:cNvSpPr>
            <a:spLocks noGrp="1"/>
          </p:cNvSpPr>
          <p:nvPr>
            <p:ph type="pic" sz="quarter" idx="10"/>
          </p:nvPr>
        </p:nvSpPr>
        <p:spPr>
          <a:xfrm>
            <a:off x="4572000" y="0"/>
            <a:ext cx="4572000" cy="5143499"/>
          </a:xfrm>
          <a:prstGeom prst="rect">
            <a:avLst/>
          </a:prstGeom>
          <a:ln w="9525">
            <a:noFill/>
          </a:ln>
        </p:spPr>
        <p:txBody>
          <a:bodyPr/>
          <a:lstStyle>
            <a:lvl1pPr>
              <a:defRPr sz="1200">
                <a:solidFill>
                  <a:schemeClr val="accent4"/>
                </a:solidFill>
                <a:latin typeface="Lato" panose="020F0502020204030203" pitchFamily="34" charset="0"/>
              </a:defRPr>
            </a:lvl1pPr>
          </a:lstStyle>
          <a:p>
            <a:endParaRPr lang="en-US"/>
          </a:p>
        </p:txBody>
      </p:sp>
      <p:sp>
        <p:nvSpPr>
          <p:cNvPr id="3" name="Text Placeholder 9"/>
          <p:cNvSpPr>
            <a:spLocks noGrp="1"/>
          </p:cNvSpPr>
          <p:nvPr>
            <p:ph type="body" sz="quarter" idx="11"/>
          </p:nvPr>
        </p:nvSpPr>
        <p:spPr>
          <a:xfrm>
            <a:off x="584202" y="575841"/>
            <a:ext cx="3331093" cy="383260"/>
          </a:xfrm>
          <a:prstGeom prst="rect">
            <a:avLst/>
          </a:prstGeom>
        </p:spPr>
        <p:txBody>
          <a:bodyPr lIns="0" tIns="0" rIns="0" bIns="0"/>
          <a:lstStyle>
            <a:lvl1pPr marL="0" indent="0" algn="l">
              <a:lnSpc>
                <a:spcPct val="100000"/>
              </a:lnSpc>
              <a:spcBef>
                <a:spcPts val="0"/>
              </a:spcBef>
              <a:buNone/>
              <a:defRPr sz="2200" b="0" cap="all" spc="50" baseline="0">
                <a:solidFill>
                  <a:schemeClr val="accent1"/>
                </a:solidFill>
                <a:latin typeface="+mj-lt"/>
                <a:ea typeface="Roboto" panose="02000000000000000000" pitchFamily="2" charset="0"/>
                <a:cs typeface="Open Sans" panose="020B0606030504020204" pitchFamily="34" charset="0"/>
              </a:defRPr>
            </a:lvl1pPr>
          </a:lstStyle>
          <a:p>
            <a:pPr lvl="0"/>
            <a:r>
              <a:rPr lang="en-US" dirty="0"/>
              <a:t>Click to edit Master text styles</a:t>
            </a:r>
          </a:p>
        </p:txBody>
      </p:sp>
      <p:sp>
        <p:nvSpPr>
          <p:cNvPr id="4" name="Text Placeholder 9"/>
          <p:cNvSpPr>
            <a:spLocks noGrp="1"/>
          </p:cNvSpPr>
          <p:nvPr>
            <p:ph type="body" sz="quarter" idx="12"/>
          </p:nvPr>
        </p:nvSpPr>
        <p:spPr>
          <a:xfrm>
            <a:off x="593725" y="1227457"/>
            <a:ext cx="3331093" cy="141344"/>
          </a:xfrm>
          <a:prstGeom prst="rect">
            <a:avLst/>
          </a:prstGeom>
        </p:spPr>
        <p:txBody>
          <a:bodyPr lIns="0" tIns="0" rIns="0" bIns="0"/>
          <a:lstStyle>
            <a:lvl1pPr marL="0" indent="0" algn="l">
              <a:lnSpc>
                <a:spcPts val="1200"/>
              </a:lnSpc>
              <a:spcBef>
                <a:spcPts val="0"/>
              </a:spcBef>
              <a:buNone/>
              <a:defRPr sz="1400" b="0" cap="none" spc="0" baseline="0">
                <a:solidFill>
                  <a:schemeClr val="accent4"/>
                </a:solidFill>
                <a:latin typeface="+mj-lt"/>
                <a:ea typeface="Roboto" panose="02000000000000000000" pitchFamily="2" charset="0"/>
                <a:cs typeface="Open Sans" panose="020B0606030504020204" pitchFamily="34" charset="0"/>
              </a:defRPr>
            </a:lvl1pPr>
          </a:lstStyle>
          <a:p>
            <a:pPr lvl="0"/>
            <a:r>
              <a:rPr lang="en-US" dirty="0"/>
              <a:t>Click to edit Master text styles</a:t>
            </a:r>
          </a:p>
        </p:txBody>
      </p:sp>
      <p:cxnSp>
        <p:nvCxnSpPr>
          <p:cNvPr id="5" name="Straight Connector 4"/>
          <p:cNvCxnSpPr/>
          <p:nvPr userDrawn="1"/>
        </p:nvCxnSpPr>
        <p:spPr>
          <a:xfrm>
            <a:off x="593725" y="492067"/>
            <a:ext cx="914400" cy="0"/>
          </a:xfrm>
          <a:prstGeom prst="line">
            <a:avLst/>
          </a:prstGeom>
          <a:ln w="28575">
            <a:solidFill>
              <a:schemeClr val="accent2"/>
            </a:solidFill>
          </a:ln>
        </p:spPr>
        <p:style>
          <a:lnRef idx="1">
            <a:schemeClr val="accent1"/>
          </a:lnRef>
          <a:fillRef idx="0">
            <a:schemeClr val="accent1"/>
          </a:fillRef>
          <a:effectRef idx="0">
            <a:schemeClr val="accent1"/>
          </a:effectRef>
          <a:fontRef idx="minor">
            <a:schemeClr val="tx1"/>
          </a:fontRef>
        </p:style>
      </p:cxnSp>
      <p:sp>
        <p:nvSpPr>
          <p:cNvPr id="6" name="Rectangle 7">
            <a:extLst>
              <a:ext uri="{FF2B5EF4-FFF2-40B4-BE49-F238E27FC236}">
                <a16:creationId xmlns="" xmlns:a16="http://schemas.microsoft.com/office/drawing/2014/main" id="{EEC3B046-BE25-4AC3-B749-B7EE52737D3E}"/>
              </a:ext>
            </a:extLst>
          </p:cNvPr>
          <p:cNvSpPr/>
          <p:nvPr userDrawn="1"/>
        </p:nvSpPr>
        <p:spPr>
          <a:xfrm rot="10800000" flipV="1">
            <a:off x="4315849" y="0"/>
            <a:ext cx="256151" cy="832104"/>
          </a:xfrm>
          <a:custGeom>
            <a:avLst/>
            <a:gdLst>
              <a:gd name="connsiteX0" fmla="*/ 0 w 256151"/>
              <a:gd name="connsiteY0" fmla="*/ 0 h 827863"/>
              <a:gd name="connsiteX1" fmla="*/ 256151 w 256151"/>
              <a:gd name="connsiteY1" fmla="*/ 0 h 827863"/>
              <a:gd name="connsiteX2" fmla="*/ 256151 w 256151"/>
              <a:gd name="connsiteY2" fmla="*/ 827863 h 827863"/>
              <a:gd name="connsiteX3" fmla="*/ 0 w 256151"/>
              <a:gd name="connsiteY3" fmla="*/ 827863 h 827863"/>
              <a:gd name="connsiteX4" fmla="*/ 0 w 256151"/>
              <a:gd name="connsiteY4" fmla="*/ 0 h 827863"/>
              <a:gd name="connsiteX0" fmla="*/ 0 w 256151"/>
              <a:gd name="connsiteY0" fmla="*/ 0 h 827863"/>
              <a:gd name="connsiteX1" fmla="*/ 2979 w 256151"/>
              <a:gd name="connsiteY1" fmla="*/ 5957 h 827863"/>
              <a:gd name="connsiteX2" fmla="*/ 256151 w 256151"/>
              <a:gd name="connsiteY2" fmla="*/ 827863 h 827863"/>
              <a:gd name="connsiteX3" fmla="*/ 0 w 256151"/>
              <a:gd name="connsiteY3" fmla="*/ 827863 h 827863"/>
              <a:gd name="connsiteX4" fmla="*/ 0 w 256151"/>
              <a:gd name="connsiteY4" fmla="*/ 0 h 82786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56151" h="827863">
                <a:moveTo>
                  <a:pt x="0" y="0"/>
                </a:moveTo>
                <a:lnTo>
                  <a:pt x="2979" y="5957"/>
                </a:lnTo>
                <a:lnTo>
                  <a:pt x="256151" y="827863"/>
                </a:lnTo>
                <a:lnTo>
                  <a:pt x="0" y="827863"/>
                </a:lnTo>
                <a:lnTo>
                  <a:pt x="0"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471937191"/>
      </p:ext>
    </p:extLst>
  </p:cSld>
  <p:clrMapOvr>
    <a:masterClrMapping/>
  </p:clrMapOvr>
  <p:transition spd="slow">
    <p:fade/>
  </p:transition>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Small Picture at Left Side">
    <p:spTree>
      <p:nvGrpSpPr>
        <p:cNvPr id="1" name=""/>
        <p:cNvGrpSpPr/>
        <p:nvPr/>
      </p:nvGrpSpPr>
      <p:grpSpPr>
        <a:xfrm>
          <a:off x="0" y="0"/>
          <a:ext cx="0" cy="0"/>
          <a:chOff x="0" y="0"/>
          <a:chExt cx="0" cy="0"/>
        </a:xfrm>
      </p:grpSpPr>
      <p:sp>
        <p:nvSpPr>
          <p:cNvPr id="23" name="TextBox 22"/>
          <p:cNvSpPr txBox="1"/>
          <p:nvPr userDrawn="1"/>
        </p:nvSpPr>
        <p:spPr>
          <a:xfrm>
            <a:off x="7939422" y="4722841"/>
            <a:ext cx="206993" cy="123111"/>
          </a:xfrm>
          <a:prstGeom prst="rect">
            <a:avLst/>
          </a:prstGeom>
          <a:noFill/>
        </p:spPr>
        <p:txBody>
          <a:bodyPr wrap="square" lIns="0" tIns="0" rIns="0" bIns="0" rtlCol="0">
            <a:spAutoFit/>
          </a:bodyPr>
          <a:lstStyle/>
          <a:p>
            <a:pPr algn="r"/>
            <a:fld id="{27692F5A-FC14-4E83-B4CC-18F6C2D780A4}" type="slidenum">
              <a:rPr lang="en-US" sz="800" b="0" spc="30" baseline="0" smtClean="0">
                <a:solidFill>
                  <a:schemeClr val="accent4"/>
                </a:solidFill>
                <a:latin typeface="Lato" panose="020F0502020204030203" pitchFamily="34" charset="0"/>
              </a:rPr>
              <a:pPr algn="r"/>
              <a:t>‹#›</a:t>
            </a:fld>
            <a:endParaRPr lang="en-US" sz="800" b="0" spc="30" baseline="0" dirty="0">
              <a:solidFill>
                <a:schemeClr val="accent4"/>
              </a:solidFill>
              <a:latin typeface="Lato" panose="020F0502020204030203" pitchFamily="34" charset="0"/>
            </a:endParaRPr>
          </a:p>
        </p:txBody>
      </p:sp>
      <p:sp>
        <p:nvSpPr>
          <p:cNvPr id="14" name="Text Placeholder 9"/>
          <p:cNvSpPr>
            <a:spLocks noGrp="1"/>
          </p:cNvSpPr>
          <p:nvPr>
            <p:ph type="body" sz="quarter" idx="10"/>
          </p:nvPr>
        </p:nvSpPr>
        <p:spPr>
          <a:xfrm>
            <a:off x="584202" y="575841"/>
            <a:ext cx="7953374" cy="383260"/>
          </a:xfrm>
          <a:prstGeom prst="rect">
            <a:avLst/>
          </a:prstGeom>
        </p:spPr>
        <p:txBody>
          <a:bodyPr lIns="0" tIns="0" rIns="0" bIns="0"/>
          <a:lstStyle>
            <a:lvl1pPr marL="0" indent="0" algn="l">
              <a:lnSpc>
                <a:spcPct val="100000"/>
              </a:lnSpc>
              <a:spcBef>
                <a:spcPts val="0"/>
              </a:spcBef>
              <a:buNone/>
              <a:defRPr sz="2200" b="0" cap="all" spc="50" baseline="0">
                <a:solidFill>
                  <a:schemeClr val="accent1"/>
                </a:solidFill>
                <a:latin typeface="+mj-lt"/>
                <a:ea typeface="Roboto" panose="02000000000000000000" pitchFamily="2" charset="0"/>
                <a:cs typeface="Open Sans" panose="020B0606030504020204" pitchFamily="34" charset="0"/>
              </a:defRPr>
            </a:lvl1pPr>
          </a:lstStyle>
          <a:p>
            <a:pPr lvl="0"/>
            <a:r>
              <a:rPr lang="en-US" dirty="0"/>
              <a:t>Click to edit Master text styles</a:t>
            </a:r>
          </a:p>
        </p:txBody>
      </p:sp>
      <p:sp>
        <p:nvSpPr>
          <p:cNvPr id="15" name="Text Placeholder 9"/>
          <p:cNvSpPr>
            <a:spLocks noGrp="1"/>
          </p:cNvSpPr>
          <p:nvPr>
            <p:ph type="body" sz="quarter" idx="11"/>
          </p:nvPr>
        </p:nvSpPr>
        <p:spPr>
          <a:xfrm>
            <a:off x="593725" y="959101"/>
            <a:ext cx="7953374" cy="141344"/>
          </a:xfrm>
          <a:prstGeom prst="rect">
            <a:avLst/>
          </a:prstGeom>
        </p:spPr>
        <p:txBody>
          <a:bodyPr lIns="0" tIns="0" rIns="0" bIns="0"/>
          <a:lstStyle>
            <a:lvl1pPr marL="0" indent="0" algn="l">
              <a:lnSpc>
                <a:spcPts val="1200"/>
              </a:lnSpc>
              <a:spcBef>
                <a:spcPts val="0"/>
              </a:spcBef>
              <a:buNone/>
              <a:defRPr sz="1400" b="0" cap="none" spc="0" baseline="0">
                <a:solidFill>
                  <a:schemeClr val="accent4"/>
                </a:solidFill>
                <a:latin typeface="+mj-lt"/>
                <a:ea typeface="Roboto" panose="02000000000000000000" pitchFamily="2" charset="0"/>
                <a:cs typeface="Open Sans" panose="020B0606030504020204" pitchFamily="34" charset="0"/>
              </a:defRPr>
            </a:lvl1pPr>
          </a:lstStyle>
          <a:p>
            <a:pPr lvl="0"/>
            <a:r>
              <a:rPr lang="en-US" dirty="0"/>
              <a:t>Click to edit Master text styles</a:t>
            </a:r>
          </a:p>
        </p:txBody>
      </p:sp>
      <p:cxnSp>
        <p:nvCxnSpPr>
          <p:cNvPr id="18" name="Straight Connector 17"/>
          <p:cNvCxnSpPr/>
          <p:nvPr userDrawn="1"/>
        </p:nvCxnSpPr>
        <p:spPr>
          <a:xfrm>
            <a:off x="593725" y="492067"/>
            <a:ext cx="914400" cy="0"/>
          </a:xfrm>
          <a:prstGeom prst="line">
            <a:avLst/>
          </a:prstGeom>
          <a:ln w="28575">
            <a:solidFill>
              <a:schemeClr val="accent2"/>
            </a:solidFill>
          </a:ln>
        </p:spPr>
        <p:style>
          <a:lnRef idx="1">
            <a:schemeClr val="accent1"/>
          </a:lnRef>
          <a:fillRef idx="0">
            <a:schemeClr val="accent1"/>
          </a:fillRef>
          <a:effectRef idx="0">
            <a:schemeClr val="accent1"/>
          </a:effectRef>
          <a:fontRef idx="minor">
            <a:schemeClr val="tx1"/>
          </a:fontRef>
        </p:style>
      </p:cxnSp>
      <p:sp>
        <p:nvSpPr>
          <p:cNvPr id="24" name="Picture Placeholder 3"/>
          <p:cNvSpPr>
            <a:spLocks noGrp="1"/>
          </p:cNvSpPr>
          <p:nvPr>
            <p:ph type="pic" sz="quarter" idx="12"/>
          </p:nvPr>
        </p:nvSpPr>
        <p:spPr>
          <a:xfrm>
            <a:off x="593726" y="1543049"/>
            <a:ext cx="2692400" cy="2743201"/>
          </a:xfrm>
          <a:prstGeom prst="rect">
            <a:avLst/>
          </a:prstGeom>
          <a:ln w="6350">
            <a:noFill/>
          </a:ln>
        </p:spPr>
        <p:txBody>
          <a:bodyPr/>
          <a:lstStyle>
            <a:lvl1pPr>
              <a:defRPr sz="1000">
                <a:solidFill>
                  <a:schemeClr val="accent4"/>
                </a:solidFill>
                <a:latin typeface="Lato" panose="020F0502020204030203" pitchFamily="34" charset="0"/>
              </a:defRPr>
            </a:lvl1pPr>
          </a:lstStyle>
          <a:p>
            <a:endParaRPr lang="en-US" dirty="0"/>
          </a:p>
        </p:txBody>
      </p:sp>
      <p:sp>
        <p:nvSpPr>
          <p:cNvPr id="12" name="Freeform 5">
            <a:hlinkClick r:id="" action="ppaction://hlinkshowjump?jump=nextslide"/>
          </p:cNvPr>
          <p:cNvSpPr>
            <a:spLocks noEditPoints="1"/>
          </p:cNvSpPr>
          <p:nvPr userDrawn="1"/>
        </p:nvSpPr>
        <p:spPr bwMode="auto">
          <a:xfrm>
            <a:off x="8407428" y="4713316"/>
            <a:ext cx="141259" cy="141259"/>
          </a:xfrm>
          <a:custGeom>
            <a:avLst/>
            <a:gdLst>
              <a:gd name="T0" fmla="*/ 883 w 2350"/>
              <a:gd name="T1" fmla="*/ 679 h 2350"/>
              <a:gd name="T2" fmla="*/ 1338 w 2350"/>
              <a:gd name="T3" fmla="*/ 1175 h 2350"/>
              <a:gd name="T4" fmla="*/ 883 w 2350"/>
              <a:gd name="T5" fmla="*/ 1671 h 2350"/>
              <a:gd name="T6" fmla="*/ 883 w 2350"/>
              <a:gd name="T7" fmla="*/ 1813 h 2350"/>
              <a:gd name="T8" fmla="*/ 1023 w 2350"/>
              <a:gd name="T9" fmla="*/ 1813 h 2350"/>
              <a:gd name="T10" fmla="*/ 1579 w 2350"/>
              <a:gd name="T11" fmla="*/ 1246 h 2350"/>
              <a:gd name="T12" fmla="*/ 1579 w 2350"/>
              <a:gd name="T13" fmla="*/ 1104 h 2350"/>
              <a:gd name="T14" fmla="*/ 1023 w 2350"/>
              <a:gd name="T15" fmla="*/ 537 h 2350"/>
              <a:gd name="T16" fmla="*/ 883 w 2350"/>
              <a:gd name="T17" fmla="*/ 537 h 2350"/>
              <a:gd name="T18" fmla="*/ 883 w 2350"/>
              <a:gd name="T19" fmla="*/ 679 h 2350"/>
              <a:gd name="T20" fmla="*/ 0 w 2350"/>
              <a:gd name="T21" fmla="*/ 1175 h 2350"/>
              <a:gd name="T22" fmla="*/ 1175 w 2350"/>
              <a:gd name="T23" fmla="*/ 2350 h 2350"/>
              <a:gd name="T24" fmla="*/ 2350 w 2350"/>
              <a:gd name="T25" fmla="*/ 1175 h 2350"/>
              <a:gd name="T26" fmla="*/ 1175 w 2350"/>
              <a:gd name="T27" fmla="*/ 0 h 2350"/>
              <a:gd name="T28" fmla="*/ 0 w 2350"/>
              <a:gd name="T29" fmla="*/ 1175 h 2350"/>
              <a:gd name="T30" fmla="*/ 2198 w 2350"/>
              <a:gd name="T31" fmla="*/ 1175 h 2350"/>
              <a:gd name="T32" fmla="*/ 1175 w 2350"/>
              <a:gd name="T33" fmla="*/ 2198 h 2350"/>
              <a:gd name="T34" fmla="*/ 152 w 2350"/>
              <a:gd name="T35" fmla="*/ 1175 h 2350"/>
              <a:gd name="T36" fmla="*/ 1175 w 2350"/>
              <a:gd name="T37" fmla="*/ 152 h 2350"/>
              <a:gd name="T38" fmla="*/ 2198 w 2350"/>
              <a:gd name="T39" fmla="*/ 1175 h 23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2350" h="2350">
                <a:moveTo>
                  <a:pt x="883" y="679"/>
                </a:moveTo>
                <a:cubicBezTo>
                  <a:pt x="1338" y="1175"/>
                  <a:pt x="1338" y="1175"/>
                  <a:pt x="1338" y="1175"/>
                </a:cubicBezTo>
                <a:cubicBezTo>
                  <a:pt x="883" y="1671"/>
                  <a:pt x="883" y="1671"/>
                  <a:pt x="883" y="1671"/>
                </a:cubicBezTo>
                <a:cubicBezTo>
                  <a:pt x="844" y="1710"/>
                  <a:pt x="844" y="1774"/>
                  <a:pt x="883" y="1813"/>
                </a:cubicBezTo>
                <a:cubicBezTo>
                  <a:pt x="922" y="1852"/>
                  <a:pt x="985" y="1852"/>
                  <a:pt x="1023" y="1813"/>
                </a:cubicBezTo>
                <a:cubicBezTo>
                  <a:pt x="1579" y="1246"/>
                  <a:pt x="1579" y="1246"/>
                  <a:pt x="1579" y="1246"/>
                </a:cubicBezTo>
                <a:cubicBezTo>
                  <a:pt x="1618" y="1207"/>
                  <a:pt x="1618" y="1143"/>
                  <a:pt x="1579" y="1104"/>
                </a:cubicBezTo>
                <a:cubicBezTo>
                  <a:pt x="1023" y="537"/>
                  <a:pt x="1023" y="537"/>
                  <a:pt x="1023" y="537"/>
                </a:cubicBezTo>
                <a:cubicBezTo>
                  <a:pt x="985" y="498"/>
                  <a:pt x="922" y="498"/>
                  <a:pt x="883" y="537"/>
                </a:cubicBezTo>
                <a:cubicBezTo>
                  <a:pt x="844" y="576"/>
                  <a:pt x="844" y="640"/>
                  <a:pt x="883" y="679"/>
                </a:cubicBezTo>
                <a:close/>
                <a:moveTo>
                  <a:pt x="0" y="1175"/>
                </a:moveTo>
                <a:cubicBezTo>
                  <a:pt x="0" y="1824"/>
                  <a:pt x="526" y="2350"/>
                  <a:pt x="1175" y="2350"/>
                </a:cubicBezTo>
                <a:cubicBezTo>
                  <a:pt x="1824" y="2350"/>
                  <a:pt x="2350" y="1824"/>
                  <a:pt x="2350" y="1175"/>
                </a:cubicBezTo>
                <a:cubicBezTo>
                  <a:pt x="2350" y="526"/>
                  <a:pt x="1824" y="0"/>
                  <a:pt x="1175" y="0"/>
                </a:cubicBezTo>
                <a:cubicBezTo>
                  <a:pt x="526" y="0"/>
                  <a:pt x="0" y="526"/>
                  <a:pt x="0" y="1175"/>
                </a:cubicBezTo>
                <a:close/>
                <a:moveTo>
                  <a:pt x="2198" y="1175"/>
                </a:moveTo>
                <a:cubicBezTo>
                  <a:pt x="2198" y="1740"/>
                  <a:pt x="1740" y="2198"/>
                  <a:pt x="1175" y="2198"/>
                </a:cubicBezTo>
                <a:cubicBezTo>
                  <a:pt x="610" y="2198"/>
                  <a:pt x="152" y="1740"/>
                  <a:pt x="152" y="1175"/>
                </a:cubicBezTo>
                <a:cubicBezTo>
                  <a:pt x="152" y="610"/>
                  <a:pt x="610" y="152"/>
                  <a:pt x="1175" y="152"/>
                </a:cubicBezTo>
                <a:cubicBezTo>
                  <a:pt x="1740" y="152"/>
                  <a:pt x="2198" y="610"/>
                  <a:pt x="2198" y="1175"/>
                </a:cubicBezTo>
                <a:close/>
              </a:path>
            </a:pathLst>
          </a:custGeom>
          <a:solidFill>
            <a:schemeClr val="accent5"/>
          </a:solidFill>
          <a:ln>
            <a:noFill/>
          </a:ln>
        </p:spPr>
        <p:txBody>
          <a:bodyPr vert="horz" wrap="square" lIns="91440" tIns="45720" rIns="91440" bIns="45720" numCol="1" anchor="t" anchorCtr="0" compatLnSpc="1">
            <a:prstTxWarp prst="textNoShape">
              <a:avLst/>
            </a:prstTxWarp>
          </a:bodyPr>
          <a:lstStyle/>
          <a:p>
            <a:endParaRPr lang="en-US"/>
          </a:p>
        </p:txBody>
      </p:sp>
      <p:sp>
        <p:nvSpPr>
          <p:cNvPr id="13" name="Freeform 5">
            <a:hlinkClick r:id="" action="ppaction://hlinkshowjump?jump=previousslide"/>
          </p:cNvPr>
          <p:cNvSpPr>
            <a:spLocks noEditPoints="1"/>
          </p:cNvSpPr>
          <p:nvPr userDrawn="1"/>
        </p:nvSpPr>
        <p:spPr bwMode="auto">
          <a:xfrm>
            <a:off x="8244097" y="4713316"/>
            <a:ext cx="141259" cy="141259"/>
          </a:xfrm>
          <a:custGeom>
            <a:avLst/>
            <a:gdLst>
              <a:gd name="T0" fmla="*/ 1467 w 2350"/>
              <a:gd name="T1" fmla="*/ 1671 h 2350"/>
              <a:gd name="T2" fmla="*/ 1012 w 2350"/>
              <a:gd name="T3" fmla="*/ 1175 h 2350"/>
              <a:gd name="T4" fmla="*/ 1467 w 2350"/>
              <a:gd name="T5" fmla="*/ 679 h 2350"/>
              <a:gd name="T6" fmla="*/ 1467 w 2350"/>
              <a:gd name="T7" fmla="*/ 537 h 2350"/>
              <a:gd name="T8" fmla="*/ 1327 w 2350"/>
              <a:gd name="T9" fmla="*/ 537 h 2350"/>
              <a:gd name="T10" fmla="*/ 771 w 2350"/>
              <a:gd name="T11" fmla="*/ 1104 h 2350"/>
              <a:gd name="T12" fmla="*/ 771 w 2350"/>
              <a:gd name="T13" fmla="*/ 1246 h 2350"/>
              <a:gd name="T14" fmla="*/ 1327 w 2350"/>
              <a:gd name="T15" fmla="*/ 1813 h 2350"/>
              <a:gd name="T16" fmla="*/ 1467 w 2350"/>
              <a:gd name="T17" fmla="*/ 1813 h 2350"/>
              <a:gd name="T18" fmla="*/ 1467 w 2350"/>
              <a:gd name="T19" fmla="*/ 1671 h 2350"/>
              <a:gd name="T20" fmla="*/ 2350 w 2350"/>
              <a:gd name="T21" fmla="*/ 1175 h 2350"/>
              <a:gd name="T22" fmla="*/ 1175 w 2350"/>
              <a:gd name="T23" fmla="*/ 0 h 2350"/>
              <a:gd name="T24" fmla="*/ 0 w 2350"/>
              <a:gd name="T25" fmla="*/ 1175 h 2350"/>
              <a:gd name="T26" fmla="*/ 1175 w 2350"/>
              <a:gd name="T27" fmla="*/ 2350 h 2350"/>
              <a:gd name="T28" fmla="*/ 2350 w 2350"/>
              <a:gd name="T29" fmla="*/ 1175 h 2350"/>
              <a:gd name="T30" fmla="*/ 152 w 2350"/>
              <a:gd name="T31" fmla="*/ 1175 h 2350"/>
              <a:gd name="T32" fmla="*/ 1175 w 2350"/>
              <a:gd name="T33" fmla="*/ 152 h 2350"/>
              <a:gd name="T34" fmla="*/ 2198 w 2350"/>
              <a:gd name="T35" fmla="*/ 1175 h 2350"/>
              <a:gd name="T36" fmla="*/ 1175 w 2350"/>
              <a:gd name="T37" fmla="*/ 2198 h 2350"/>
              <a:gd name="T38" fmla="*/ 152 w 2350"/>
              <a:gd name="T39" fmla="*/ 1175 h 23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2350" h="2350">
                <a:moveTo>
                  <a:pt x="1467" y="1671"/>
                </a:moveTo>
                <a:cubicBezTo>
                  <a:pt x="1012" y="1175"/>
                  <a:pt x="1012" y="1175"/>
                  <a:pt x="1012" y="1175"/>
                </a:cubicBezTo>
                <a:cubicBezTo>
                  <a:pt x="1467" y="679"/>
                  <a:pt x="1467" y="679"/>
                  <a:pt x="1467" y="679"/>
                </a:cubicBezTo>
                <a:cubicBezTo>
                  <a:pt x="1506" y="640"/>
                  <a:pt x="1506" y="576"/>
                  <a:pt x="1467" y="537"/>
                </a:cubicBezTo>
                <a:cubicBezTo>
                  <a:pt x="1428" y="498"/>
                  <a:pt x="1365" y="498"/>
                  <a:pt x="1327" y="537"/>
                </a:cubicBezTo>
                <a:cubicBezTo>
                  <a:pt x="771" y="1104"/>
                  <a:pt x="771" y="1104"/>
                  <a:pt x="771" y="1104"/>
                </a:cubicBezTo>
                <a:cubicBezTo>
                  <a:pt x="732" y="1143"/>
                  <a:pt x="732" y="1207"/>
                  <a:pt x="771" y="1246"/>
                </a:cubicBezTo>
                <a:cubicBezTo>
                  <a:pt x="1327" y="1813"/>
                  <a:pt x="1327" y="1813"/>
                  <a:pt x="1327" y="1813"/>
                </a:cubicBezTo>
                <a:cubicBezTo>
                  <a:pt x="1365" y="1852"/>
                  <a:pt x="1428" y="1852"/>
                  <a:pt x="1467" y="1813"/>
                </a:cubicBezTo>
                <a:cubicBezTo>
                  <a:pt x="1506" y="1774"/>
                  <a:pt x="1506" y="1710"/>
                  <a:pt x="1467" y="1671"/>
                </a:cubicBezTo>
                <a:close/>
                <a:moveTo>
                  <a:pt x="2350" y="1175"/>
                </a:moveTo>
                <a:cubicBezTo>
                  <a:pt x="2350" y="526"/>
                  <a:pt x="1824" y="0"/>
                  <a:pt x="1175" y="0"/>
                </a:cubicBezTo>
                <a:cubicBezTo>
                  <a:pt x="526" y="0"/>
                  <a:pt x="0" y="526"/>
                  <a:pt x="0" y="1175"/>
                </a:cubicBezTo>
                <a:cubicBezTo>
                  <a:pt x="0" y="1824"/>
                  <a:pt x="526" y="2350"/>
                  <a:pt x="1175" y="2350"/>
                </a:cubicBezTo>
                <a:cubicBezTo>
                  <a:pt x="1824" y="2350"/>
                  <a:pt x="2350" y="1824"/>
                  <a:pt x="2350" y="1175"/>
                </a:cubicBezTo>
                <a:close/>
                <a:moveTo>
                  <a:pt x="152" y="1175"/>
                </a:moveTo>
                <a:cubicBezTo>
                  <a:pt x="152" y="610"/>
                  <a:pt x="610" y="152"/>
                  <a:pt x="1175" y="152"/>
                </a:cubicBezTo>
                <a:cubicBezTo>
                  <a:pt x="1740" y="152"/>
                  <a:pt x="2198" y="610"/>
                  <a:pt x="2198" y="1175"/>
                </a:cubicBezTo>
                <a:cubicBezTo>
                  <a:pt x="2198" y="1740"/>
                  <a:pt x="1740" y="2198"/>
                  <a:pt x="1175" y="2198"/>
                </a:cubicBezTo>
                <a:cubicBezTo>
                  <a:pt x="610" y="2198"/>
                  <a:pt x="152" y="1740"/>
                  <a:pt x="152" y="1175"/>
                </a:cubicBezTo>
                <a:close/>
              </a:path>
            </a:pathLst>
          </a:custGeom>
          <a:solidFill>
            <a:schemeClr val="accent5"/>
          </a:solidFill>
          <a:ln>
            <a:noFill/>
          </a:ln>
        </p:spPr>
        <p:txBody>
          <a:bodyPr vert="horz" wrap="square" lIns="91440" tIns="45720" rIns="91440" bIns="45720" numCol="1" anchor="t" anchorCtr="0" compatLnSpc="1">
            <a:prstTxWarp prst="textNoShape">
              <a:avLst/>
            </a:prstTxWarp>
          </a:bodyPr>
          <a:lstStyle/>
          <a:p>
            <a:endParaRPr lang="en-US"/>
          </a:p>
        </p:txBody>
      </p:sp>
      <p:sp>
        <p:nvSpPr>
          <p:cNvPr id="9" name="Rectangle 7">
            <a:extLst>
              <a:ext uri="{FF2B5EF4-FFF2-40B4-BE49-F238E27FC236}">
                <a16:creationId xmlns="" xmlns:a16="http://schemas.microsoft.com/office/drawing/2014/main" id="{1DF7A5CF-1445-4D4C-B9E0-B7FC559FA3EB}"/>
              </a:ext>
            </a:extLst>
          </p:cNvPr>
          <p:cNvSpPr/>
          <p:nvPr userDrawn="1"/>
        </p:nvSpPr>
        <p:spPr>
          <a:xfrm rot="5400000" flipV="1">
            <a:off x="881702" y="3998274"/>
            <a:ext cx="256151" cy="832104"/>
          </a:xfrm>
          <a:custGeom>
            <a:avLst/>
            <a:gdLst>
              <a:gd name="connsiteX0" fmla="*/ 0 w 256151"/>
              <a:gd name="connsiteY0" fmla="*/ 0 h 827863"/>
              <a:gd name="connsiteX1" fmla="*/ 256151 w 256151"/>
              <a:gd name="connsiteY1" fmla="*/ 0 h 827863"/>
              <a:gd name="connsiteX2" fmla="*/ 256151 w 256151"/>
              <a:gd name="connsiteY2" fmla="*/ 827863 h 827863"/>
              <a:gd name="connsiteX3" fmla="*/ 0 w 256151"/>
              <a:gd name="connsiteY3" fmla="*/ 827863 h 827863"/>
              <a:gd name="connsiteX4" fmla="*/ 0 w 256151"/>
              <a:gd name="connsiteY4" fmla="*/ 0 h 827863"/>
              <a:gd name="connsiteX0" fmla="*/ 0 w 256151"/>
              <a:gd name="connsiteY0" fmla="*/ 0 h 827863"/>
              <a:gd name="connsiteX1" fmla="*/ 2979 w 256151"/>
              <a:gd name="connsiteY1" fmla="*/ 5957 h 827863"/>
              <a:gd name="connsiteX2" fmla="*/ 256151 w 256151"/>
              <a:gd name="connsiteY2" fmla="*/ 827863 h 827863"/>
              <a:gd name="connsiteX3" fmla="*/ 0 w 256151"/>
              <a:gd name="connsiteY3" fmla="*/ 827863 h 827863"/>
              <a:gd name="connsiteX4" fmla="*/ 0 w 256151"/>
              <a:gd name="connsiteY4" fmla="*/ 0 h 82786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56151" h="827863">
                <a:moveTo>
                  <a:pt x="0" y="0"/>
                </a:moveTo>
                <a:lnTo>
                  <a:pt x="2979" y="5957"/>
                </a:lnTo>
                <a:lnTo>
                  <a:pt x="256151" y="827863"/>
                </a:lnTo>
                <a:lnTo>
                  <a:pt x="0" y="827863"/>
                </a:lnTo>
                <a:lnTo>
                  <a:pt x="0"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29403774"/>
      </p:ext>
    </p:extLst>
  </p:cSld>
  <p:clrMapOvr>
    <a:masterClrMapping/>
  </p:clrMapOvr>
  <p:transition spd="slow">
    <p:fade/>
  </p:transition>
  <p:timing>
    <p:tnLst>
      <p:par>
        <p:cTn id="1" dur="indefinite" restart="never" nodeType="tmRoot"/>
      </p:par>
    </p:tnLst>
  </p:timing>
  <p:extLst mod="1">
    <p:ext uri="{DCECCB84-F9BA-43D5-87BE-67443E8EF086}">
      <p15:sldGuideLst xmlns:p15="http://schemas.microsoft.com/office/powerpoint/2012/main" xmlns="">
        <p15:guide id="1" orient="horz" pos="2700">
          <p15:clr>
            <a:srgbClr val="FBAE40"/>
          </p15:clr>
        </p15:guide>
        <p15:guide id="2" pos="5384">
          <p15:clr>
            <a:srgbClr val="FBAE40"/>
          </p15:clr>
        </p15:guide>
        <p15:guide id="3" pos="374">
          <p15:clr>
            <a:srgbClr val="FBAE40"/>
          </p15:clr>
        </p15:guide>
        <p15:guide id="4" orient="horz" pos="306">
          <p15:clr>
            <a:srgbClr val="FBAE40"/>
          </p15:clr>
        </p15:guide>
        <p15:guide id="5" orient="horz" pos="972">
          <p15:clr>
            <a:srgbClr val="FBAE40"/>
          </p15:clr>
        </p15:guide>
      </p15:sldGuideLst>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Featured Services Page">
    <p:spTree>
      <p:nvGrpSpPr>
        <p:cNvPr id="1" name=""/>
        <p:cNvGrpSpPr/>
        <p:nvPr/>
      </p:nvGrpSpPr>
      <p:grpSpPr>
        <a:xfrm>
          <a:off x="0" y="0"/>
          <a:ext cx="0" cy="0"/>
          <a:chOff x="0" y="0"/>
          <a:chExt cx="0" cy="0"/>
        </a:xfrm>
      </p:grpSpPr>
      <p:sp>
        <p:nvSpPr>
          <p:cNvPr id="23" name="TextBox 22"/>
          <p:cNvSpPr txBox="1"/>
          <p:nvPr userDrawn="1"/>
        </p:nvSpPr>
        <p:spPr>
          <a:xfrm>
            <a:off x="7939422" y="4722841"/>
            <a:ext cx="206993" cy="123111"/>
          </a:xfrm>
          <a:prstGeom prst="rect">
            <a:avLst/>
          </a:prstGeom>
          <a:noFill/>
        </p:spPr>
        <p:txBody>
          <a:bodyPr wrap="square" lIns="0" tIns="0" rIns="0" bIns="0" rtlCol="0">
            <a:spAutoFit/>
          </a:bodyPr>
          <a:lstStyle/>
          <a:p>
            <a:pPr algn="r"/>
            <a:fld id="{27692F5A-FC14-4E83-B4CC-18F6C2D780A4}" type="slidenum">
              <a:rPr lang="en-US" sz="800" b="0" spc="30" baseline="0" smtClean="0">
                <a:solidFill>
                  <a:schemeClr val="accent4"/>
                </a:solidFill>
                <a:latin typeface="Lato" panose="020F0502020204030203" pitchFamily="34" charset="0"/>
              </a:rPr>
              <a:pPr algn="r"/>
              <a:t>‹#›</a:t>
            </a:fld>
            <a:endParaRPr lang="en-US" sz="800" b="0" spc="30" baseline="0" dirty="0">
              <a:solidFill>
                <a:schemeClr val="accent4"/>
              </a:solidFill>
              <a:latin typeface="Lato" panose="020F0502020204030203" pitchFamily="34" charset="0"/>
            </a:endParaRPr>
          </a:p>
        </p:txBody>
      </p:sp>
      <p:sp>
        <p:nvSpPr>
          <p:cNvPr id="14" name="Text Placeholder 9"/>
          <p:cNvSpPr>
            <a:spLocks noGrp="1"/>
          </p:cNvSpPr>
          <p:nvPr>
            <p:ph type="body" sz="quarter" idx="10"/>
          </p:nvPr>
        </p:nvSpPr>
        <p:spPr>
          <a:xfrm>
            <a:off x="584202" y="575841"/>
            <a:ext cx="7953374" cy="383260"/>
          </a:xfrm>
          <a:prstGeom prst="rect">
            <a:avLst/>
          </a:prstGeom>
        </p:spPr>
        <p:txBody>
          <a:bodyPr lIns="0" tIns="0" rIns="0" bIns="0"/>
          <a:lstStyle>
            <a:lvl1pPr marL="0" indent="0" algn="l">
              <a:lnSpc>
                <a:spcPct val="100000"/>
              </a:lnSpc>
              <a:spcBef>
                <a:spcPts val="0"/>
              </a:spcBef>
              <a:buNone/>
              <a:defRPr sz="2200" b="0" cap="all" spc="50" baseline="0">
                <a:solidFill>
                  <a:schemeClr val="accent1"/>
                </a:solidFill>
                <a:latin typeface="+mj-lt"/>
                <a:ea typeface="Roboto" panose="02000000000000000000" pitchFamily="2" charset="0"/>
                <a:cs typeface="Open Sans" panose="020B0606030504020204" pitchFamily="34" charset="0"/>
              </a:defRPr>
            </a:lvl1pPr>
          </a:lstStyle>
          <a:p>
            <a:pPr lvl="0"/>
            <a:r>
              <a:rPr lang="en-US" dirty="0"/>
              <a:t>Click to edit Master text styles</a:t>
            </a:r>
          </a:p>
        </p:txBody>
      </p:sp>
      <p:sp>
        <p:nvSpPr>
          <p:cNvPr id="15" name="Text Placeholder 9"/>
          <p:cNvSpPr>
            <a:spLocks noGrp="1"/>
          </p:cNvSpPr>
          <p:nvPr>
            <p:ph type="body" sz="quarter" idx="11" hasCustomPrompt="1"/>
          </p:nvPr>
        </p:nvSpPr>
        <p:spPr>
          <a:xfrm>
            <a:off x="593725" y="998857"/>
            <a:ext cx="7953374" cy="141344"/>
          </a:xfrm>
          <a:prstGeom prst="rect">
            <a:avLst/>
          </a:prstGeom>
        </p:spPr>
        <p:txBody>
          <a:bodyPr lIns="0" tIns="0" rIns="0" bIns="0"/>
          <a:lstStyle>
            <a:lvl1pPr marL="0" indent="0" algn="l">
              <a:lnSpc>
                <a:spcPts val="1200"/>
              </a:lnSpc>
              <a:spcBef>
                <a:spcPts val="0"/>
              </a:spcBef>
              <a:buNone/>
              <a:defRPr sz="1400" b="0" cap="none" spc="0" baseline="0">
                <a:solidFill>
                  <a:schemeClr val="accent4"/>
                </a:solidFill>
                <a:latin typeface="+mj-lt"/>
                <a:ea typeface="Roboto" panose="02000000000000000000" pitchFamily="2" charset="0"/>
                <a:cs typeface="Open Sans" panose="020B0606030504020204" pitchFamily="34" charset="0"/>
              </a:defRPr>
            </a:lvl1pPr>
          </a:lstStyle>
          <a:p>
            <a:pPr lvl="0"/>
            <a:r>
              <a:rPr lang="en-US" dirty="0"/>
              <a:t>Click to edit Master text styles</a:t>
            </a:r>
          </a:p>
        </p:txBody>
      </p:sp>
      <p:cxnSp>
        <p:nvCxnSpPr>
          <p:cNvPr id="18" name="Straight Connector 17"/>
          <p:cNvCxnSpPr/>
          <p:nvPr userDrawn="1"/>
        </p:nvCxnSpPr>
        <p:spPr>
          <a:xfrm>
            <a:off x="593725" y="492067"/>
            <a:ext cx="914400" cy="0"/>
          </a:xfrm>
          <a:prstGeom prst="line">
            <a:avLst/>
          </a:prstGeom>
          <a:ln w="28575">
            <a:solidFill>
              <a:schemeClr val="accent2"/>
            </a:solidFill>
          </a:ln>
        </p:spPr>
        <p:style>
          <a:lnRef idx="1">
            <a:schemeClr val="accent1"/>
          </a:lnRef>
          <a:fillRef idx="0">
            <a:schemeClr val="accent1"/>
          </a:fillRef>
          <a:effectRef idx="0">
            <a:schemeClr val="accent1"/>
          </a:effectRef>
          <a:fontRef idx="minor">
            <a:schemeClr val="tx1"/>
          </a:fontRef>
        </p:style>
      </p:cxnSp>
      <p:sp>
        <p:nvSpPr>
          <p:cNvPr id="22" name="Picture Placeholder 3"/>
          <p:cNvSpPr>
            <a:spLocks noGrp="1"/>
          </p:cNvSpPr>
          <p:nvPr>
            <p:ph type="pic" sz="quarter" idx="12"/>
          </p:nvPr>
        </p:nvSpPr>
        <p:spPr>
          <a:xfrm>
            <a:off x="593726" y="1543049"/>
            <a:ext cx="1882774" cy="2743201"/>
          </a:xfrm>
          <a:prstGeom prst="rect">
            <a:avLst/>
          </a:prstGeom>
          <a:ln w="6350">
            <a:noFill/>
          </a:ln>
        </p:spPr>
        <p:txBody>
          <a:bodyPr/>
          <a:lstStyle>
            <a:lvl1pPr>
              <a:defRPr sz="1000">
                <a:solidFill>
                  <a:schemeClr val="accent4"/>
                </a:solidFill>
                <a:latin typeface="Lato" panose="020F0502020204030203" pitchFamily="34" charset="0"/>
              </a:defRPr>
            </a:lvl1pPr>
          </a:lstStyle>
          <a:p>
            <a:endParaRPr lang="en-US" dirty="0"/>
          </a:p>
        </p:txBody>
      </p:sp>
      <p:sp>
        <p:nvSpPr>
          <p:cNvPr id="28" name="Picture Placeholder 3"/>
          <p:cNvSpPr>
            <a:spLocks noGrp="1"/>
          </p:cNvSpPr>
          <p:nvPr>
            <p:ph type="pic" sz="quarter" idx="13"/>
          </p:nvPr>
        </p:nvSpPr>
        <p:spPr>
          <a:xfrm>
            <a:off x="6664326" y="1543049"/>
            <a:ext cx="1882774" cy="2743201"/>
          </a:xfrm>
          <a:prstGeom prst="rect">
            <a:avLst/>
          </a:prstGeom>
          <a:ln w="6350">
            <a:noFill/>
          </a:ln>
        </p:spPr>
        <p:txBody>
          <a:bodyPr/>
          <a:lstStyle>
            <a:lvl1pPr>
              <a:defRPr sz="1000">
                <a:solidFill>
                  <a:schemeClr val="accent4"/>
                </a:solidFill>
                <a:latin typeface="Lato" panose="020F0502020204030203" pitchFamily="34" charset="0"/>
              </a:defRPr>
            </a:lvl1pPr>
          </a:lstStyle>
          <a:p>
            <a:endParaRPr lang="en-US" dirty="0"/>
          </a:p>
        </p:txBody>
      </p:sp>
      <p:sp>
        <p:nvSpPr>
          <p:cNvPr id="29" name="Picture Placeholder 3"/>
          <p:cNvSpPr>
            <a:spLocks noGrp="1"/>
          </p:cNvSpPr>
          <p:nvPr>
            <p:ph type="pic" sz="quarter" idx="14"/>
          </p:nvPr>
        </p:nvSpPr>
        <p:spPr>
          <a:xfrm>
            <a:off x="4640792" y="1543049"/>
            <a:ext cx="1882774" cy="2743201"/>
          </a:xfrm>
          <a:prstGeom prst="rect">
            <a:avLst/>
          </a:prstGeom>
          <a:ln w="6350">
            <a:noFill/>
          </a:ln>
        </p:spPr>
        <p:txBody>
          <a:bodyPr/>
          <a:lstStyle>
            <a:lvl1pPr>
              <a:defRPr sz="1000">
                <a:solidFill>
                  <a:schemeClr val="accent4"/>
                </a:solidFill>
                <a:latin typeface="Lato" panose="020F0502020204030203" pitchFamily="34" charset="0"/>
              </a:defRPr>
            </a:lvl1pPr>
          </a:lstStyle>
          <a:p>
            <a:endParaRPr lang="en-US" dirty="0"/>
          </a:p>
        </p:txBody>
      </p:sp>
      <p:sp>
        <p:nvSpPr>
          <p:cNvPr id="30" name="Picture Placeholder 3"/>
          <p:cNvSpPr>
            <a:spLocks noGrp="1"/>
          </p:cNvSpPr>
          <p:nvPr>
            <p:ph type="pic" sz="quarter" idx="15"/>
          </p:nvPr>
        </p:nvSpPr>
        <p:spPr>
          <a:xfrm>
            <a:off x="2617259" y="1543049"/>
            <a:ext cx="1882774" cy="2743201"/>
          </a:xfrm>
          <a:prstGeom prst="rect">
            <a:avLst/>
          </a:prstGeom>
          <a:ln w="6350">
            <a:noFill/>
          </a:ln>
        </p:spPr>
        <p:txBody>
          <a:bodyPr/>
          <a:lstStyle>
            <a:lvl1pPr>
              <a:defRPr sz="1000">
                <a:solidFill>
                  <a:schemeClr val="accent4"/>
                </a:solidFill>
                <a:latin typeface="Lato" panose="020F0502020204030203" pitchFamily="34" charset="0"/>
              </a:defRPr>
            </a:lvl1pPr>
          </a:lstStyle>
          <a:p>
            <a:endParaRPr lang="en-US" dirty="0"/>
          </a:p>
        </p:txBody>
      </p:sp>
      <p:sp>
        <p:nvSpPr>
          <p:cNvPr id="19" name="Freeform 5">
            <a:hlinkClick r:id="" action="ppaction://hlinkshowjump?jump=nextslide"/>
          </p:cNvPr>
          <p:cNvSpPr>
            <a:spLocks noEditPoints="1"/>
          </p:cNvSpPr>
          <p:nvPr userDrawn="1"/>
        </p:nvSpPr>
        <p:spPr bwMode="auto">
          <a:xfrm>
            <a:off x="8407428" y="4713316"/>
            <a:ext cx="141259" cy="141259"/>
          </a:xfrm>
          <a:custGeom>
            <a:avLst/>
            <a:gdLst>
              <a:gd name="T0" fmla="*/ 883 w 2350"/>
              <a:gd name="T1" fmla="*/ 679 h 2350"/>
              <a:gd name="T2" fmla="*/ 1338 w 2350"/>
              <a:gd name="T3" fmla="*/ 1175 h 2350"/>
              <a:gd name="T4" fmla="*/ 883 w 2350"/>
              <a:gd name="T5" fmla="*/ 1671 h 2350"/>
              <a:gd name="T6" fmla="*/ 883 w 2350"/>
              <a:gd name="T7" fmla="*/ 1813 h 2350"/>
              <a:gd name="T8" fmla="*/ 1023 w 2350"/>
              <a:gd name="T9" fmla="*/ 1813 h 2350"/>
              <a:gd name="T10" fmla="*/ 1579 w 2350"/>
              <a:gd name="T11" fmla="*/ 1246 h 2350"/>
              <a:gd name="T12" fmla="*/ 1579 w 2350"/>
              <a:gd name="T13" fmla="*/ 1104 h 2350"/>
              <a:gd name="T14" fmla="*/ 1023 w 2350"/>
              <a:gd name="T15" fmla="*/ 537 h 2350"/>
              <a:gd name="T16" fmla="*/ 883 w 2350"/>
              <a:gd name="T17" fmla="*/ 537 h 2350"/>
              <a:gd name="T18" fmla="*/ 883 w 2350"/>
              <a:gd name="T19" fmla="*/ 679 h 2350"/>
              <a:gd name="T20" fmla="*/ 0 w 2350"/>
              <a:gd name="T21" fmla="*/ 1175 h 2350"/>
              <a:gd name="T22" fmla="*/ 1175 w 2350"/>
              <a:gd name="T23" fmla="*/ 2350 h 2350"/>
              <a:gd name="T24" fmla="*/ 2350 w 2350"/>
              <a:gd name="T25" fmla="*/ 1175 h 2350"/>
              <a:gd name="T26" fmla="*/ 1175 w 2350"/>
              <a:gd name="T27" fmla="*/ 0 h 2350"/>
              <a:gd name="T28" fmla="*/ 0 w 2350"/>
              <a:gd name="T29" fmla="*/ 1175 h 2350"/>
              <a:gd name="T30" fmla="*/ 2198 w 2350"/>
              <a:gd name="T31" fmla="*/ 1175 h 2350"/>
              <a:gd name="T32" fmla="*/ 1175 w 2350"/>
              <a:gd name="T33" fmla="*/ 2198 h 2350"/>
              <a:gd name="T34" fmla="*/ 152 w 2350"/>
              <a:gd name="T35" fmla="*/ 1175 h 2350"/>
              <a:gd name="T36" fmla="*/ 1175 w 2350"/>
              <a:gd name="T37" fmla="*/ 152 h 2350"/>
              <a:gd name="T38" fmla="*/ 2198 w 2350"/>
              <a:gd name="T39" fmla="*/ 1175 h 23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2350" h="2350">
                <a:moveTo>
                  <a:pt x="883" y="679"/>
                </a:moveTo>
                <a:cubicBezTo>
                  <a:pt x="1338" y="1175"/>
                  <a:pt x="1338" y="1175"/>
                  <a:pt x="1338" y="1175"/>
                </a:cubicBezTo>
                <a:cubicBezTo>
                  <a:pt x="883" y="1671"/>
                  <a:pt x="883" y="1671"/>
                  <a:pt x="883" y="1671"/>
                </a:cubicBezTo>
                <a:cubicBezTo>
                  <a:pt x="844" y="1710"/>
                  <a:pt x="844" y="1774"/>
                  <a:pt x="883" y="1813"/>
                </a:cubicBezTo>
                <a:cubicBezTo>
                  <a:pt x="922" y="1852"/>
                  <a:pt x="985" y="1852"/>
                  <a:pt x="1023" y="1813"/>
                </a:cubicBezTo>
                <a:cubicBezTo>
                  <a:pt x="1579" y="1246"/>
                  <a:pt x="1579" y="1246"/>
                  <a:pt x="1579" y="1246"/>
                </a:cubicBezTo>
                <a:cubicBezTo>
                  <a:pt x="1618" y="1207"/>
                  <a:pt x="1618" y="1143"/>
                  <a:pt x="1579" y="1104"/>
                </a:cubicBezTo>
                <a:cubicBezTo>
                  <a:pt x="1023" y="537"/>
                  <a:pt x="1023" y="537"/>
                  <a:pt x="1023" y="537"/>
                </a:cubicBezTo>
                <a:cubicBezTo>
                  <a:pt x="985" y="498"/>
                  <a:pt x="922" y="498"/>
                  <a:pt x="883" y="537"/>
                </a:cubicBezTo>
                <a:cubicBezTo>
                  <a:pt x="844" y="576"/>
                  <a:pt x="844" y="640"/>
                  <a:pt x="883" y="679"/>
                </a:cubicBezTo>
                <a:close/>
                <a:moveTo>
                  <a:pt x="0" y="1175"/>
                </a:moveTo>
                <a:cubicBezTo>
                  <a:pt x="0" y="1824"/>
                  <a:pt x="526" y="2350"/>
                  <a:pt x="1175" y="2350"/>
                </a:cubicBezTo>
                <a:cubicBezTo>
                  <a:pt x="1824" y="2350"/>
                  <a:pt x="2350" y="1824"/>
                  <a:pt x="2350" y="1175"/>
                </a:cubicBezTo>
                <a:cubicBezTo>
                  <a:pt x="2350" y="526"/>
                  <a:pt x="1824" y="0"/>
                  <a:pt x="1175" y="0"/>
                </a:cubicBezTo>
                <a:cubicBezTo>
                  <a:pt x="526" y="0"/>
                  <a:pt x="0" y="526"/>
                  <a:pt x="0" y="1175"/>
                </a:cubicBezTo>
                <a:close/>
                <a:moveTo>
                  <a:pt x="2198" y="1175"/>
                </a:moveTo>
                <a:cubicBezTo>
                  <a:pt x="2198" y="1740"/>
                  <a:pt x="1740" y="2198"/>
                  <a:pt x="1175" y="2198"/>
                </a:cubicBezTo>
                <a:cubicBezTo>
                  <a:pt x="610" y="2198"/>
                  <a:pt x="152" y="1740"/>
                  <a:pt x="152" y="1175"/>
                </a:cubicBezTo>
                <a:cubicBezTo>
                  <a:pt x="152" y="610"/>
                  <a:pt x="610" y="152"/>
                  <a:pt x="1175" y="152"/>
                </a:cubicBezTo>
                <a:cubicBezTo>
                  <a:pt x="1740" y="152"/>
                  <a:pt x="2198" y="610"/>
                  <a:pt x="2198" y="1175"/>
                </a:cubicBezTo>
                <a:close/>
              </a:path>
            </a:pathLst>
          </a:custGeom>
          <a:solidFill>
            <a:schemeClr val="accent5"/>
          </a:solidFill>
          <a:ln>
            <a:noFill/>
          </a:ln>
        </p:spPr>
        <p:txBody>
          <a:bodyPr vert="horz" wrap="square" lIns="91440" tIns="45720" rIns="91440" bIns="45720" numCol="1" anchor="t" anchorCtr="0" compatLnSpc="1">
            <a:prstTxWarp prst="textNoShape">
              <a:avLst/>
            </a:prstTxWarp>
          </a:bodyPr>
          <a:lstStyle/>
          <a:p>
            <a:endParaRPr lang="en-US"/>
          </a:p>
        </p:txBody>
      </p:sp>
      <p:sp>
        <p:nvSpPr>
          <p:cNvPr id="20" name="Freeform 5">
            <a:hlinkClick r:id="" action="ppaction://hlinkshowjump?jump=previousslide"/>
          </p:cNvPr>
          <p:cNvSpPr>
            <a:spLocks noEditPoints="1"/>
          </p:cNvSpPr>
          <p:nvPr userDrawn="1"/>
        </p:nvSpPr>
        <p:spPr bwMode="auto">
          <a:xfrm>
            <a:off x="8244097" y="4713316"/>
            <a:ext cx="141259" cy="141259"/>
          </a:xfrm>
          <a:custGeom>
            <a:avLst/>
            <a:gdLst>
              <a:gd name="T0" fmla="*/ 1467 w 2350"/>
              <a:gd name="T1" fmla="*/ 1671 h 2350"/>
              <a:gd name="T2" fmla="*/ 1012 w 2350"/>
              <a:gd name="T3" fmla="*/ 1175 h 2350"/>
              <a:gd name="T4" fmla="*/ 1467 w 2350"/>
              <a:gd name="T5" fmla="*/ 679 h 2350"/>
              <a:gd name="T6" fmla="*/ 1467 w 2350"/>
              <a:gd name="T7" fmla="*/ 537 h 2350"/>
              <a:gd name="T8" fmla="*/ 1327 w 2350"/>
              <a:gd name="T9" fmla="*/ 537 h 2350"/>
              <a:gd name="T10" fmla="*/ 771 w 2350"/>
              <a:gd name="T11" fmla="*/ 1104 h 2350"/>
              <a:gd name="T12" fmla="*/ 771 w 2350"/>
              <a:gd name="T13" fmla="*/ 1246 h 2350"/>
              <a:gd name="T14" fmla="*/ 1327 w 2350"/>
              <a:gd name="T15" fmla="*/ 1813 h 2350"/>
              <a:gd name="T16" fmla="*/ 1467 w 2350"/>
              <a:gd name="T17" fmla="*/ 1813 h 2350"/>
              <a:gd name="T18" fmla="*/ 1467 w 2350"/>
              <a:gd name="T19" fmla="*/ 1671 h 2350"/>
              <a:gd name="T20" fmla="*/ 2350 w 2350"/>
              <a:gd name="T21" fmla="*/ 1175 h 2350"/>
              <a:gd name="T22" fmla="*/ 1175 w 2350"/>
              <a:gd name="T23" fmla="*/ 0 h 2350"/>
              <a:gd name="T24" fmla="*/ 0 w 2350"/>
              <a:gd name="T25" fmla="*/ 1175 h 2350"/>
              <a:gd name="T26" fmla="*/ 1175 w 2350"/>
              <a:gd name="T27" fmla="*/ 2350 h 2350"/>
              <a:gd name="T28" fmla="*/ 2350 w 2350"/>
              <a:gd name="T29" fmla="*/ 1175 h 2350"/>
              <a:gd name="T30" fmla="*/ 152 w 2350"/>
              <a:gd name="T31" fmla="*/ 1175 h 2350"/>
              <a:gd name="T32" fmla="*/ 1175 w 2350"/>
              <a:gd name="T33" fmla="*/ 152 h 2350"/>
              <a:gd name="T34" fmla="*/ 2198 w 2350"/>
              <a:gd name="T35" fmla="*/ 1175 h 2350"/>
              <a:gd name="T36" fmla="*/ 1175 w 2350"/>
              <a:gd name="T37" fmla="*/ 2198 h 2350"/>
              <a:gd name="T38" fmla="*/ 152 w 2350"/>
              <a:gd name="T39" fmla="*/ 1175 h 23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2350" h="2350">
                <a:moveTo>
                  <a:pt x="1467" y="1671"/>
                </a:moveTo>
                <a:cubicBezTo>
                  <a:pt x="1012" y="1175"/>
                  <a:pt x="1012" y="1175"/>
                  <a:pt x="1012" y="1175"/>
                </a:cubicBezTo>
                <a:cubicBezTo>
                  <a:pt x="1467" y="679"/>
                  <a:pt x="1467" y="679"/>
                  <a:pt x="1467" y="679"/>
                </a:cubicBezTo>
                <a:cubicBezTo>
                  <a:pt x="1506" y="640"/>
                  <a:pt x="1506" y="576"/>
                  <a:pt x="1467" y="537"/>
                </a:cubicBezTo>
                <a:cubicBezTo>
                  <a:pt x="1428" y="498"/>
                  <a:pt x="1365" y="498"/>
                  <a:pt x="1327" y="537"/>
                </a:cubicBezTo>
                <a:cubicBezTo>
                  <a:pt x="771" y="1104"/>
                  <a:pt x="771" y="1104"/>
                  <a:pt x="771" y="1104"/>
                </a:cubicBezTo>
                <a:cubicBezTo>
                  <a:pt x="732" y="1143"/>
                  <a:pt x="732" y="1207"/>
                  <a:pt x="771" y="1246"/>
                </a:cubicBezTo>
                <a:cubicBezTo>
                  <a:pt x="1327" y="1813"/>
                  <a:pt x="1327" y="1813"/>
                  <a:pt x="1327" y="1813"/>
                </a:cubicBezTo>
                <a:cubicBezTo>
                  <a:pt x="1365" y="1852"/>
                  <a:pt x="1428" y="1852"/>
                  <a:pt x="1467" y="1813"/>
                </a:cubicBezTo>
                <a:cubicBezTo>
                  <a:pt x="1506" y="1774"/>
                  <a:pt x="1506" y="1710"/>
                  <a:pt x="1467" y="1671"/>
                </a:cubicBezTo>
                <a:close/>
                <a:moveTo>
                  <a:pt x="2350" y="1175"/>
                </a:moveTo>
                <a:cubicBezTo>
                  <a:pt x="2350" y="526"/>
                  <a:pt x="1824" y="0"/>
                  <a:pt x="1175" y="0"/>
                </a:cubicBezTo>
                <a:cubicBezTo>
                  <a:pt x="526" y="0"/>
                  <a:pt x="0" y="526"/>
                  <a:pt x="0" y="1175"/>
                </a:cubicBezTo>
                <a:cubicBezTo>
                  <a:pt x="0" y="1824"/>
                  <a:pt x="526" y="2350"/>
                  <a:pt x="1175" y="2350"/>
                </a:cubicBezTo>
                <a:cubicBezTo>
                  <a:pt x="1824" y="2350"/>
                  <a:pt x="2350" y="1824"/>
                  <a:pt x="2350" y="1175"/>
                </a:cubicBezTo>
                <a:close/>
                <a:moveTo>
                  <a:pt x="152" y="1175"/>
                </a:moveTo>
                <a:cubicBezTo>
                  <a:pt x="152" y="610"/>
                  <a:pt x="610" y="152"/>
                  <a:pt x="1175" y="152"/>
                </a:cubicBezTo>
                <a:cubicBezTo>
                  <a:pt x="1740" y="152"/>
                  <a:pt x="2198" y="610"/>
                  <a:pt x="2198" y="1175"/>
                </a:cubicBezTo>
                <a:cubicBezTo>
                  <a:pt x="2198" y="1740"/>
                  <a:pt x="1740" y="2198"/>
                  <a:pt x="1175" y="2198"/>
                </a:cubicBezTo>
                <a:cubicBezTo>
                  <a:pt x="610" y="2198"/>
                  <a:pt x="152" y="1740"/>
                  <a:pt x="152" y="1175"/>
                </a:cubicBezTo>
                <a:close/>
              </a:path>
            </a:pathLst>
          </a:custGeom>
          <a:solidFill>
            <a:schemeClr val="accent5"/>
          </a:solidFill>
          <a:ln>
            <a:noFill/>
          </a:ln>
        </p:spPr>
        <p:txBody>
          <a:bodyPr vert="horz" wrap="square" lIns="91440" tIns="45720" rIns="91440" bIns="45720" numCol="1" anchor="t" anchorCtr="0" compatLnSpc="1">
            <a:prstTxWarp prst="textNoShape">
              <a:avLst/>
            </a:prstTxWarp>
          </a:bodyPr>
          <a:lstStyle/>
          <a:p>
            <a:endParaRPr lang="en-US"/>
          </a:p>
        </p:txBody>
      </p:sp>
      <p:sp>
        <p:nvSpPr>
          <p:cNvPr id="12" name="Rectangle 7">
            <a:extLst>
              <a:ext uri="{FF2B5EF4-FFF2-40B4-BE49-F238E27FC236}">
                <a16:creationId xmlns="" xmlns:a16="http://schemas.microsoft.com/office/drawing/2014/main" id="{DD2DB228-0A4E-4000-8080-47B1E0DD88C0}"/>
              </a:ext>
            </a:extLst>
          </p:cNvPr>
          <p:cNvSpPr/>
          <p:nvPr userDrawn="1"/>
        </p:nvSpPr>
        <p:spPr>
          <a:xfrm rot="5400000" flipV="1">
            <a:off x="881702" y="3997022"/>
            <a:ext cx="256151" cy="832104"/>
          </a:xfrm>
          <a:custGeom>
            <a:avLst/>
            <a:gdLst>
              <a:gd name="connsiteX0" fmla="*/ 0 w 256151"/>
              <a:gd name="connsiteY0" fmla="*/ 0 h 827863"/>
              <a:gd name="connsiteX1" fmla="*/ 256151 w 256151"/>
              <a:gd name="connsiteY1" fmla="*/ 0 h 827863"/>
              <a:gd name="connsiteX2" fmla="*/ 256151 w 256151"/>
              <a:gd name="connsiteY2" fmla="*/ 827863 h 827863"/>
              <a:gd name="connsiteX3" fmla="*/ 0 w 256151"/>
              <a:gd name="connsiteY3" fmla="*/ 827863 h 827863"/>
              <a:gd name="connsiteX4" fmla="*/ 0 w 256151"/>
              <a:gd name="connsiteY4" fmla="*/ 0 h 827863"/>
              <a:gd name="connsiteX0" fmla="*/ 0 w 256151"/>
              <a:gd name="connsiteY0" fmla="*/ 0 h 827863"/>
              <a:gd name="connsiteX1" fmla="*/ 2979 w 256151"/>
              <a:gd name="connsiteY1" fmla="*/ 5957 h 827863"/>
              <a:gd name="connsiteX2" fmla="*/ 256151 w 256151"/>
              <a:gd name="connsiteY2" fmla="*/ 827863 h 827863"/>
              <a:gd name="connsiteX3" fmla="*/ 0 w 256151"/>
              <a:gd name="connsiteY3" fmla="*/ 827863 h 827863"/>
              <a:gd name="connsiteX4" fmla="*/ 0 w 256151"/>
              <a:gd name="connsiteY4" fmla="*/ 0 h 82786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56151" h="827863">
                <a:moveTo>
                  <a:pt x="0" y="0"/>
                </a:moveTo>
                <a:lnTo>
                  <a:pt x="2979" y="5957"/>
                </a:lnTo>
                <a:lnTo>
                  <a:pt x="256151" y="827863"/>
                </a:lnTo>
                <a:lnTo>
                  <a:pt x="0" y="827863"/>
                </a:lnTo>
                <a:lnTo>
                  <a:pt x="0"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7">
            <a:extLst>
              <a:ext uri="{FF2B5EF4-FFF2-40B4-BE49-F238E27FC236}">
                <a16:creationId xmlns="" xmlns:a16="http://schemas.microsoft.com/office/drawing/2014/main" id="{4675D565-0FC1-410B-9F8B-FF41521FD538}"/>
              </a:ext>
            </a:extLst>
          </p:cNvPr>
          <p:cNvSpPr/>
          <p:nvPr userDrawn="1"/>
        </p:nvSpPr>
        <p:spPr>
          <a:xfrm rot="5400000" flipV="1">
            <a:off x="2905236" y="3997023"/>
            <a:ext cx="256151" cy="832104"/>
          </a:xfrm>
          <a:custGeom>
            <a:avLst/>
            <a:gdLst>
              <a:gd name="connsiteX0" fmla="*/ 0 w 256151"/>
              <a:gd name="connsiteY0" fmla="*/ 0 h 827863"/>
              <a:gd name="connsiteX1" fmla="*/ 256151 w 256151"/>
              <a:gd name="connsiteY1" fmla="*/ 0 h 827863"/>
              <a:gd name="connsiteX2" fmla="*/ 256151 w 256151"/>
              <a:gd name="connsiteY2" fmla="*/ 827863 h 827863"/>
              <a:gd name="connsiteX3" fmla="*/ 0 w 256151"/>
              <a:gd name="connsiteY3" fmla="*/ 827863 h 827863"/>
              <a:gd name="connsiteX4" fmla="*/ 0 w 256151"/>
              <a:gd name="connsiteY4" fmla="*/ 0 h 827863"/>
              <a:gd name="connsiteX0" fmla="*/ 0 w 256151"/>
              <a:gd name="connsiteY0" fmla="*/ 0 h 827863"/>
              <a:gd name="connsiteX1" fmla="*/ 2979 w 256151"/>
              <a:gd name="connsiteY1" fmla="*/ 5957 h 827863"/>
              <a:gd name="connsiteX2" fmla="*/ 256151 w 256151"/>
              <a:gd name="connsiteY2" fmla="*/ 827863 h 827863"/>
              <a:gd name="connsiteX3" fmla="*/ 0 w 256151"/>
              <a:gd name="connsiteY3" fmla="*/ 827863 h 827863"/>
              <a:gd name="connsiteX4" fmla="*/ 0 w 256151"/>
              <a:gd name="connsiteY4" fmla="*/ 0 h 82786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56151" h="827863">
                <a:moveTo>
                  <a:pt x="0" y="0"/>
                </a:moveTo>
                <a:lnTo>
                  <a:pt x="2979" y="5957"/>
                </a:lnTo>
                <a:lnTo>
                  <a:pt x="256151" y="827863"/>
                </a:lnTo>
                <a:lnTo>
                  <a:pt x="0" y="827863"/>
                </a:lnTo>
                <a:lnTo>
                  <a:pt x="0"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7">
            <a:extLst>
              <a:ext uri="{FF2B5EF4-FFF2-40B4-BE49-F238E27FC236}">
                <a16:creationId xmlns="" xmlns:a16="http://schemas.microsoft.com/office/drawing/2014/main" id="{FFA05C18-B7C6-4E49-8704-EF4F217C20A7}"/>
              </a:ext>
            </a:extLst>
          </p:cNvPr>
          <p:cNvSpPr/>
          <p:nvPr userDrawn="1"/>
        </p:nvSpPr>
        <p:spPr>
          <a:xfrm rot="5400000" flipV="1">
            <a:off x="4928769" y="3997022"/>
            <a:ext cx="256151" cy="832104"/>
          </a:xfrm>
          <a:custGeom>
            <a:avLst/>
            <a:gdLst>
              <a:gd name="connsiteX0" fmla="*/ 0 w 256151"/>
              <a:gd name="connsiteY0" fmla="*/ 0 h 827863"/>
              <a:gd name="connsiteX1" fmla="*/ 256151 w 256151"/>
              <a:gd name="connsiteY1" fmla="*/ 0 h 827863"/>
              <a:gd name="connsiteX2" fmla="*/ 256151 w 256151"/>
              <a:gd name="connsiteY2" fmla="*/ 827863 h 827863"/>
              <a:gd name="connsiteX3" fmla="*/ 0 w 256151"/>
              <a:gd name="connsiteY3" fmla="*/ 827863 h 827863"/>
              <a:gd name="connsiteX4" fmla="*/ 0 w 256151"/>
              <a:gd name="connsiteY4" fmla="*/ 0 h 827863"/>
              <a:gd name="connsiteX0" fmla="*/ 0 w 256151"/>
              <a:gd name="connsiteY0" fmla="*/ 0 h 827863"/>
              <a:gd name="connsiteX1" fmla="*/ 2979 w 256151"/>
              <a:gd name="connsiteY1" fmla="*/ 5957 h 827863"/>
              <a:gd name="connsiteX2" fmla="*/ 256151 w 256151"/>
              <a:gd name="connsiteY2" fmla="*/ 827863 h 827863"/>
              <a:gd name="connsiteX3" fmla="*/ 0 w 256151"/>
              <a:gd name="connsiteY3" fmla="*/ 827863 h 827863"/>
              <a:gd name="connsiteX4" fmla="*/ 0 w 256151"/>
              <a:gd name="connsiteY4" fmla="*/ 0 h 82786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56151" h="827863">
                <a:moveTo>
                  <a:pt x="0" y="0"/>
                </a:moveTo>
                <a:lnTo>
                  <a:pt x="2979" y="5957"/>
                </a:lnTo>
                <a:lnTo>
                  <a:pt x="256151" y="827863"/>
                </a:lnTo>
                <a:lnTo>
                  <a:pt x="0" y="827863"/>
                </a:lnTo>
                <a:lnTo>
                  <a:pt x="0"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7">
            <a:extLst>
              <a:ext uri="{FF2B5EF4-FFF2-40B4-BE49-F238E27FC236}">
                <a16:creationId xmlns="" xmlns:a16="http://schemas.microsoft.com/office/drawing/2014/main" id="{AA69AC92-400D-4489-9FEC-5DF1DD159270}"/>
              </a:ext>
            </a:extLst>
          </p:cNvPr>
          <p:cNvSpPr/>
          <p:nvPr userDrawn="1"/>
        </p:nvSpPr>
        <p:spPr>
          <a:xfrm rot="5400000" flipV="1">
            <a:off x="6952302" y="3997023"/>
            <a:ext cx="256151" cy="832104"/>
          </a:xfrm>
          <a:custGeom>
            <a:avLst/>
            <a:gdLst>
              <a:gd name="connsiteX0" fmla="*/ 0 w 256151"/>
              <a:gd name="connsiteY0" fmla="*/ 0 h 827863"/>
              <a:gd name="connsiteX1" fmla="*/ 256151 w 256151"/>
              <a:gd name="connsiteY1" fmla="*/ 0 h 827863"/>
              <a:gd name="connsiteX2" fmla="*/ 256151 w 256151"/>
              <a:gd name="connsiteY2" fmla="*/ 827863 h 827863"/>
              <a:gd name="connsiteX3" fmla="*/ 0 w 256151"/>
              <a:gd name="connsiteY3" fmla="*/ 827863 h 827863"/>
              <a:gd name="connsiteX4" fmla="*/ 0 w 256151"/>
              <a:gd name="connsiteY4" fmla="*/ 0 h 827863"/>
              <a:gd name="connsiteX0" fmla="*/ 0 w 256151"/>
              <a:gd name="connsiteY0" fmla="*/ 0 h 827863"/>
              <a:gd name="connsiteX1" fmla="*/ 2979 w 256151"/>
              <a:gd name="connsiteY1" fmla="*/ 5957 h 827863"/>
              <a:gd name="connsiteX2" fmla="*/ 256151 w 256151"/>
              <a:gd name="connsiteY2" fmla="*/ 827863 h 827863"/>
              <a:gd name="connsiteX3" fmla="*/ 0 w 256151"/>
              <a:gd name="connsiteY3" fmla="*/ 827863 h 827863"/>
              <a:gd name="connsiteX4" fmla="*/ 0 w 256151"/>
              <a:gd name="connsiteY4" fmla="*/ 0 h 82786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56151" h="827863">
                <a:moveTo>
                  <a:pt x="0" y="0"/>
                </a:moveTo>
                <a:lnTo>
                  <a:pt x="2979" y="5957"/>
                </a:lnTo>
                <a:lnTo>
                  <a:pt x="256151" y="827863"/>
                </a:lnTo>
                <a:lnTo>
                  <a:pt x="0" y="827863"/>
                </a:lnTo>
                <a:lnTo>
                  <a:pt x="0"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136019208"/>
      </p:ext>
    </p:extLst>
  </p:cSld>
  <p:clrMapOvr>
    <a:masterClrMapping/>
  </p:clrMapOvr>
  <p:transition spd="slow">
    <p:fade/>
  </p:transition>
  <p:timing>
    <p:tnLst>
      <p:par>
        <p:cTn id="1" dur="indefinite" restart="never" nodeType="tmRoot"/>
      </p:par>
    </p:tnLst>
  </p:timing>
  <p:extLst mod="1">
    <p:ext uri="{DCECCB84-F9BA-43D5-87BE-67443E8EF086}">
      <p15:sldGuideLst xmlns:p15="http://schemas.microsoft.com/office/powerpoint/2012/main" xmlns="">
        <p15:guide id="1" orient="horz" pos="2700">
          <p15:clr>
            <a:srgbClr val="FBAE40"/>
          </p15:clr>
        </p15:guide>
        <p15:guide id="2" pos="5384">
          <p15:clr>
            <a:srgbClr val="FBAE40"/>
          </p15:clr>
        </p15:guide>
        <p15:guide id="3" pos="374">
          <p15:clr>
            <a:srgbClr val="FBAE40"/>
          </p15:clr>
        </p15:guide>
        <p15:guide id="4" orient="horz" pos="306">
          <p15:clr>
            <a:srgbClr val="FBAE40"/>
          </p15:clr>
        </p15:guide>
        <p15:guide id="5" orient="horz" pos="972">
          <p15:clr>
            <a:srgbClr val="FBAE40"/>
          </p15:clr>
        </p15:guide>
      </p15:sldGuideLst>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Portfolio Section Break">
    <p:spTree>
      <p:nvGrpSpPr>
        <p:cNvPr id="1" name=""/>
        <p:cNvGrpSpPr/>
        <p:nvPr/>
      </p:nvGrpSpPr>
      <p:grpSpPr>
        <a:xfrm>
          <a:off x="0" y="0"/>
          <a:ext cx="0" cy="0"/>
          <a:chOff x="0" y="0"/>
          <a:chExt cx="0" cy="0"/>
        </a:xfrm>
      </p:grpSpPr>
      <p:sp>
        <p:nvSpPr>
          <p:cNvPr id="2" name="Rectangle 1"/>
          <p:cNvSpPr/>
          <p:nvPr userDrawn="1"/>
        </p:nvSpPr>
        <p:spPr>
          <a:xfrm>
            <a:off x="0" y="0"/>
            <a:ext cx="9144000" cy="51435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Picture Placeholder 3"/>
          <p:cNvSpPr>
            <a:spLocks noGrp="1"/>
          </p:cNvSpPr>
          <p:nvPr>
            <p:ph type="pic" sz="quarter" idx="11"/>
          </p:nvPr>
        </p:nvSpPr>
        <p:spPr>
          <a:xfrm>
            <a:off x="603250" y="2790824"/>
            <a:ext cx="3282950" cy="2352673"/>
          </a:xfrm>
          <a:prstGeom prst="rect">
            <a:avLst/>
          </a:prstGeom>
          <a:ln w="9525">
            <a:noFill/>
          </a:ln>
        </p:spPr>
        <p:txBody>
          <a:bodyPr/>
          <a:lstStyle>
            <a:lvl1pPr>
              <a:defRPr sz="1200">
                <a:solidFill>
                  <a:schemeClr val="accent4"/>
                </a:solidFill>
                <a:latin typeface="Lato" panose="020F0502020204030203" pitchFamily="34" charset="0"/>
              </a:defRPr>
            </a:lvl1pPr>
          </a:lstStyle>
          <a:p>
            <a:endParaRPr lang="en-US"/>
          </a:p>
        </p:txBody>
      </p:sp>
      <p:sp>
        <p:nvSpPr>
          <p:cNvPr id="19" name="Picture Placeholder 3"/>
          <p:cNvSpPr>
            <a:spLocks noGrp="1"/>
          </p:cNvSpPr>
          <p:nvPr>
            <p:ph type="pic" sz="quarter" idx="12"/>
          </p:nvPr>
        </p:nvSpPr>
        <p:spPr>
          <a:xfrm>
            <a:off x="5267324" y="2790824"/>
            <a:ext cx="3280631" cy="2352673"/>
          </a:xfrm>
          <a:prstGeom prst="rect">
            <a:avLst/>
          </a:prstGeom>
          <a:ln w="9525">
            <a:noFill/>
          </a:ln>
        </p:spPr>
        <p:txBody>
          <a:bodyPr/>
          <a:lstStyle>
            <a:lvl1pPr>
              <a:defRPr sz="1200">
                <a:solidFill>
                  <a:schemeClr val="accent4"/>
                </a:solidFill>
                <a:latin typeface="Lato" panose="020F0502020204030203" pitchFamily="34" charset="0"/>
              </a:defRPr>
            </a:lvl1pPr>
          </a:lstStyle>
          <a:p>
            <a:endParaRPr lang="en-US"/>
          </a:p>
        </p:txBody>
      </p:sp>
      <p:sp>
        <p:nvSpPr>
          <p:cNvPr id="17" name="Picture Placeholder 3"/>
          <p:cNvSpPr>
            <a:spLocks noGrp="1"/>
          </p:cNvSpPr>
          <p:nvPr>
            <p:ph type="pic" sz="quarter" idx="10"/>
          </p:nvPr>
        </p:nvSpPr>
        <p:spPr>
          <a:xfrm>
            <a:off x="2362200" y="1966913"/>
            <a:ext cx="4419600" cy="3176585"/>
          </a:xfrm>
          <a:prstGeom prst="rect">
            <a:avLst/>
          </a:prstGeom>
          <a:ln w="9525">
            <a:noFill/>
          </a:ln>
        </p:spPr>
        <p:txBody>
          <a:bodyPr/>
          <a:lstStyle>
            <a:lvl1pPr>
              <a:defRPr sz="1200">
                <a:solidFill>
                  <a:schemeClr val="accent4"/>
                </a:solidFill>
                <a:latin typeface="Lato" panose="020F0502020204030203" pitchFamily="34" charset="0"/>
              </a:defRPr>
            </a:lvl1pPr>
          </a:lstStyle>
          <a:p>
            <a:endParaRPr lang="en-US"/>
          </a:p>
        </p:txBody>
      </p:sp>
    </p:spTree>
    <p:extLst>
      <p:ext uri="{BB962C8B-B14F-4D97-AF65-F5344CB8AC3E}">
        <p14:creationId xmlns:p14="http://schemas.microsoft.com/office/powerpoint/2010/main" val="1228962095"/>
      </p:ext>
    </p:extLst>
  </p:cSld>
  <p:clrMapOvr>
    <a:masterClrMapping/>
  </p:clrMapOvr>
  <p:transition spd="slow">
    <p:fade/>
  </p:transition>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Portfolio Left Half Page Picture">
    <p:spTree>
      <p:nvGrpSpPr>
        <p:cNvPr id="1" name=""/>
        <p:cNvGrpSpPr/>
        <p:nvPr/>
      </p:nvGrpSpPr>
      <p:grpSpPr>
        <a:xfrm>
          <a:off x="0" y="0"/>
          <a:ext cx="0" cy="0"/>
          <a:chOff x="0" y="0"/>
          <a:chExt cx="0" cy="0"/>
        </a:xfrm>
      </p:grpSpPr>
      <p:sp>
        <p:nvSpPr>
          <p:cNvPr id="7" name="Picture Placeholder 3"/>
          <p:cNvSpPr>
            <a:spLocks noGrp="1"/>
          </p:cNvSpPr>
          <p:nvPr>
            <p:ph type="pic" sz="quarter" idx="10"/>
          </p:nvPr>
        </p:nvSpPr>
        <p:spPr>
          <a:xfrm>
            <a:off x="2" y="0"/>
            <a:ext cx="4572000" cy="5143499"/>
          </a:xfrm>
          <a:prstGeom prst="rect">
            <a:avLst/>
          </a:prstGeom>
          <a:ln w="9525">
            <a:noFill/>
          </a:ln>
        </p:spPr>
        <p:txBody>
          <a:bodyPr/>
          <a:lstStyle>
            <a:lvl1pPr>
              <a:defRPr sz="1200">
                <a:solidFill>
                  <a:schemeClr val="accent4"/>
                </a:solidFill>
                <a:latin typeface="Lato" panose="020F0502020204030203" pitchFamily="34" charset="0"/>
              </a:defRPr>
            </a:lvl1pPr>
          </a:lstStyle>
          <a:p>
            <a:endParaRPr lang="en-US"/>
          </a:p>
        </p:txBody>
      </p:sp>
      <p:sp>
        <p:nvSpPr>
          <p:cNvPr id="3" name="Text Placeholder 9"/>
          <p:cNvSpPr>
            <a:spLocks noGrp="1"/>
          </p:cNvSpPr>
          <p:nvPr>
            <p:ph type="body" sz="quarter" idx="11"/>
          </p:nvPr>
        </p:nvSpPr>
        <p:spPr>
          <a:xfrm>
            <a:off x="5156204" y="575840"/>
            <a:ext cx="3394071" cy="681459"/>
          </a:xfrm>
          <a:prstGeom prst="rect">
            <a:avLst/>
          </a:prstGeom>
        </p:spPr>
        <p:txBody>
          <a:bodyPr lIns="0" tIns="0" rIns="0" bIns="0"/>
          <a:lstStyle>
            <a:lvl1pPr marL="0" indent="0" algn="l">
              <a:lnSpc>
                <a:spcPct val="100000"/>
              </a:lnSpc>
              <a:spcBef>
                <a:spcPts val="0"/>
              </a:spcBef>
              <a:buNone/>
              <a:defRPr sz="2200" b="0" cap="all" spc="50" baseline="0">
                <a:solidFill>
                  <a:schemeClr val="accent1"/>
                </a:solidFill>
                <a:latin typeface="+mj-lt"/>
                <a:ea typeface="Roboto" panose="02000000000000000000" pitchFamily="2" charset="0"/>
                <a:cs typeface="Open Sans" panose="020B0606030504020204" pitchFamily="34" charset="0"/>
              </a:defRPr>
            </a:lvl1pPr>
          </a:lstStyle>
          <a:p>
            <a:pPr lvl="0"/>
            <a:r>
              <a:rPr lang="en-US" dirty="0"/>
              <a:t>Click to edit Master text styles</a:t>
            </a:r>
          </a:p>
        </p:txBody>
      </p:sp>
      <p:sp>
        <p:nvSpPr>
          <p:cNvPr id="4" name="Text Placeholder 9"/>
          <p:cNvSpPr>
            <a:spLocks noGrp="1"/>
          </p:cNvSpPr>
          <p:nvPr>
            <p:ph type="body" sz="quarter" idx="12"/>
          </p:nvPr>
        </p:nvSpPr>
        <p:spPr>
          <a:xfrm>
            <a:off x="5165727" y="1306764"/>
            <a:ext cx="3394071" cy="141344"/>
          </a:xfrm>
          <a:prstGeom prst="rect">
            <a:avLst/>
          </a:prstGeom>
        </p:spPr>
        <p:txBody>
          <a:bodyPr lIns="0" tIns="0" rIns="0" bIns="0"/>
          <a:lstStyle>
            <a:lvl1pPr marL="0" indent="0" algn="l">
              <a:lnSpc>
                <a:spcPts val="1200"/>
              </a:lnSpc>
              <a:spcBef>
                <a:spcPts val="0"/>
              </a:spcBef>
              <a:buNone/>
              <a:defRPr sz="1400" b="0" cap="none" spc="0" baseline="0">
                <a:solidFill>
                  <a:schemeClr val="accent4"/>
                </a:solidFill>
                <a:latin typeface="+mj-lt"/>
                <a:ea typeface="Roboto" panose="02000000000000000000" pitchFamily="2" charset="0"/>
                <a:cs typeface="Open Sans" panose="020B0606030504020204" pitchFamily="34" charset="0"/>
              </a:defRPr>
            </a:lvl1pPr>
          </a:lstStyle>
          <a:p>
            <a:pPr lvl="0"/>
            <a:r>
              <a:rPr lang="en-US" dirty="0"/>
              <a:t>Click to edit Master text styles</a:t>
            </a:r>
          </a:p>
        </p:txBody>
      </p:sp>
      <p:cxnSp>
        <p:nvCxnSpPr>
          <p:cNvPr id="5" name="Straight Connector 4"/>
          <p:cNvCxnSpPr/>
          <p:nvPr userDrawn="1"/>
        </p:nvCxnSpPr>
        <p:spPr>
          <a:xfrm>
            <a:off x="5165727" y="492067"/>
            <a:ext cx="914400" cy="0"/>
          </a:xfrm>
          <a:prstGeom prst="line">
            <a:avLst/>
          </a:prstGeom>
          <a:ln w="28575">
            <a:solidFill>
              <a:schemeClr val="accent2"/>
            </a:solidFill>
          </a:ln>
        </p:spPr>
        <p:style>
          <a:lnRef idx="1">
            <a:schemeClr val="accent1"/>
          </a:lnRef>
          <a:fillRef idx="0">
            <a:schemeClr val="accent1"/>
          </a:fillRef>
          <a:effectRef idx="0">
            <a:schemeClr val="accent1"/>
          </a:effectRef>
          <a:fontRef idx="minor">
            <a:schemeClr val="tx1"/>
          </a:fontRef>
        </p:style>
      </p:cxnSp>
      <p:sp>
        <p:nvSpPr>
          <p:cNvPr id="11" name="TextBox 10"/>
          <p:cNvSpPr txBox="1"/>
          <p:nvPr userDrawn="1"/>
        </p:nvSpPr>
        <p:spPr>
          <a:xfrm>
            <a:off x="7939422" y="4722841"/>
            <a:ext cx="206993" cy="123111"/>
          </a:xfrm>
          <a:prstGeom prst="rect">
            <a:avLst/>
          </a:prstGeom>
          <a:noFill/>
        </p:spPr>
        <p:txBody>
          <a:bodyPr wrap="square" lIns="0" tIns="0" rIns="0" bIns="0" rtlCol="0">
            <a:spAutoFit/>
          </a:bodyPr>
          <a:lstStyle/>
          <a:p>
            <a:pPr algn="r"/>
            <a:fld id="{27692F5A-FC14-4E83-B4CC-18F6C2D780A4}" type="slidenum">
              <a:rPr lang="en-US" sz="800" b="0" spc="30" baseline="0" smtClean="0">
                <a:solidFill>
                  <a:schemeClr val="accent4"/>
                </a:solidFill>
                <a:latin typeface="Lato" panose="020F0502020204030203" pitchFamily="34" charset="0"/>
              </a:rPr>
              <a:pPr algn="r"/>
              <a:t>‹#›</a:t>
            </a:fld>
            <a:endParaRPr lang="en-US" sz="800" b="0" spc="30" baseline="0" dirty="0">
              <a:solidFill>
                <a:schemeClr val="accent4"/>
              </a:solidFill>
              <a:latin typeface="Lato" panose="020F0502020204030203" pitchFamily="34" charset="0"/>
            </a:endParaRPr>
          </a:p>
        </p:txBody>
      </p:sp>
      <p:sp>
        <p:nvSpPr>
          <p:cNvPr id="15" name="Freeform 5">
            <a:hlinkClick r:id="" action="ppaction://hlinkshowjump?jump=nextslide"/>
          </p:cNvPr>
          <p:cNvSpPr>
            <a:spLocks noEditPoints="1"/>
          </p:cNvSpPr>
          <p:nvPr userDrawn="1"/>
        </p:nvSpPr>
        <p:spPr bwMode="auto">
          <a:xfrm>
            <a:off x="8407428" y="4713316"/>
            <a:ext cx="141259" cy="141259"/>
          </a:xfrm>
          <a:custGeom>
            <a:avLst/>
            <a:gdLst>
              <a:gd name="T0" fmla="*/ 883 w 2350"/>
              <a:gd name="T1" fmla="*/ 679 h 2350"/>
              <a:gd name="T2" fmla="*/ 1338 w 2350"/>
              <a:gd name="T3" fmla="*/ 1175 h 2350"/>
              <a:gd name="T4" fmla="*/ 883 w 2350"/>
              <a:gd name="T5" fmla="*/ 1671 h 2350"/>
              <a:gd name="T6" fmla="*/ 883 w 2350"/>
              <a:gd name="T7" fmla="*/ 1813 h 2350"/>
              <a:gd name="T8" fmla="*/ 1023 w 2350"/>
              <a:gd name="T9" fmla="*/ 1813 h 2350"/>
              <a:gd name="T10" fmla="*/ 1579 w 2350"/>
              <a:gd name="T11" fmla="*/ 1246 h 2350"/>
              <a:gd name="T12" fmla="*/ 1579 w 2350"/>
              <a:gd name="T13" fmla="*/ 1104 h 2350"/>
              <a:gd name="T14" fmla="*/ 1023 w 2350"/>
              <a:gd name="T15" fmla="*/ 537 h 2350"/>
              <a:gd name="T16" fmla="*/ 883 w 2350"/>
              <a:gd name="T17" fmla="*/ 537 h 2350"/>
              <a:gd name="T18" fmla="*/ 883 w 2350"/>
              <a:gd name="T19" fmla="*/ 679 h 2350"/>
              <a:gd name="T20" fmla="*/ 0 w 2350"/>
              <a:gd name="T21" fmla="*/ 1175 h 2350"/>
              <a:gd name="T22" fmla="*/ 1175 w 2350"/>
              <a:gd name="T23" fmla="*/ 2350 h 2350"/>
              <a:gd name="T24" fmla="*/ 2350 w 2350"/>
              <a:gd name="T25" fmla="*/ 1175 h 2350"/>
              <a:gd name="T26" fmla="*/ 1175 w 2350"/>
              <a:gd name="T27" fmla="*/ 0 h 2350"/>
              <a:gd name="T28" fmla="*/ 0 w 2350"/>
              <a:gd name="T29" fmla="*/ 1175 h 2350"/>
              <a:gd name="T30" fmla="*/ 2198 w 2350"/>
              <a:gd name="T31" fmla="*/ 1175 h 2350"/>
              <a:gd name="T32" fmla="*/ 1175 w 2350"/>
              <a:gd name="T33" fmla="*/ 2198 h 2350"/>
              <a:gd name="T34" fmla="*/ 152 w 2350"/>
              <a:gd name="T35" fmla="*/ 1175 h 2350"/>
              <a:gd name="T36" fmla="*/ 1175 w 2350"/>
              <a:gd name="T37" fmla="*/ 152 h 2350"/>
              <a:gd name="T38" fmla="*/ 2198 w 2350"/>
              <a:gd name="T39" fmla="*/ 1175 h 23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2350" h="2350">
                <a:moveTo>
                  <a:pt x="883" y="679"/>
                </a:moveTo>
                <a:cubicBezTo>
                  <a:pt x="1338" y="1175"/>
                  <a:pt x="1338" y="1175"/>
                  <a:pt x="1338" y="1175"/>
                </a:cubicBezTo>
                <a:cubicBezTo>
                  <a:pt x="883" y="1671"/>
                  <a:pt x="883" y="1671"/>
                  <a:pt x="883" y="1671"/>
                </a:cubicBezTo>
                <a:cubicBezTo>
                  <a:pt x="844" y="1710"/>
                  <a:pt x="844" y="1774"/>
                  <a:pt x="883" y="1813"/>
                </a:cubicBezTo>
                <a:cubicBezTo>
                  <a:pt x="922" y="1852"/>
                  <a:pt x="985" y="1852"/>
                  <a:pt x="1023" y="1813"/>
                </a:cubicBezTo>
                <a:cubicBezTo>
                  <a:pt x="1579" y="1246"/>
                  <a:pt x="1579" y="1246"/>
                  <a:pt x="1579" y="1246"/>
                </a:cubicBezTo>
                <a:cubicBezTo>
                  <a:pt x="1618" y="1207"/>
                  <a:pt x="1618" y="1143"/>
                  <a:pt x="1579" y="1104"/>
                </a:cubicBezTo>
                <a:cubicBezTo>
                  <a:pt x="1023" y="537"/>
                  <a:pt x="1023" y="537"/>
                  <a:pt x="1023" y="537"/>
                </a:cubicBezTo>
                <a:cubicBezTo>
                  <a:pt x="985" y="498"/>
                  <a:pt x="922" y="498"/>
                  <a:pt x="883" y="537"/>
                </a:cubicBezTo>
                <a:cubicBezTo>
                  <a:pt x="844" y="576"/>
                  <a:pt x="844" y="640"/>
                  <a:pt x="883" y="679"/>
                </a:cubicBezTo>
                <a:close/>
                <a:moveTo>
                  <a:pt x="0" y="1175"/>
                </a:moveTo>
                <a:cubicBezTo>
                  <a:pt x="0" y="1824"/>
                  <a:pt x="526" y="2350"/>
                  <a:pt x="1175" y="2350"/>
                </a:cubicBezTo>
                <a:cubicBezTo>
                  <a:pt x="1824" y="2350"/>
                  <a:pt x="2350" y="1824"/>
                  <a:pt x="2350" y="1175"/>
                </a:cubicBezTo>
                <a:cubicBezTo>
                  <a:pt x="2350" y="526"/>
                  <a:pt x="1824" y="0"/>
                  <a:pt x="1175" y="0"/>
                </a:cubicBezTo>
                <a:cubicBezTo>
                  <a:pt x="526" y="0"/>
                  <a:pt x="0" y="526"/>
                  <a:pt x="0" y="1175"/>
                </a:cubicBezTo>
                <a:close/>
                <a:moveTo>
                  <a:pt x="2198" y="1175"/>
                </a:moveTo>
                <a:cubicBezTo>
                  <a:pt x="2198" y="1740"/>
                  <a:pt x="1740" y="2198"/>
                  <a:pt x="1175" y="2198"/>
                </a:cubicBezTo>
                <a:cubicBezTo>
                  <a:pt x="610" y="2198"/>
                  <a:pt x="152" y="1740"/>
                  <a:pt x="152" y="1175"/>
                </a:cubicBezTo>
                <a:cubicBezTo>
                  <a:pt x="152" y="610"/>
                  <a:pt x="610" y="152"/>
                  <a:pt x="1175" y="152"/>
                </a:cubicBezTo>
                <a:cubicBezTo>
                  <a:pt x="1740" y="152"/>
                  <a:pt x="2198" y="610"/>
                  <a:pt x="2198" y="1175"/>
                </a:cubicBezTo>
                <a:close/>
              </a:path>
            </a:pathLst>
          </a:custGeom>
          <a:solidFill>
            <a:schemeClr val="accent5"/>
          </a:solidFill>
          <a:ln>
            <a:noFill/>
          </a:ln>
        </p:spPr>
        <p:txBody>
          <a:bodyPr vert="horz" wrap="square" lIns="91440" tIns="45720" rIns="91440" bIns="45720" numCol="1" anchor="t" anchorCtr="0" compatLnSpc="1">
            <a:prstTxWarp prst="textNoShape">
              <a:avLst/>
            </a:prstTxWarp>
          </a:bodyPr>
          <a:lstStyle/>
          <a:p>
            <a:endParaRPr lang="en-US"/>
          </a:p>
        </p:txBody>
      </p:sp>
      <p:sp>
        <p:nvSpPr>
          <p:cNvPr id="16" name="Freeform 5">
            <a:hlinkClick r:id="" action="ppaction://hlinkshowjump?jump=previousslide"/>
          </p:cNvPr>
          <p:cNvSpPr>
            <a:spLocks noEditPoints="1"/>
          </p:cNvSpPr>
          <p:nvPr userDrawn="1"/>
        </p:nvSpPr>
        <p:spPr bwMode="auto">
          <a:xfrm>
            <a:off x="8244097" y="4713316"/>
            <a:ext cx="141259" cy="141259"/>
          </a:xfrm>
          <a:custGeom>
            <a:avLst/>
            <a:gdLst>
              <a:gd name="T0" fmla="*/ 1467 w 2350"/>
              <a:gd name="T1" fmla="*/ 1671 h 2350"/>
              <a:gd name="T2" fmla="*/ 1012 w 2350"/>
              <a:gd name="T3" fmla="*/ 1175 h 2350"/>
              <a:gd name="T4" fmla="*/ 1467 w 2350"/>
              <a:gd name="T5" fmla="*/ 679 h 2350"/>
              <a:gd name="T6" fmla="*/ 1467 w 2350"/>
              <a:gd name="T7" fmla="*/ 537 h 2350"/>
              <a:gd name="T8" fmla="*/ 1327 w 2350"/>
              <a:gd name="T9" fmla="*/ 537 h 2350"/>
              <a:gd name="T10" fmla="*/ 771 w 2350"/>
              <a:gd name="T11" fmla="*/ 1104 h 2350"/>
              <a:gd name="T12" fmla="*/ 771 w 2350"/>
              <a:gd name="T13" fmla="*/ 1246 h 2350"/>
              <a:gd name="T14" fmla="*/ 1327 w 2350"/>
              <a:gd name="T15" fmla="*/ 1813 h 2350"/>
              <a:gd name="T16" fmla="*/ 1467 w 2350"/>
              <a:gd name="T17" fmla="*/ 1813 h 2350"/>
              <a:gd name="T18" fmla="*/ 1467 w 2350"/>
              <a:gd name="T19" fmla="*/ 1671 h 2350"/>
              <a:gd name="T20" fmla="*/ 2350 w 2350"/>
              <a:gd name="T21" fmla="*/ 1175 h 2350"/>
              <a:gd name="T22" fmla="*/ 1175 w 2350"/>
              <a:gd name="T23" fmla="*/ 0 h 2350"/>
              <a:gd name="T24" fmla="*/ 0 w 2350"/>
              <a:gd name="T25" fmla="*/ 1175 h 2350"/>
              <a:gd name="T26" fmla="*/ 1175 w 2350"/>
              <a:gd name="T27" fmla="*/ 2350 h 2350"/>
              <a:gd name="T28" fmla="*/ 2350 w 2350"/>
              <a:gd name="T29" fmla="*/ 1175 h 2350"/>
              <a:gd name="T30" fmla="*/ 152 w 2350"/>
              <a:gd name="T31" fmla="*/ 1175 h 2350"/>
              <a:gd name="T32" fmla="*/ 1175 w 2350"/>
              <a:gd name="T33" fmla="*/ 152 h 2350"/>
              <a:gd name="T34" fmla="*/ 2198 w 2350"/>
              <a:gd name="T35" fmla="*/ 1175 h 2350"/>
              <a:gd name="T36" fmla="*/ 1175 w 2350"/>
              <a:gd name="T37" fmla="*/ 2198 h 2350"/>
              <a:gd name="T38" fmla="*/ 152 w 2350"/>
              <a:gd name="T39" fmla="*/ 1175 h 23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2350" h="2350">
                <a:moveTo>
                  <a:pt x="1467" y="1671"/>
                </a:moveTo>
                <a:cubicBezTo>
                  <a:pt x="1012" y="1175"/>
                  <a:pt x="1012" y="1175"/>
                  <a:pt x="1012" y="1175"/>
                </a:cubicBezTo>
                <a:cubicBezTo>
                  <a:pt x="1467" y="679"/>
                  <a:pt x="1467" y="679"/>
                  <a:pt x="1467" y="679"/>
                </a:cubicBezTo>
                <a:cubicBezTo>
                  <a:pt x="1506" y="640"/>
                  <a:pt x="1506" y="576"/>
                  <a:pt x="1467" y="537"/>
                </a:cubicBezTo>
                <a:cubicBezTo>
                  <a:pt x="1428" y="498"/>
                  <a:pt x="1365" y="498"/>
                  <a:pt x="1327" y="537"/>
                </a:cubicBezTo>
                <a:cubicBezTo>
                  <a:pt x="771" y="1104"/>
                  <a:pt x="771" y="1104"/>
                  <a:pt x="771" y="1104"/>
                </a:cubicBezTo>
                <a:cubicBezTo>
                  <a:pt x="732" y="1143"/>
                  <a:pt x="732" y="1207"/>
                  <a:pt x="771" y="1246"/>
                </a:cubicBezTo>
                <a:cubicBezTo>
                  <a:pt x="1327" y="1813"/>
                  <a:pt x="1327" y="1813"/>
                  <a:pt x="1327" y="1813"/>
                </a:cubicBezTo>
                <a:cubicBezTo>
                  <a:pt x="1365" y="1852"/>
                  <a:pt x="1428" y="1852"/>
                  <a:pt x="1467" y="1813"/>
                </a:cubicBezTo>
                <a:cubicBezTo>
                  <a:pt x="1506" y="1774"/>
                  <a:pt x="1506" y="1710"/>
                  <a:pt x="1467" y="1671"/>
                </a:cubicBezTo>
                <a:close/>
                <a:moveTo>
                  <a:pt x="2350" y="1175"/>
                </a:moveTo>
                <a:cubicBezTo>
                  <a:pt x="2350" y="526"/>
                  <a:pt x="1824" y="0"/>
                  <a:pt x="1175" y="0"/>
                </a:cubicBezTo>
                <a:cubicBezTo>
                  <a:pt x="526" y="0"/>
                  <a:pt x="0" y="526"/>
                  <a:pt x="0" y="1175"/>
                </a:cubicBezTo>
                <a:cubicBezTo>
                  <a:pt x="0" y="1824"/>
                  <a:pt x="526" y="2350"/>
                  <a:pt x="1175" y="2350"/>
                </a:cubicBezTo>
                <a:cubicBezTo>
                  <a:pt x="1824" y="2350"/>
                  <a:pt x="2350" y="1824"/>
                  <a:pt x="2350" y="1175"/>
                </a:cubicBezTo>
                <a:close/>
                <a:moveTo>
                  <a:pt x="152" y="1175"/>
                </a:moveTo>
                <a:cubicBezTo>
                  <a:pt x="152" y="610"/>
                  <a:pt x="610" y="152"/>
                  <a:pt x="1175" y="152"/>
                </a:cubicBezTo>
                <a:cubicBezTo>
                  <a:pt x="1740" y="152"/>
                  <a:pt x="2198" y="610"/>
                  <a:pt x="2198" y="1175"/>
                </a:cubicBezTo>
                <a:cubicBezTo>
                  <a:pt x="2198" y="1740"/>
                  <a:pt x="1740" y="2198"/>
                  <a:pt x="1175" y="2198"/>
                </a:cubicBezTo>
                <a:cubicBezTo>
                  <a:pt x="610" y="2198"/>
                  <a:pt x="152" y="1740"/>
                  <a:pt x="152" y="1175"/>
                </a:cubicBezTo>
                <a:close/>
              </a:path>
            </a:pathLst>
          </a:custGeom>
          <a:solidFill>
            <a:schemeClr val="accent5"/>
          </a:solidFill>
          <a:ln>
            <a:noFill/>
          </a:ln>
        </p:spPr>
        <p:txBody>
          <a:bodyPr vert="horz" wrap="square" lIns="91440" tIns="45720" rIns="91440" bIns="45720" numCol="1" anchor="t" anchorCtr="0" compatLnSpc="1">
            <a:prstTxWarp prst="textNoShape">
              <a:avLst/>
            </a:prstTxWarp>
          </a:bodyPr>
          <a:lstStyle/>
          <a:p>
            <a:endParaRPr lang="en-US"/>
          </a:p>
        </p:txBody>
      </p:sp>
      <p:sp>
        <p:nvSpPr>
          <p:cNvPr id="9" name="Rectangle 7">
            <a:extLst>
              <a:ext uri="{FF2B5EF4-FFF2-40B4-BE49-F238E27FC236}">
                <a16:creationId xmlns="" xmlns:a16="http://schemas.microsoft.com/office/drawing/2014/main" id="{2A40125D-F800-4E64-A6F6-892198D2336A}"/>
              </a:ext>
            </a:extLst>
          </p:cNvPr>
          <p:cNvSpPr/>
          <p:nvPr userDrawn="1"/>
        </p:nvSpPr>
        <p:spPr>
          <a:xfrm>
            <a:off x="4572002" y="0"/>
            <a:ext cx="256151" cy="832104"/>
          </a:xfrm>
          <a:custGeom>
            <a:avLst/>
            <a:gdLst>
              <a:gd name="connsiteX0" fmla="*/ 0 w 256151"/>
              <a:gd name="connsiteY0" fmla="*/ 0 h 827863"/>
              <a:gd name="connsiteX1" fmla="*/ 256151 w 256151"/>
              <a:gd name="connsiteY1" fmla="*/ 0 h 827863"/>
              <a:gd name="connsiteX2" fmla="*/ 256151 w 256151"/>
              <a:gd name="connsiteY2" fmla="*/ 827863 h 827863"/>
              <a:gd name="connsiteX3" fmla="*/ 0 w 256151"/>
              <a:gd name="connsiteY3" fmla="*/ 827863 h 827863"/>
              <a:gd name="connsiteX4" fmla="*/ 0 w 256151"/>
              <a:gd name="connsiteY4" fmla="*/ 0 h 827863"/>
              <a:gd name="connsiteX0" fmla="*/ 0 w 256151"/>
              <a:gd name="connsiteY0" fmla="*/ 0 h 827863"/>
              <a:gd name="connsiteX1" fmla="*/ 2979 w 256151"/>
              <a:gd name="connsiteY1" fmla="*/ 5957 h 827863"/>
              <a:gd name="connsiteX2" fmla="*/ 256151 w 256151"/>
              <a:gd name="connsiteY2" fmla="*/ 827863 h 827863"/>
              <a:gd name="connsiteX3" fmla="*/ 0 w 256151"/>
              <a:gd name="connsiteY3" fmla="*/ 827863 h 827863"/>
              <a:gd name="connsiteX4" fmla="*/ 0 w 256151"/>
              <a:gd name="connsiteY4" fmla="*/ 0 h 82786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56151" h="827863">
                <a:moveTo>
                  <a:pt x="0" y="0"/>
                </a:moveTo>
                <a:lnTo>
                  <a:pt x="2979" y="5957"/>
                </a:lnTo>
                <a:lnTo>
                  <a:pt x="256151" y="827863"/>
                </a:lnTo>
                <a:lnTo>
                  <a:pt x="0" y="827863"/>
                </a:lnTo>
                <a:lnTo>
                  <a:pt x="0"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945982979"/>
      </p:ext>
    </p:extLst>
  </p:cSld>
  <p:clrMapOvr>
    <a:masterClrMapping/>
  </p:clrMapOvr>
  <p:transition spd="slow">
    <p:fade/>
  </p:transition>
  <p:timing>
    <p:tnLst>
      <p:par>
        <p:cTn id="1" dur="indefinite" restart="never" nodeType="tmRoot"/>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Mini Right Pictgure in Page">
    <p:spTree>
      <p:nvGrpSpPr>
        <p:cNvPr id="1" name=""/>
        <p:cNvGrpSpPr/>
        <p:nvPr/>
      </p:nvGrpSpPr>
      <p:grpSpPr>
        <a:xfrm>
          <a:off x="0" y="0"/>
          <a:ext cx="0" cy="0"/>
          <a:chOff x="0" y="0"/>
          <a:chExt cx="0" cy="0"/>
        </a:xfrm>
      </p:grpSpPr>
      <p:sp>
        <p:nvSpPr>
          <p:cNvPr id="7" name="Picture Placeholder 3"/>
          <p:cNvSpPr>
            <a:spLocks noGrp="1"/>
          </p:cNvSpPr>
          <p:nvPr>
            <p:ph type="pic" sz="quarter" idx="10"/>
          </p:nvPr>
        </p:nvSpPr>
        <p:spPr>
          <a:xfrm>
            <a:off x="4572000" y="0"/>
            <a:ext cx="4572000" cy="3047999"/>
          </a:xfrm>
          <a:prstGeom prst="rect">
            <a:avLst/>
          </a:prstGeom>
          <a:ln w="9525">
            <a:noFill/>
          </a:ln>
        </p:spPr>
        <p:txBody>
          <a:bodyPr/>
          <a:lstStyle>
            <a:lvl1pPr>
              <a:defRPr sz="1200">
                <a:solidFill>
                  <a:schemeClr val="accent4"/>
                </a:solidFill>
                <a:latin typeface="Lato" panose="020F0502020204030203" pitchFamily="34" charset="0"/>
              </a:defRPr>
            </a:lvl1pPr>
          </a:lstStyle>
          <a:p>
            <a:endParaRPr lang="en-US"/>
          </a:p>
        </p:txBody>
      </p:sp>
      <p:sp>
        <p:nvSpPr>
          <p:cNvPr id="3" name="Text Placeholder 9"/>
          <p:cNvSpPr>
            <a:spLocks noGrp="1"/>
          </p:cNvSpPr>
          <p:nvPr>
            <p:ph type="body" sz="quarter" idx="11"/>
          </p:nvPr>
        </p:nvSpPr>
        <p:spPr>
          <a:xfrm>
            <a:off x="584202" y="575841"/>
            <a:ext cx="3331093" cy="383260"/>
          </a:xfrm>
          <a:prstGeom prst="rect">
            <a:avLst/>
          </a:prstGeom>
        </p:spPr>
        <p:txBody>
          <a:bodyPr lIns="0" tIns="0" rIns="0" bIns="0"/>
          <a:lstStyle>
            <a:lvl1pPr marL="0" indent="0" algn="l">
              <a:lnSpc>
                <a:spcPct val="100000"/>
              </a:lnSpc>
              <a:spcBef>
                <a:spcPts val="0"/>
              </a:spcBef>
              <a:buNone/>
              <a:defRPr sz="2200" b="0" cap="all" spc="50" baseline="0">
                <a:solidFill>
                  <a:schemeClr val="accent1"/>
                </a:solidFill>
                <a:latin typeface="+mj-lt"/>
                <a:ea typeface="Roboto" panose="02000000000000000000" pitchFamily="2" charset="0"/>
                <a:cs typeface="Open Sans" panose="020B0606030504020204" pitchFamily="34" charset="0"/>
              </a:defRPr>
            </a:lvl1pPr>
          </a:lstStyle>
          <a:p>
            <a:pPr lvl="0"/>
            <a:r>
              <a:rPr lang="en-US" dirty="0"/>
              <a:t>Click to edit Master text styles</a:t>
            </a:r>
          </a:p>
        </p:txBody>
      </p:sp>
      <p:sp>
        <p:nvSpPr>
          <p:cNvPr id="4" name="Text Placeholder 9"/>
          <p:cNvSpPr>
            <a:spLocks noGrp="1"/>
          </p:cNvSpPr>
          <p:nvPr>
            <p:ph type="body" sz="quarter" idx="12"/>
          </p:nvPr>
        </p:nvSpPr>
        <p:spPr>
          <a:xfrm>
            <a:off x="593725" y="1227457"/>
            <a:ext cx="3331093" cy="141344"/>
          </a:xfrm>
          <a:prstGeom prst="rect">
            <a:avLst/>
          </a:prstGeom>
        </p:spPr>
        <p:txBody>
          <a:bodyPr lIns="0" tIns="0" rIns="0" bIns="0"/>
          <a:lstStyle>
            <a:lvl1pPr marL="0" indent="0" algn="l">
              <a:lnSpc>
                <a:spcPts val="1200"/>
              </a:lnSpc>
              <a:spcBef>
                <a:spcPts val="0"/>
              </a:spcBef>
              <a:buNone/>
              <a:defRPr sz="1400" b="0" cap="none" spc="0" baseline="0">
                <a:solidFill>
                  <a:schemeClr val="accent4"/>
                </a:solidFill>
                <a:latin typeface="+mj-lt"/>
                <a:ea typeface="Roboto" panose="02000000000000000000" pitchFamily="2" charset="0"/>
                <a:cs typeface="Open Sans" panose="020B0606030504020204" pitchFamily="34" charset="0"/>
              </a:defRPr>
            </a:lvl1pPr>
          </a:lstStyle>
          <a:p>
            <a:pPr lvl="0"/>
            <a:r>
              <a:rPr lang="en-US" dirty="0"/>
              <a:t>Click to edit Master text styles</a:t>
            </a:r>
          </a:p>
        </p:txBody>
      </p:sp>
      <p:cxnSp>
        <p:nvCxnSpPr>
          <p:cNvPr id="5" name="Straight Connector 4"/>
          <p:cNvCxnSpPr/>
          <p:nvPr userDrawn="1"/>
        </p:nvCxnSpPr>
        <p:spPr>
          <a:xfrm>
            <a:off x="593725" y="492067"/>
            <a:ext cx="914400" cy="0"/>
          </a:xfrm>
          <a:prstGeom prst="line">
            <a:avLst/>
          </a:prstGeom>
          <a:ln w="28575">
            <a:solidFill>
              <a:schemeClr val="accent2"/>
            </a:solidFill>
          </a:ln>
        </p:spPr>
        <p:style>
          <a:lnRef idx="1">
            <a:schemeClr val="accent1"/>
          </a:lnRef>
          <a:fillRef idx="0">
            <a:schemeClr val="accent1"/>
          </a:fillRef>
          <a:effectRef idx="0">
            <a:schemeClr val="accent1"/>
          </a:effectRef>
          <a:fontRef idx="minor">
            <a:schemeClr val="tx1"/>
          </a:fontRef>
        </p:style>
      </p:cxnSp>
      <p:sp>
        <p:nvSpPr>
          <p:cNvPr id="6" name="Rectangle 7">
            <a:extLst>
              <a:ext uri="{FF2B5EF4-FFF2-40B4-BE49-F238E27FC236}">
                <a16:creationId xmlns="" xmlns:a16="http://schemas.microsoft.com/office/drawing/2014/main" id="{5D725C3B-BB18-4065-AD8C-368007C45672}"/>
              </a:ext>
            </a:extLst>
          </p:cNvPr>
          <p:cNvSpPr/>
          <p:nvPr userDrawn="1"/>
        </p:nvSpPr>
        <p:spPr>
          <a:xfrm rot="10800000" flipV="1">
            <a:off x="4315849" y="0"/>
            <a:ext cx="256151" cy="832104"/>
          </a:xfrm>
          <a:custGeom>
            <a:avLst/>
            <a:gdLst>
              <a:gd name="connsiteX0" fmla="*/ 0 w 256151"/>
              <a:gd name="connsiteY0" fmla="*/ 0 h 827863"/>
              <a:gd name="connsiteX1" fmla="*/ 256151 w 256151"/>
              <a:gd name="connsiteY1" fmla="*/ 0 h 827863"/>
              <a:gd name="connsiteX2" fmla="*/ 256151 w 256151"/>
              <a:gd name="connsiteY2" fmla="*/ 827863 h 827863"/>
              <a:gd name="connsiteX3" fmla="*/ 0 w 256151"/>
              <a:gd name="connsiteY3" fmla="*/ 827863 h 827863"/>
              <a:gd name="connsiteX4" fmla="*/ 0 w 256151"/>
              <a:gd name="connsiteY4" fmla="*/ 0 h 827863"/>
              <a:gd name="connsiteX0" fmla="*/ 0 w 256151"/>
              <a:gd name="connsiteY0" fmla="*/ 0 h 827863"/>
              <a:gd name="connsiteX1" fmla="*/ 2979 w 256151"/>
              <a:gd name="connsiteY1" fmla="*/ 5957 h 827863"/>
              <a:gd name="connsiteX2" fmla="*/ 256151 w 256151"/>
              <a:gd name="connsiteY2" fmla="*/ 827863 h 827863"/>
              <a:gd name="connsiteX3" fmla="*/ 0 w 256151"/>
              <a:gd name="connsiteY3" fmla="*/ 827863 h 827863"/>
              <a:gd name="connsiteX4" fmla="*/ 0 w 256151"/>
              <a:gd name="connsiteY4" fmla="*/ 0 h 82786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56151" h="827863">
                <a:moveTo>
                  <a:pt x="0" y="0"/>
                </a:moveTo>
                <a:lnTo>
                  <a:pt x="2979" y="5957"/>
                </a:lnTo>
                <a:lnTo>
                  <a:pt x="256151" y="827863"/>
                </a:lnTo>
                <a:lnTo>
                  <a:pt x="0" y="827863"/>
                </a:lnTo>
                <a:lnTo>
                  <a:pt x="0"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172260839"/>
      </p:ext>
    </p:extLst>
  </p:cSld>
  <p:clrMapOvr>
    <a:masterClrMapping/>
  </p:clrMapOvr>
  <p:transition spd="slow">
    <p:fade/>
  </p:transition>
  <p:timing>
    <p:tnLst>
      <p:par>
        <p:cTn id="1" dur="indefinite" restart="never" nodeType="tmRoot"/>
      </p:par>
    </p:tn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Simple Portfolio Single Show">
    <p:spTree>
      <p:nvGrpSpPr>
        <p:cNvPr id="1" name=""/>
        <p:cNvGrpSpPr/>
        <p:nvPr/>
      </p:nvGrpSpPr>
      <p:grpSpPr>
        <a:xfrm>
          <a:off x="0" y="0"/>
          <a:ext cx="0" cy="0"/>
          <a:chOff x="0" y="0"/>
          <a:chExt cx="0" cy="0"/>
        </a:xfrm>
      </p:grpSpPr>
      <p:sp>
        <p:nvSpPr>
          <p:cNvPr id="23" name="TextBox 22"/>
          <p:cNvSpPr txBox="1"/>
          <p:nvPr userDrawn="1"/>
        </p:nvSpPr>
        <p:spPr>
          <a:xfrm>
            <a:off x="7939422" y="4722841"/>
            <a:ext cx="206993" cy="123111"/>
          </a:xfrm>
          <a:prstGeom prst="rect">
            <a:avLst/>
          </a:prstGeom>
          <a:noFill/>
        </p:spPr>
        <p:txBody>
          <a:bodyPr wrap="square" lIns="0" tIns="0" rIns="0" bIns="0" rtlCol="0">
            <a:spAutoFit/>
          </a:bodyPr>
          <a:lstStyle/>
          <a:p>
            <a:pPr algn="r"/>
            <a:fld id="{27692F5A-FC14-4E83-B4CC-18F6C2D780A4}" type="slidenum">
              <a:rPr lang="en-US" sz="800" b="0" spc="30" baseline="0" smtClean="0">
                <a:solidFill>
                  <a:schemeClr val="accent4"/>
                </a:solidFill>
                <a:latin typeface="Lato" panose="020F0502020204030203" pitchFamily="34" charset="0"/>
              </a:rPr>
              <a:pPr algn="r"/>
              <a:t>‹#›</a:t>
            </a:fld>
            <a:endParaRPr lang="en-US" sz="800" b="0" spc="30" baseline="0" dirty="0">
              <a:solidFill>
                <a:schemeClr val="accent4"/>
              </a:solidFill>
              <a:latin typeface="Lato" panose="020F0502020204030203" pitchFamily="34" charset="0"/>
            </a:endParaRPr>
          </a:p>
        </p:txBody>
      </p:sp>
      <p:sp>
        <p:nvSpPr>
          <p:cNvPr id="14" name="Text Placeholder 9"/>
          <p:cNvSpPr>
            <a:spLocks noGrp="1"/>
          </p:cNvSpPr>
          <p:nvPr>
            <p:ph type="body" sz="quarter" idx="10"/>
          </p:nvPr>
        </p:nvSpPr>
        <p:spPr>
          <a:xfrm>
            <a:off x="584202" y="575841"/>
            <a:ext cx="7953374" cy="383260"/>
          </a:xfrm>
          <a:prstGeom prst="rect">
            <a:avLst/>
          </a:prstGeom>
        </p:spPr>
        <p:txBody>
          <a:bodyPr lIns="0" tIns="0" rIns="0" bIns="0"/>
          <a:lstStyle>
            <a:lvl1pPr marL="0" indent="0" algn="l">
              <a:lnSpc>
                <a:spcPct val="100000"/>
              </a:lnSpc>
              <a:spcBef>
                <a:spcPts val="0"/>
              </a:spcBef>
              <a:buNone/>
              <a:defRPr sz="2200" b="0" cap="all" spc="50" baseline="0">
                <a:solidFill>
                  <a:schemeClr val="accent1"/>
                </a:solidFill>
                <a:latin typeface="+mj-lt"/>
                <a:ea typeface="Roboto" panose="02000000000000000000" pitchFamily="2" charset="0"/>
                <a:cs typeface="Open Sans" panose="020B0606030504020204" pitchFamily="34" charset="0"/>
              </a:defRPr>
            </a:lvl1pPr>
          </a:lstStyle>
          <a:p>
            <a:pPr lvl="0"/>
            <a:r>
              <a:rPr lang="en-US" dirty="0"/>
              <a:t>Click to edit Master text styles</a:t>
            </a:r>
          </a:p>
        </p:txBody>
      </p:sp>
      <p:sp>
        <p:nvSpPr>
          <p:cNvPr id="15" name="Text Placeholder 9"/>
          <p:cNvSpPr>
            <a:spLocks noGrp="1"/>
          </p:cNvSpPr>
          <p:nvPr>
            <p:ph type="body" sz="quarter" idx="11"/>
          </p:nvPr>
        </p:nvSpPr>
        <p:spPr>
          <a:xfrm>
            <a:off x="593725" y="998857"/>
            <a:ext cx="7953374" cy="141344"/>
          </a:xfrm>
          <a:prstGeom prst="rect">
            <a:avLst/>
          </a:prstGeom>
        </p:spPr>
        <p:txBody>
          <a:bodyPr lIns="0" tIns="0" rIns="0" bIns="0"/>
          <a:lstStyle>
            <a:lvl1pPr marL="0" indent="0" algn="l">
              <a:lnSpc>
                <a:spcPts val="1200"/>
              </a:lnSpc>
              <a:spcBef>
                <a:spcPts val="0"/>
              </a:spcBef>
              <a:buNone/>
              <a:defRPr sz="1400" b="0" cap="none" spc="0" baseline="0">
                <a:solidFill>
                  <a:schemeClr val="accent4"/>
                </a:solidFill>
                <a:latin typeface="+mj-lt"/>
                <a:ea typeface="Roboto" panose="02000000000000000000" pitchFamily="2" charset="0"/>
                <a:cs typeface="Open Sans" panose="020B0606030504020204" pitchFamily="34" charset="0"/>
              </a:defRPr>
            </a:lvl1pPr>
          </a:lstStyle>
          <a:p>
            <a:pPr lvl="0"/>
            <a:r>
              <a:rPr lang="en-US" dirty="0"/>
              <a:t>Click to edit Master text styles</a:t>
            </a:r>
          </a:p>
        </p:txBody>
      </p:sp>
      <p:cxnSp>
        <p:nvCxnSpPr>
          <p:cNvPr id="18" name="Straight Connector 17"/>
          <p:cNvCxnSpPr/>
          <p:nvPr userDrawn="1"/>
        </p:nvCxnSpPr>
        <p:spPr>
          <a:xfrm>
            <a:off x="593725" y="492067"/>
            <a:ext cx="914400" cy="0"/>
          </a:xfrm>
          <a:prstGeom prst="line">
            <a:avLst/>
          </a:prstGeom>
          <a:ln w="28575">
            <a:solidFill>
              <a:schemeClr val="accent2"/>
            </a:solidFill>
          </a:ln>
        </p:spPr>
        <p:style>
          <a:lnRef idx="1">
            <a:schemeClr val="accent1"/>
          </a:lnRef>
          <a:fillRef idx="0">
            <a:schemeClr val="accent1"/>
          </a:fillRef>
          <a:effectRef idx="0">
            <a:schemeClr val="accent1"/>
          </a:effectRef>
          <a:fontRef idx="minor">
            <a:schemeClr val="tx1"/>
          </a:fontRef>
        </p:style>
      </p:cxnSp>
      <p:sp>
        <p:nvSpPr>
          <p:cNvPr id="24" name="Picture Placeholder 3"/>
          <p:cNvSpPr>
            <a:spLocks noGrp="1"/>
          </p:cNvSpPr>
          <p:nvPr>
            <p:ph type="pic" sz="quarter" idx="12"/>
          </p:nvPr>
        </p:nvSpPr>
        <p:spPr>
          <a:xfrm>
            <a:off x="593725" y="1543049"/>
            <a:ext cx="3986742" cy="2756285"/>
          </a:xfrm>
          <a:prstGeom prst="rect">
            <a:avLst/>
          </a:prstGeom>
          <a:ln w="6350">
            <a:noFill/>
          </a:ln>
        </p:spPr>
        <p:txBody>
          <a:bodyPr/>
          <a:lstStyle>
            <a:lvl1pPr>
              <a:defRPr sz="1000">
                <a:solidFill>
                  <a:schemeClr val="accent4"/>
                </a:solidFill>
                <a:latin typeface="Lato" panose="020F0502020204030203" pitchFamily="34" charset="0"/>
              </a:defRPr>
            </a:lvl1pPr>
          </a:lstStyle>
          <a:p>
            <a:endParaRPr lang="en-US" dirty="0"/>
          </a:p>
        </p:txBody>
      </p:sp>
      <p:sp>
        <p:nvSpPr>
          <p:cNvPr id="12" name="Freeform 5">
            <a:hlinkClick r:id="" action="ppaction://hlinkshowjump?jump=nextslide"/>
          </p:cNvPr>
          <p:cNvSpPr>
            <a:spLocks noEditPoints="1"/>
          </p:cNvSpPr>
          <p:nvPr userDrawn="1"/>
        </p:nvSpPr>
        <p:spPr bwMode="auto">
          <a:xfrm>
            <a:off x="8407428" y="4713316"/>
            <a:ext cx="141259" cy="141259"/>
          </a:xfrm>
          <a:custGeom>
            <a:avLst/>
            <a:gdLst>
              <a:gd name="T0" fmla="*/ 883 w 2350"/>
              <a:gd name="T1" fmla="*/ 679 h 2350"/>
              <a:gd name="T2" fmla="*/ 1338 w 2350"/>
              <a:gd name="T3" fmla="*/ 1175 h 2350"/>
              <a:gd name="T4" fmla="*/ 883 w 2350"/>
              <a:gd name="T5" fmla="*/ 1671 h 2350"/>
              <a:gd name="T6" fmla="*/ 883 w 2350"/>
              <a:gd name="T7" fmla="*/ 1813 h 2350"/>
              <a:gd name="T8" fmla="*/ 1023 w 2350"/>
              <a:gd name="T9" fmla="*/ 1813 h 2350"/>
              <a:gd name="T10" fmla="*/ 1579 w 2350"/>
              <a:gd name="T11" fmla="*/ 1246 h 2350"/>
              <a:gd name="T12" fmla="*/ 1579 w 2350"/>
              <a:gd name="T13" fmla="*/ 1104 h 2350"/>
              <a:gd name="T14" fmla="*/ 1023 w 2350"/>
              <a:gd name="T15" fmla="*/ 537 h 2350"/>
              <a:gd name="T16" fmla="*/ 883 w 2350"/>
              <a:gd name="T17" fmla="*/ 537 h 2350"/>
              <a:gd name="T18" fmla="*/ 883 w 2350"/>
              <a:gd name="T19" fmla="*/ 679 h 2350"/>
              <a:gd name="T20" fmla="*/ 0 w 2350"/>
              <a:gd name="T21" fmla="*/ 1175 h 2350"/>
              <a:gd name="T22" fmla="*/ 1175 w 2350"/>
              <a:gd name="T23" fmla="*/ 2350 h 2350"/>
              <a:gd name="T24" fmla="*/ 2350 w 2350"/>
              <a:gd name="T25" fmla="*/ 1175 h 2350"/>
              <a:gd name="T26" fmla="*/ 1175 w 2350"/>
              <a:gd name="T27" fmla="*/ 0 h 2350"/>
              <a:gd name="T28" fmla="*/ 0 w 2350"/>
              <a:gd name="T29" fmla="*/ 1175 h 2350"/>
              <a:gd name="T30" fmla="*/ 2198 w 2350"/>
              <a:gd name="T31" fmla="*/ 1175 h 2350"/>
              <a:gd name="T32" fmla="*/ 1175 w 2350"/>
              <a:gd name="T33" fmla="*/ 2198 h 2350"/>
              <a:gd name="T34" fmla="*/ 152 w 2350"/>
              <a:gd name="T35" fmla="*/ 1175 h 2350"/>
              <a:gd name="T36" fmla="*/ 1175 w 2350"/>
              <a:gd name="T37" fmla="*/ 152 h 2350"/>
              <a:gd name="T38" fmla="*/ 2198 w 2350"/>
              <a:gd name="T39" fmla="*/ 1175 h 23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2350" h="2350">
                <a:moveTo>
                  <a:pt x="883" y="679"/>
                </a:moveTo>
                <a:cubicBezTo>
                  <a:pt x="1338" y="1175"/>
                  <a:pt x="1338" y="1175"/>
                  <a:pt x="1338" y="1175"/>
                </a:cubicBezTo>
                <a:cubicBezTo>
                  <a:pt x="883" y="1671"/>
                  <a:pt x="883" y="1671"/>
                  <a:pt x="883" y="1671"/>
                </a:cubicBezTo>
                <a:cubicBezTo>
                  <a:pt x="844" y="1710"/>
                  <a:pt x="844" y="1774"/>
                  <a:pt x="883" y="1813"/>
                </a:cubicBezTo>
                <a:cubicBezTo>
                  <a:pt x="922" y="1852"/>
                  <a:pt x="985" y="1852"/>
                  <a:pt x="1023" y="1813"/>
                </a:cubicBezTo>
                <a:cubicBezTo>
                  <a:pt x="1579" y="1246"/>
                  <a:pt x="1579" y="1246"/>
                  <a:pt x="1579" y="1246"/>
                </a:cubicBezTo>
                <a:cubicBezTo>
                  <a:pt x="1618" y="1207"/>
                  <a:pt x="1618" y="1143"/>
                  <a:pt x="1579" y="1104"/>
                </a:cubicBezTo>
                <a:cubicBezTo>
                  <a:pt x="1023" y="537"/>
                  <a:pt x="1023" y="537"/>
                  <a:pt x="1023" y="537"/>
                </a:cubicBezTo>
                <a:cubicBezTo>
                  <a:pt x="985" y="498"/>
                  <a:pt x="922" y="498"/>
                  <a:pt x="883" y="537"/>
                </a:cubicBezTo>
                <a:cubicBezTo>
                  <a:pt x="844" y="576"/>
                  <a:pt x="844" y="640"/>
                  <a:pt x="883" y="679"/>
                </a:cubicBezTo>
                <a:close/>
                <a:moveTo>
                  <a:pt x="0" y="1175"/>
                </a:moveTo>
                <a:cubicBezTo>
                  <a:pt x="0" y="1824"/>
                  <a:pt x="526" y="2350"/>
                  <a:pt x="1175" y="2350"/>
                </a:cubicBezTo>
                <a:cubicBezTo>
                  <a:pt x="1824" y="2350"/>
                  <a:pt x="2350" y="1824"/>
                  <a:pt x="2350" y="1175"/>
                </a:cubicBezTo>
                <a:cubicBezTo>
                  <a:pt x="2350" y="526"/>
                  <a:pt x="1824" y="0"/>
                  <a:pt x="1175" y="0"/>
                </a:cubicBezTo>
                <a:cubicBezTo>
                  <a:pt x="526" y="0"/>
                  <a:pt x="0" y="526"/>
                  <a:pt x="0" y="1175"/>
                </a:cubicBezTo>
                <a:close/>
                <a:moveTo>
                  <a:pt x="2198" y="1175"/>
                </a:moveTo>
                <a:cubicBezTo>
                  <a:pt x="2198" y="1740"/>
                  <a:pt x="1740" y="2198"/>
                  <a:pt x="1175" y="2198"/>
                </a:cubicBezTo>
                <a:cubicBezTo>
                  <a:pt x="610" y="2198"/>
                  <a:pt x="152" y="1740"/>
                  <a:pt x="152" y="1175"/>
                </a:cubicBezTo>
                <a:cubicBezTo>
                  <a:pt x="152" y="610"/>
                  <a:pt x="610" y="152"/>
                  <a:pt x="1175" y="152"/>
                </a:cubicBezTo>
                <a:cubicBezTo>
                  <a:pt x="1740" y="152"/>
                  <a:pt x="2198" y="610"/>
                  <a:pt x="2198" y="1175"/>
                </a:cubicBezTo>
                <a:close/>
              </a:path>
            </a:pathLst>
          </a:custGeom>
          <a:solidFill>
            <a:schemeClr val="accent5"/>
          </a:solidFill>
          <a:ln>
            <a:noFill/>
          </a:ln>
        </p:spPr>
        <p:txBody>
          <a:bodyPr vert="horz" wrap="square" lIns="91440" tIns="45720" rIns="91440" bIns="45720" numCol="1" anchor="t" anchorCtr="0" compatLnSpc="1">
            <a:prstTxWarp prst="textNoShape">
              <a:avLst/>
            </a:prstTxWarp>
          </a:bodyPr>
          <a:lstStyle/>
          <a:p>
            <a:endParaRPr lang="en-US"/>
          </a:p>
        </p:txBody>
      </p:sp>
      <p:sp>
        <p:nvSpPr>
          <p:cNvPr id="13" name="Freeform 5">
            <a:hlinkClick r:id="" action="ppaction://hlinkshowjump?jump=previousslide"/>
          </p:cNvPr>
          <p:cNvSpPr>
            <a:spLocks noEditPoints="1"/>
          </p:cNvSpPr>
          <p:nvPr userDrawn="1"/>
        </p:nvSpPr>
        <p:spPr bwMode="auto">
          <a:xfrm>
            <a:off x="8244097" y="4713316"/>
            <a:ext cx="141259" cy="141259"/>
          </a:xfrm>
          <a:custGeom>
            <a:avLst/>
            <a:gdLst>
              <a:gd name="T0" fmla="*/ 1467 w 2350"/>
              <a:gd name="T1" fmla="*/ 1671 h 2350"/>
              <a:gd name="T2" fmla="*/ 1012 w 2350"/>
              <a:gd name="T3" fmla="*/ 1175 h 2350"/>
              <a:gd name="T4" fmla="*/ 1467 w 2350"/>
              <a:gd name="T5" fmla="*/ 679 h 2350"/>
              <a:gd name="T6" fmla="*/ 1467 w 2350"/>
              <a:gd name="T7" fmla="*/ 537 h 2350"/>
              <a:gd name="T8" fmla="*/ 1327 w 2350"/>
              <a:gd name="T9" fmla="*/ 537 h 2350"/>
              <a:gd name="T10" fmla="*/ 771 w 2350"/>
              <a:gd name="T11" fmla="*/ 1104 h 2350"/>
              <a:gd name="T12" fmla="*/ 771 w 2350"/>
              <a:gd name="T13" fmla="*/ 1246 h 2350"/>
              <a:gd name="T14" fmla="*/ 1327 w 2350"/>
              <a:gd name="T15" fmla="*/ 1813 h 2350"/>
              <a:gd name="T16" fmla="*/ 1467 w 2350"/>
              <a:gd name="T17" fmla="*/ 1813 h 2350"/>
              <a:gd name="T18" fmla="*/ 1467 w 2350"/>
              <a:gd name="T19" fmla="*/ 1671 h 2350"/>
              <a:gd name="T20" fmla="*/ 2350 w 2350"/>
              <a:gd name="T21" fmla="*/ 1175 h 2350"/>
              <a:gd name="T22" fmla="*/ 1175 w 2350"/>
              <a:gd name="T23" fmla="*/ 0 h 2350"/>
              <a:gd name="T24" fmla="*/ 0 w 2350"/>
              <a:gd name="T25" fmla="*/ 1175 h 2350"/>
              <a:gd name="T26" fmla="*/ 1175 w 2350"/>
              <a:gd name="T27" fmla="*/ 2350 h 2350"/>
              <a:gd name="T28" fmla="*/ 2350 w 2350"/>
              <a:gd name="T29" fmla="*/ 1175 h 2350"/>
              <a:gd name="T30" fmla="*/ 152 w 2350"/>
              <a:gd name="T31" fmla="*/ 1175 h 2350"/>
              <a:gd name="T32" fmla="*/ 1175 w 2350"/>
              <a:gd name="T33" fmla="*/ 152 h 2350"/>
              <a:gd name="T34" fmla="*/ 2198 w 2350"/>
              <a:gd name="T35" fmla="*/ 1175 h 2350"/>
              <a:gd name="T36" fmla="*/ 1175 w 2350"/>
              <a:gd name="T37" fmla="*/ 2198 h 2350"/>
              <a:gd name="T38" fmla="*/ 152 w 2350"/>
              <a:gd name="T39" fmla="*/ 1175 h 23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2350" h="2350">
                <a:moveTo>
                  <a:pt x="1467" y="1671"/>
                </a:moveTo>
                <a:cubicBezTo>
                  <a:pt x="1012" y="1175"/>
                  <a:pt x="1012" y="1175"/>
                  <a:pt x="1012" y="1175"/>
                </a:cubicBezTo>
                <a:cubicBezTo>
                  <a:pt x="1467" y="679"/>
                  <a:pt x="1467" y="679"/>
                  <a:pt x="1467" y="679"/>
                </a:cubicBezTo>
                <a:cubicBezTo>
                  <a:pt x="1506" y="640"/>
                  <a:pt x="1506" y="576"/>
                  <a:pt x="1467" y="537"/>
                </a:cubicBezTo>
                <a:cubicBezTo>
                  <a:pt x="1428" y="498"/>
                  <a:pt x="1365" y="498"/>
                  <a:pt x="1327" y="537"/>
                </a:cubicBezTo>
                <a:cubicBezTo>
                  <a:pt x="771" y="1104"/>
                  <a:pt x="771" y="1104"/>
                  <a:pt x="771" y="1104"/>
                </a:cubicBezTo>
                <a:cubicBezTo>
                  <a:pt x="732" y="1143"/>
                  <a:pt x="732" y="1207"/>
                  <a:pt x="771" y="1246"/>
                </a:cubicBezTo>
                <a:cubicBezTo>
                  <a:pt x="1327" y="1813"/>
                  <a:pt x="1327" y="1813"/>
                  <a:pt x="1327" y="1813"/>
                </a:cubicBezTo>
                <a:cubicBezTo>
                  <a:pt x="1365" y="1852"/>
                  <a:pt x="1428" y="1852"/>
                  <a:pt x="1467" y="1813"/>
                </a:cubicBezTo>
                <a:cubicBezTo>
                  <a:pt x="1506" y="1774"/>
                  <a:pt x="1506" y="1710"/>
                  <a:pt x="1467" y="1671"/>
                </a:cubicBezTo>
                <a:close/>
                <a:moveTo>
                  <a:pt x="2350" y="1175"/>
                </a:moveTo>
                <a:cubicBezTo>
                  <a:pt x="2350" y="526"/>
                  <a:pt x="1824" y="0"/>
                  <a:pt x="1175" y="0"/>
                </a:cubicBezTo>
                <a:cubicBezTo>
                  <a:pt x="526" y="0"/>
                  <a:pt x="0" y="526"/>
                  <a:pt x="0" y="1175"/>
                </a:cubicBezTo>
                <a:cubicBezTo>
                  <a:pt x="0" y="1824"/>
                  <a:pt x="526" y="2350"/>
                  <a:pt x="1175" y="2350"/>
                </a:cubicBezTo>
                <a:cubicBezTo>
                  <a:pt x="1824" y="2350"/>
                  <a:pt x="2350" y="1824"/>
                  <a:pt x="2350" y="1175"/>
                </a:cubicBezTo>
                <a:close/>
                <a:moveTo>
                  <a:pt x="152" y="1175"/>
                </a:moveTo>
                <a:cubicBezTo>
                  <a:pt x="152" y="610"/>
                  <a:pt x="610" y="152"/>
                  <a:pt x="1175" y="152"/>
                </a:cubicBezTo>
                <a:cubicBezTo>
                  <a:pt x="1740" y="152"/>
                  <a:pt x="2198" y="610"/>
                  <a:pt x="2198" y="1175"/>
                </a:cubicBezTo>
                <a:cubicBezTo>
                  <a:pt x="2198" y="1740"/>
                  <a:pt x="1740" y="2198"/>
                  <a:pt x="1175" y="2198"/>
                </a:cubicBezTo>
                <a:cubicBezTo>
                  <a:pt x="610" y="2198"/>
                  <a:pt x="152" y="1740"/>
                  <a:pt x="152" y="1175"/>
                </a:cubicBezTo>
                <a:close/>
              </a:path>
            </a:pathLst>
          </a:custGeom>
          <a:solidFill>
            <a:schemeClr val="accent5"/>
          </a:solidFill>
          <a:ln>
            <a:noFill/>
          </a:ln>
        </p:spPr>
        <p:txBody>
          <a:bodyPr vert="horz" wrap="square" lIns="91440" tIns="45720" rIns="91440" bIns="45720" numCol="1" anchor="t" anchorCtr="0" compatLnSpc="1">
            <a:prstTxWarp prst="textNoShape">
              <a:avLst/>
            </a:prstTxWarp>
          </a:bodyPr>
          <a:lstStyle/>
          <a:p>
            <a:endParaRPr lang="en-US"/>
          </a:p>
        </p:txBody>
      </p:sp>
      <p:sp>
        <p:nvSpPr>
          <p:cNvPr id="9" name="Rectangle 7">
            <a:extLst>
              <a:ext uri="{FF2B5EF4-FFF2-40B4-BE49-F238E27FC236}">
                <a16:creationId xmlns="" xmlns:a16="http://schemas.microsoft.com/office/drawing/2014/main" id="{76A171F7-E4EC-44CD-83AD-B1EE6B8F79A6}"/>
              </a:ext>
            </a:extLst>
          </p:cNvPr>
          <p:cNvSpPr/>
          <p:nvPr userDrawn="1"/>
        </p:nvSpPr>
        <p:spPr>
          <a:xfrm rot="5400000" flipV="1">
            <a:off x="881702" y="4011358"/>
            <a:ext cx="256151" cy="832104"/>
          </a:xfrm>
          <a:custGeom>
            <a:avLst/>
            <a:gdLst>
              <a:gd name="connsiteX0" fmla="*/ 0 w 256151"/>
              <a:gd name="connsiteY0" fmla="*/ 0 h 827863"/>
              <a:gd name="connsiteX1" fmla="*/ 256151 w 256151"/>
              <a:gd name="connsiteY1" fmla="*/ 0 h 827863"/>
              <a:gd name="connsiteX2" fmla="*/ 256151 w 256151"/>
              <a:gd name="connsiteY2" fmla="*/ 827863 h 827863"/>
              <a:gd name="connsiteX3" fmla="*/ 0 w 256151"/>
              <a:gd name="connsiteY3" fmla="*/ 827863 h 827863"/>
              <a:gd name="connsiteX4" fmla="*/ 0 w 256151"/>
              <a:gd name="connsiteY4" fmla="*/ 0 h 827863"/>
              <a:gd name="connsiteX0" fmla="*/ 0 w 256151"/>
              <a:gd name="connsiteY0" fmla="*/ 0 h 827863"/>
              <a:gd name="connsiteX1" fmla="*/ 2979 w 256151"/>
              <a:gd name="connsiteY1" fmla="*/ 5957 h 827863"/>
              <a:gd name="connsiteX2" fmla="*/ 256151 w 256151"/>
              <a:gd name="connsiteY2" fmla="*/ 827863 h 827863"/>
              <a:gd name="connsiteX3" fmla="*/ 0 w 256151"/>
              <a:gd name="connsiteY3" fmla="*/ 827863 h 827863"/>
              <a:gd name="connsiteX4" fmla="*/ 0 w 256151"/>
              <a:gd name="connsiteY4" fmla="*/ 0 h 82786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56151" h="827863">
                <a:moveTo>
                  <a:pt x="0" y="0"/>
                </a:moveTo>
                <a:lnTo>
                  <a:pt x="2979" y="5957"/>
                </a:lnTo>
                <a:lnTo>
                  <a:pt x="256151" y="827863"/>
                </a:lnTo>
                <a:lnTo>
                  <a:pt x="0" y="827863"/>
                </a:lnTo>
                <a:lnTo>
                  <a:pt x="0"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75362112"/>
      </p:ext>
    </p:extLst>
  </p:cSld>
  <p:clrMapOvr>
    <a:masterClrMapping/>
  </p:clrMapOvr>
  <p:transition spd="slow">
    <p:fade/>
  </p:transition>
  <p:timing>
    <p:tnLst>
      <p:par>
        <p:cTn id="1" dur="indefinite" restart="never" nodeType="tmRoot"/>
      </p:par>
    </p:tnLst>
  </p:timing>
  <p:extLst mod="1">
    <p:ext uri="{DCECCB84-F9BA-43D5-87BE-67443E8EF086}">
      <p15:sldGuideLst xmlns:p15="http://schemas.microsoft.com/office/powerpoint/2012/main" xmlns="">
        <p15:guide id="1" orient="horz" pos="2700">
          <p15:clr>
            <a:srgbClr val="FBAE40"/>
          </p15:clr>
        </p15:guide>
        <p15:guide id="2" pos="5384">
          <p15:clr>
            <a:srgbClr val="FBAE40"/>
          </p15:clr>
        </p15:guide>
        <p15:guide id="3" pos="374">
          <p15:clr>
            <a:srgbClr val="FBAE40"/>
          </p15:clr>
        </p15:guide>
        <p15:guide id="4" orient="horz" pos="306">
          <p15:clr>
            <a:srgbClr val="FBAE40"/>
          </p15:clr>
        </p15:guide>
        <p15:guide id="5" orient="horz" pos="972">
          <p15:clr>
            <a:srgbClr val="FBAE40"/>
          </p15:clr>
        </p15:guide>
      </p15:sldGuideLst>
    </p:ext>
  </p:extLst>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Mini Portfolio in Browser">
    <p:spTree>
      <p:nvGrpSpPr>
        <p:cNvPr id="1" name=""/>
        <p:cNvGrpSpPr/>
        <p:nvPr/>
      </p:nvGrpSpPr>
      <p:grpSpPr>
        <a:xfrm>
          <a:off x="0" y="0"/>
          <a:ext cx="0" cy="0"/>
          <a:chOff x="0" y="0"/>
          <a:chExt cx="0" cy="0"/>
        </a:xfrm>
      </p:grpSpPr>
      <p:sp>
        <p:nvSpPr>
          <p:cNvPr id="4" name="Picture Placeholder 3"/>
          <p:cNvSpPr>
            <a:spLocks noGrp="1"/>
          </p:cNvSpPr>
          <p:nvPr userDrawn="1">
            <p:ph type="pic" sz="quarter" idx="12"/>
          </p:nvPr>
        </p:nvSpPr>
        <p:spPr>
          <a:xfrm>
            <a:off x="3922871" y="1686719"/>
            <a:ext cx="4598829" cy="2670969"/>
          </a:xfrm>
          <a:prstGeom prst="rect">
            <a:avLst/>
          </a:prstGeom>
        </p:spPr>
        <p:txBody>
          <a:bodyPr/>
          <a:lstStyle>
            <a:lvl1pPr>
              <a:defRPr sz="1200">
                <a:solidFill>
                  <a:schemeClr val="accent4"/>
                </a:solidFill>
                <a:latin typeface="Lato" panose="020F0502020204030203" pitchFamily="34" charset="0"/>
              </a:defRPr>
            </a:lvl1pPr>
          </a:lstStyle>
          <a:p>
            <a:endParaRPr lang="en-US"/>
          </a:p>
        </p:txBody>
      </p:sp>
      <p:sp>
        <p:nvSpPr>
          <p:cNvPr id="10" name="Text Placeholder 9"/>
          <p:cNvSpPr>
            <a:spLocks noGrp="1"/>
          </p:cNvSpPr>
          <p:nvPr userDrawn="1">
            <p:ph type="body" sz="quarter" idx="10"/>
          </p:nvPr>
        </p:nvSpPr>
        <p:spPr>
          <a:xfrm>
            <a:off x="584202" y="575841"/>
            <a:ext cx="7953374" cy="383260"/>
          </a:xfrm>
          <a:prstGeom prst="rect">
            <a:avLst/>
          </a:prstGeom>
        </p:spPr>
        <p:txBody>
          <a:bodyPr lIns="0" tIns="0" rIns="0" bIns="0"/>
          <a:lstStyle>
            <a:lvl1pPr marL="0" indent="0" algn="l">
              <a:lnSpc>
                <a:spcPct val="100000"/>
              </a:lnSpc>
              <a:spcBef>
                <a:spcPts val="0"/>
              </a:spcBef>
              <a:buNone/>
              <a:defRPr sz="2200" b="0" cap="all" spc="50" baseline="0">
                <a:solidFill>
                  <a:schemeClr val="accent1"/>
                </a:solidFill>
                <a:latin typeface="+mj-lt"/>
                <a:ea typeface="Roboto" panose="02000000000000000000" pitchFamily="2" charset="0"/>
                <a:cs typeface="Open Sans" panose="020B0606030504020204" pitchFamily="34" charset="0"/>
              </a:defRPr>
            </a:lvl1pPr>
          </a:lstStyle>
          <a:p>
            <a:pPr lvl="0"/>
            <a:r>
              <a:rPr lang="en-US" dirty="0"/>
              <a:t>Click to edit Master text styles</a:t>
            </a:r>
          </a:p>
        </p:txBody>
      </p:sp>
      <p:sp>
        <p:nvSpPr>
          <p:cNvPr id="3" name="Text Placeholder 9"/>
          <p:cNvSpPr>
            <a:spLocks noGrp="1"/>
          </p:cNvSpPr>
          <p:nvPr userDrawn="1">
            <p:ph type="body" sz="quarter" idx="11"/>
          </p:nvPr>
        </p:nvSpPr>
        <p:spPr>
          <a:xfrm>
            <a:off x="593725" y="998857"/>
            <a:ext cx="7953374" cy="141344"/>
          </a:xfrm>
          <a:prstGeom prst="rect">
            <a:avLst/>
          </a:prstGeom>
        </p:spPr>
        <p:txBody>
          <a:bodyPr lIns="0" tIns="0" rIns="0" bIns="0"/>
          <a:lstStyle>
            <a:lvl1pPr marL="0" indent="0" algn="l">
              <a:lnSpc>
                <a:spcPts val="1200"/>
              </a:lnSpc>
              <a:spcBef>
                <a:spcPts val="0"/>
              </a:spcBef>
              <a:buNone/>
              <a:defRPr sz="1400" b="0" cap="none" spc="0" baseline="0">
                <a:solidFill>
                  <a:schemeClr val="accent4"/>
                </a:solidFill>
                <a:latin typeface="+mj-lt"/>
                <a:ea typeface="Roboto" panose="02000000000000000000" pitchFamily="2" charset="0"/>
                <a:cs typeface="Open Sans" panose="020B0606030504020204" pitchFamily="34" charset="0"/>
              </a:defRPr>
            </a:lvl1pPr>
          </a:lstStyle>
          <a:p>
            <a:pPr lvl="0"/>
            <a:r>
              <a:rPr lang="en-US" dirty="0"/>
              <a:t>Click to edit Master text styles</a:t>
            </a:r>
          </a:p>
        </p:txBody>
      </p:sp>
      <p:cxnSp>
        <p:nvCxnSpPr>
          <p:cNvPr id="5" name="Straight Connector 4"/>
          <p:cNvCxnSpPr/>
          <p:nvPr userDrawn="1"/>
        </p:nvCxnSpPr>
        <p:spPr>
          <a:xfrm>
            <a:off x="593725" y="492067"/>
            <a:ext cx="914400" cy="0"/>
          </a:xfrm>
          <a:prstGeom prst="line">
            <a:avLst/>
          </a:prstGeom>
          <a:ln w="28575">
            <a:solidFill>
              <a:schemeClr val="accent2"/>
            </a:solidFill>
          </a:ln>
        </p:spPr>
        <p:style>
          <a:lnRef idx="1">
            <a:schemeClr val="accent1"/>
          </a:lnRef>
          <a:fillRef idx="0">
            <a:schemeClr val="accent1"/>
          </a:fillRef>
          <a:effectRef idx="0">
            <a:schemeClr val="accent1"/>
          </a:effectRef>
          <a:fontRef idx="minor">
            <a:schemeClr val="tx1"/>
          </a:fontRef>
        </p:style>
      </p:cxnSp>
      <p:sp>
        <p:nvSpPr>
          <p:cNvPr id="23" name="TextBox 22"/>
          <p:cNvSpPr txBox="1"/>
          <p:nvPr userDrawn="1"/>
        </p:nvSpPr>
        <p:spPr>
          <a:xfrm>
            <a:off x="7939422" y="4722841"/>
            <a:ext cx="206993" cy="123111"/>
          </a:xfrm>
          <a:prstGeom prst="rect">
            <a:avLst/>
          </a:prstGeom>
          <a:noFill/>
        </p:spPr>
        <p:txBody>
          <a:bodyPr wrap="square" lIns="0" tIns="0" rIns="0" bIns="0" rtlCol="0">
            <a:spAutoFit/>
          </a:bodyPr>
          <a:lstStyle/>
          <a:p>
            <a:pPr algn="r"/>
            <a:fld id="{27692F5A-FC14-4E83-B4CC-18F6C2D780A4}" type="slidenum">
              <a:rPr lang="en-US" sz="800" b="0" spc="30" baseline="0" smtClean="0">
                <a:solidFill>
                  <a:schemeClr val="accent4"/>
                </a:solidFill>
                <a:latin typeface="Lato" panose="020F0502020204030203" pitchFamily="34" charset="0"/>
              </a:rPr>
              <a:pPr algn="r"/>
              <a:t>‹#›</a:t>
            </a:fld>
            <a:endParaRPr lang="en-US" sz="800" b="0" spc="30" baseline="0" dirty="0">
              <a:solidFill>
                <a:schemeClr val="accent4"/>
              </a:solidFill>
              <a:latin typeface="Lato" panose="020F0502020204030203" pitchFamily="34" charset="0"/>
            </a:endParaRPr>
          </a:p>
        </p:txBody>
      </p:sp>
      <p:sp>
        <p:nvSpPr>
          <p:cNvPr id="12" name="Freeform 5">
            <a:hlinkClick r:id="" action="ppaction://hlinkshowjump?jump=nextslide"/>
          </p:cNvPr>
          <p:cNvSpPr>
            <a:spLocks noEditPoints="1"/>
          </p:cNvSpPr>
          <p:nvPr userDrawn="1"/>
        </p:nvSpPr>
        <p:spPr bwMode="auto">
          <a:xfrm>
            <a:off x="8407428" y="4713316"/>
            <a:ext cx="141259" cy="141259"/>
          </a:xfrm>
          <a:custGeom>
            <a:avLst/>
            <a:gdLst>
              <a:gd name="T0" fmla="*/ 883 w 2350"/>
              <a:gd name="T1" fmla="*/ 679 h 2350"/>
              <a:gd name="T2" fmla="*/ 1338 w 2350"/>
              <a:gd name="T3" fmla="*/ 1175 h 2350"/>
              <a:gd name="T4" fmla="*/ 883 w 2350"/>
              <a:gd name="T5" fmla="*/ 1671 h 2350"/>
              <a:gd name="T6" fmla="*/ 883 w 2350"/>
              <a:gd name="T7" fmla="*/ 1813 h 2350"/>
              <a:gd name="T8" fmla="*/ 1023 w 2350"/>
              <a:gd name="T9" fmla="*/ 1813 h 2350"/>
              <a:gd name="T10" fmla="*/ 1579 w 2350"/>
              <a:gd name="T11" fmla="*/ 1246 h 2350"/>
              <a:gd name="T12" fmla="*/ 1579 w 2350"/>
              <a:gd name="T13" fmla="*/ 1104 h 2350"/>
              <a:gd name="T14" fmla="*/ 1023 w 2350"/>
              <a:gd name="T15" fmla="*/ 537 h 2350"/>
              <a:gd name="T16" fmla="*/ 883 w 2350"/>
              <a:gd name="T17" fmla="*/ 537 h 2350"/>
              <a:gd name="T18" fmla="*/ 883 w 2350"/>
              <a:gd name="T19" fmla="*/ 679 h 2350"/>
              <a:gd name="T20" fmla="*/ 0 w 2350"/>
              <a:gd name="T21" fmla="*/ 1175 h 2350"/>
              <a:gd name="T22" fmla="*/ 1175 w 2350"/>
              <a:gd name="T23" fmla="*/ 2350 h 2350"/>
              <a:gd name="T24" fmla="*/ 2350 w 2350"/>
              <a:gd name="T25" fmla="*/ 1175 h 2350"/>
              <a:gd name="T26" fmla="*/ 1175 w 2350"/>
              <a:gd name="T27" fmla="*/ 0 h 2350"/>
              <a:gd name="T28" fmla="*/ 0 w 2350"/>
              <a:gd name="T29" fmla="*/ 1175 h 2350"/>
              <a:gd name="T30" fmla="*/ 2198 w 2350"/>
              <a:gd name="T31" fmla="*/ 1175 h 2350"/>
              <a:gd name="T32" fmla="*/ 1175 w 2350"/>
              <a:gd name="T33" fmla="*/ 2198 h 2350"/>
              <a:gd name="T34" fmla="*/ 152 w 2350"/>
              <a:gd name="T35" fmla="*/ 1175 h 2350"/>
              <a:gd name="T36" fmla="*/ 1175 w 2350"/>
              <a:gd name="T37" fmla="*/ 152 h 2350"/>
              <a:gd name="T38" fmla="*/ 2198 w 2350"/>
              <a:gd name="T39" fmla="*/ 1175 h 23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2350" h="2350">
                <a:moveTo>
                  <a:pt x="883" y="679"/>
                </a:moveTo>
                <a:cubicBezTo>
                  <a:pt x="1338" y="1175"/>
                  <a:pt x="1338" y="1175"/>
                  <a:pt x="1338" y="1175"/>
                </a:cubicBezTo>
                <a:cubicBezTo>
                  <a:pt x="883" y="1671"/>
                  <a:pt x="883" y="1671"/>
                  <a:pt x="883" y="1671"/>
                </a:cubicBezTo>
                <a:cubicBezTo>
                  <a:pt x="844" y="1710"/>
                  <a:pt x="844" y="1774"/>
                  <a:pt x="883" y="1813"/>
                </a:cubicBezTo>
                <a:cubicBezTo>
                  <a:pt x="922" y="1852"/>
                  <a:pt x="985" y="1852"/>
                  <a:pt x="1023" y="1813"/>
                </a:cubicBezTo>
                <a:cubicBezTo>
                  <a:pt x="1579" y="1246"/>
                  <a:pt x="1579" y="1246"/>
                  <a:pt x="1579" y="1246"/>
                </a:cubicBezTo>
                <a:cubicBezTo>
                  <a:pt x="1618" y="1207"/>
                  <a:pt x="1618" y="1143"/>
                  <a:pt x="1579" y="1104"/>
                </a:cubicBezTo>
                <a:cubicBezTo>
                  <a:pt x="1023" y="537"/>
                  <a:pt x="1023" y="537"/>
                  <a:pt x="1023" y="537"/>
                </a:cubicBezTo>
                <a:cubicBezTo>
                  <a:pt x="985" y="498"/>
                  <a:pt x="922" y="498"/>
                  <a:pt x="883" y="537"/>
                </a:cubicBezTo>
                <a:cubicBezTo>
                  <a:pt x="844" y="576"/>
                  <a:pt x="844" y="640"/>
                  <a:pt x="883" y="679"/>
                </a:cubicBezTo>
                <a:close/>
                <a:moveTo>
                  <a:pt x="0" y="1175"/>
                </a:moveTo>
                <a:cubicBezTo>
                  <a:pt x="0" y="1824"/>
                  <a:pt x="526" y="2350"/>
                  <a:pt x="1175" y="2350"/>
                </a:cubicBezTo>
                <a:cubicBezTo>
                  <a:pt x="1824" y="2350"/>
                  <a:pt x="2350" y="1824"/>
                  <a:pt x="2350" y="1175"/>
                </a:cubicBezTo>
                <a:cubicBezTo>
                  <a:pt x="2350" y="526"/>
                  <a:pt x="1824" y="0"/>
                  <a:pt x="1175" y="0"/>
                </a:cubicBezTo>
                <a:cubicBezTo>
                  <a:pt x="526" y="0"/>
                  <a:pt x="0" y="526"/>
                  <a:pt x="0" y="1175"/>
                </a:cubicBezTo>
                <a:close/>
                <a:moveTo>
                  <a:pt x="2198" y="1175"/>
                </a:moveTo>
                <a:cubicBezTo>
                  <a:pt x="2198" y="1740"/>
                  <a:pt x="1740" y="2198"/>
                  <a:pt x="1175" y="2198"/>
                </a:cubicBezTo>
                <a:cubicBezTo>
                  <a:pt x="610" y="2198"/>
                  <a:pt x="152" y="1740"/>
                  <a:pt x="152" y="1175"/>
                </a:cubicBezTo>
                <a:cubicBezTo>
                  <a:pt x="152" y="610"/>
                  <a:pt x="610" y="152"/>
                  <a:pt x="1175" y="152"/>
                </a:cubicBezTo>
                <a:cubicBezTo>
                  <a:pt x="1740" y="152"/>
                  <a:pt x="2198" y="610"/>
                  <a:pt x="2198" y="1175"/>
                </a:cubicBezTo>
                <a:close/>
              </a:path>
            </a:pathLst>
          </a:custGeom>
          <a:solidFill>
            <a:schemeClr val="accent5"/>
          </a:solidFill>
          <a:ln>
            <a:noFill/>
          </a:ln>
        </p:spPr>
        <p:txBody>
          <a:bodyPr vert="horz" wrap="square" lIns="91440" tIns="45720" rIns="91440" bIns="45720" numCol="1" anchor="t" anchorCtr="0" compatLnSpc="1">
            <a:prstTxWarp prst="textNoShape">
              <a:avLst/>
            </a:prstTxWarp>
          </a:bodyPr>
          <a:lstStyle/>
          <a:p>
            <a:endParaRPr lang="en-US"/>
          </a:p>
        </p:txBody>
      </p:sp>
      <p:sp>
        <p:nvSpPr>
          <p:cNvPr id="13" name="Freeform 5">
            <a:hlinkClick r:id="" action="ppaction://hlinkshowjump?jump=previousslide"/>
          </p:cNvPr>
          <p:cNvSpPr>
            <a:spLocks noEditPoints="1"/>
          </p:cNvSpPr>
          <p:nvPr userDrawn="1"/>
        </p:nvSpPr>
        <p:spPr bwMode="auto">
          <a:xfrm>
            <a:off x="8244097" y="4713316"/>
            <a:ext cx="141259" cy="141259"/>
          </a:xfrm>
          <a:custGeom>
            <a:avLst/>
            <a:gdLst>
              <a:gd name="T0" fmla="*/ 1467 w 2350"/>
              <a:gd name="T1" fmla="*/ 1671 h 2350"/>
              <a:gd name="T2" fmla="*/ 1012 w 2350"/>
              <a:gd name="T3" fmla="*/ 1175 h 2350"/>
              <a:gd name="T4" fmla="*/ 1467 w 2350"/>
              <a:gd name="T5" fmla="*/ 679 h 2350"/>
              <a:gd name="T6" fmla="*/ 1467 w 2350"/>
              <a:gd name="T7" fmla="*/ 537 h 2350"/>
              <a:gd name="T8" fmla="*/ 1327 w 2350"/>
              <a:gd name="T9" fmla="*/ 537 h 2350"/>
              <a:gd name="T10" fmla="*/ 771 w 2350"/>
              <a:gd name="T11" fmla="*/ 1104 h 2350"/>
              <a:gd name="T12" fmla="*/ 771 w 2350"/>
              <a:gd name="T13" fmla="*/ 1246 h 2350"/>
              <a:gd name="T14" fmla="*/ 1327 w 2350"/>
              <a:gd name="T15" fmla="*/ 1813 h 2350"/>
              <a:gd name="T16" fmla="*/ 1467 w 2350"/>
              <a:gd name="T17" fmla="*/ 1813 h 2350"/>
              <a:gd name="T18" fmla="*/ 1467 w 2350"/>
              <a:gd name="T19" fmla="*/ 1671 h 2350"/>
              <a:gd name="T20" fmla="*/ 2350 w 2350"/>
              <a:gd name="T21" fmla="*/ 1175 h 2350"/>
              <a:gd name="T22" fmla="*/ 1175 w 2350"/>
              <a:gd name="T23" fmla="*/ 0 h 2350"/>
              <a:gd name="T24" fmla="*/ 0 w 2350"/>
              <a:gd name="T25" fmla="*/ 1175 h 2350"/>
              <a:gd name="T26" fmla="*/ 1175 w 2350"/>
              <a:gd name="T27" fmla="*/ 2350 h 2350"/>
              <a:gd name="T28" fmla="*/ 2350 w 2350"/>
              <a:gd name="T29" fmla="*/ 1175 h 2350"/>
              <a:gd name="T30" fmla="*/ 152 w 2350"/>
              <a:gd name="T31" fmla="*/ 1175 h 2350"/>
              <a:gd name="T32" fmla="*/ 1175 w 2350"/>
              <a:gd name="T33" fmla="*/ 152 h 2350"/>
              <a:gd name="T34" fmla="*/ 2198 w 2350"/>
              <a:gd name="T35" fmla="*/ 1175 h 2350"/>
              <a:gd name="T36" fmla="*/ 1175 w 2350"/>
              <a:gd name="T37" fmla="*/ 2198 h 2350"/>
              <a:gd name="T38" fmla="*/ 152 w 2350"/>
              <a:gd name="T39" fmla="*/ 1175 h 23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2350" h="2350">
                <a:moveTo>
                  <a:pt x="1467" y="1671"/>
                </a:moveTo>
                <a:cubicBezTo>
                  <a:pt x="1012" y="1175"/>
                  <a:pt x="1012" y="1175"/>
                  <a:pt x="1012" y="1175"/>
                </a:cubicBezTo>
                <a:cubicBezTo>
                  <a:pt x="1467" y="679"/>
                  <a:pt x="1467" y="679"/>
                  <a:pt x="1467" y="679"/>
                </a:cubicBezTo>
                <a:cubicBezTo>
                  <a:pt x="1506" y="640"/>
                  <a:pt x="1506" y="576"/>
                  <a:pt x="1467" y="537"/>
                </a:cubicBezTo>
                <a:cubicBezTo>
                  <a:pt x="1428" y="498"/>
                  <a:pt x="1365" y="498"/>
                  <a:pt x="1327" y="537"/>
                </a:cubicBezTo>
                <a:cubicBezTo>
                  <a:pt x="771" y="1104"/>
                  <a:pt x="771" y="1104"/>
                  <a:pt x="771" y="1104"/>
                </a:cubicBezTo>
                <a:cubicBezTo>
                  <a:pt x="732" y="1143"/>
                  <a:pt x="732" y="1207"/>
                  <a:pt x="771" y="1246"/>
                </a:cubicBezTo>
                <a:cubicBezTo>
                  <a:pt x="1327" y="1813"/>
                  <a:pt x="1327" y="1813"/>
                  <a:pt x="1327" y="1813"/>
                </a:cubicBezTo>
                <a:cubicBezTo>
                  <a:pt x="1365" y="1852"/>
                  <a:pt x="1428" y="1852"/>
                  <a:pt x="1467" y="1813"/>
                </a:cubicBezTo>
                <a:cubicBezTo>
                  <a:pt x="1506" y="1774"/>
                  <a:pt x="1506" y="1710"/>
                  <a:pt x="1467" y="1671"/>
                </a:cubicBezTo>
                <a:close/>
                <a:moveTo>
                  <a:pt x="2350" y="1175"/>
                </a:moveTo>
                <a:cubicBezTo>
                  <a:pt x="2350" y="526"/>
                  <a:pt x="1824" y="0"/>
                  <a:pt x="1175" y="0"/>
                </a:cubicBezTo>
                <a:cubicBezTo>
                  <a:pt x="526" y="0"/>
                  <a:pt x="0" y="526"/>
                  <a:pt x="0" y="1175"/>
                </a:cubicBezTo>
                <a:cubicBezTo>
                  <a:pt x="0" y="1824"/>
                  <a:pt x="526" y="2350"/>
                  <a:pt x="1175" y="2350"/>
                </a:cubicBezTo>
                <a:cubicBezTo>
                  <a:pt x="1824" y="2350"/>
                  <a:pt x="2350" y="1824"/>
                  <a:pt x="2350" y="1175"/>
                </a:cubicBezTo>
                <a:close/>
                <a:moveTo>
                  <a:pt x="152" y="1175"/>
                </a:moveTo>
                <a:cubicBezTo>
                  <a:pt x="152" y="610"/>
                  <a:pt x="610" y="152"/>
                  <a:pt x="1175" y="152"/>
                </a:cubicBezTo>
                <a:cubicBezTo>
                  <a:pt x="1740" y="152"/>
                  <a:pt x="2198" y="610"/>
                  <a:pt x="2198" y="1175"/>
                </a:cubicBezTo>
                <a:cubicBezTo>
                  <a:pt x="2198" y="1740"/>
                  <a:pt x="1740" y="2198"/>
                  <a:pt x="1175" y="2198"/>
                </a:cubicBezTo>
                <a:cubicBezTo>
                  <a:pt x="610" y="2198"/>
                  <a:pt x="152" y="1740"/>
                  <a:pt x="152" y="1175"/>
                </a:cubicBezTo>
                <a:close/>
              </a:path>
            </a:pathLst>
          </a:custGeom>
          <a:solidFill>
            <a:schemeClr val="accent5"/>
          </a:solidFill>
          <a:ln>
            <a:noFill/>
          </a:ln>
        </p:spPr>
        <p:txBody>
          <a:bodyPr vert="horz" wrap="square" lIns="91440" tIns="45720" rIns="91440" bIns="45720" numCol="1" anchor="t" anchorCtr="0" compatLnSpc="1">
            <a:prstTxWarp prst="textNoShape">
              <a:avLst/>
            </a:prstTxWarp>
          </a:bodyPr>
          <a:lstStyle/>
          <a:p>
            <a:endParaRPr lang="en-US"/>
          </a:p>
        </p:txBody>
      </p:sp>
      <p:sp>
        <p:nvSpPr>
          <p:cNvPr id="9" name="Rectangle 7">
            <a:extLst>
              <a:ext uri="{FF2B5EF4-FFF2-40B4-BE49-F238E27FC236}">
                <a16:creationId xmlns="" xmlns:a16="http://schemas.microsoft.com/office/drawing/2014/main" id="{02597A62-61BB-405E-B270-2D78F7A4F9B8}"/>
              </a:ext>
            </a:extLst>
          </p:cNvPr>
          <p:cNvSpPr/>
          <p:nvPr userDrawn="1"/>
        </p:nvSpPr>
        <p:spPr>
          <a:xfrm rot="5400000" flipV="1">
            <a:off x="4210848" y="4069712"/>
            <a:ext cx="256151" cy="832104"/>
          </a:xfrm>
          <a:custGeom>
            <a:avLst/>
            <a:gdLst>
              <a:gd name="connsiteX0" fmla="*/ 0 w 256151"/>
              <a:gd name="connsiteY0" fmla="*/ 0 h 827863"/>
              <a:gd name="connsiteX1" fmla="*/ 256151 w 256151"/>
              <a:gd name="connsiteY1" fmla="*/ 0 h 827863"/>
              <a:gd name="connsiteX2" fmla="*/ 256151 w 256151"/>
              <a:gd name="connsiteY2" fmla="*/ 827863 h 827863"/>
              <a:gd name="connsiteX3" fmla="*/ 0 w 256151"/>
              <a:gd name="connsiteY3" fmla="*/ 827863 h 827863"/>
              <a:gd name="connsiteX4" fmla="*/ 0 w 256151"/>
              <a:gd name="connsiteY4" fmla="*/ 0 h 827863"/>
              <a:gd name="connsiteX0" fmla="*/ 0 w 256151"/>
              <a:gd name="connsiteY0" fmla="*/ 0 h 827863"/>
              <a:gd name="connsiteX1" fmla="*/ 2979 w 256151"/>
              <a:gd name="connsiteY1" fmla="*/ 5957 h 827863"/>
              <a:gd name="connsiteX2" fmla="*/ 256151 w 256151"/>
              <a:gd name="connsiteY2" fmla="*/ 827863 h 827863"/>
              <a:gd name="connsiteX3" fmla="*/ 0 w 256151"/>
              <a:gd name="connsiteY3" fmla="*/ 827863 h 827863"/>
              <a:gd name="connsiteX4" fmla="*/ 0 w 256151"/>
              <a:gd name="connsiteY4" fmla="*/ 0 h 82786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56151" h="827863">
                <a:moveTo>
                  <a:pt x="0" y="0"/>
                </a:moveTo>
                <a:lnTo>
                  <a:pt x="2979" y="5957"/>
                </a:lnTo>
                <a:lnTo>
                  <a:pt x="256151" y="827863"/>
                </a:lnTo>
                <a:lnTo>
                  <a:pt x="0" y="827863"/>
                </a:lnTo>
                <a:lnTo>
                  <a:pt x="0"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636902395"/>
      </p:ext>
    </p:extLst>
  </p:cSld>
  <p:clrMapOvr>
    <a:masterClrMapping/>
  </p:clrMapOvr>
  <p:transition spd="slow">
    <p:fade/>
  </p:transition>
  <p:timing>
    <p:tnLst>
      <p:par>
        <p:cTn id="1" dur="indefinite" restart="never" nodeType="tmRoot"/>
      </p:par>
    </p:tnLst>
  </p:timing>
  <p:extLst mod="1">
    <p:ext uri="{DCECCB84-F9BA-43D5-87BE-67443E8EF086}">
      <p15:sldGuideLst xmlns:p15="http://schemas.microsoft.com/office/powerpoint/2012/main" xmlns="">
        <p15:guide id="1" orient="horz" pos="2700">
          <p15:clr>
            <a:srgbClr val="FBAE40"/>
          </p15:clr>
        </p15:guide>
        <p15:guide id="2" pos="5384">
          <p15:clr>
            <a:srgbClr val="FBAE40"/>
          </p15:clr>
        </p15:guide>
        <p15:guide id="3" pos="374">
          <p15:clr>
            <a:srgbClr val="FBAE40"/>
          </p15:clr>
        </p15:guide>
        <p15:guide id="4" orient="horz" pos="306">
          <p15:clr>
            <a:srgbClr val="FBAE40"/>
          </p15:clr>
        </p15:guide>
        <p15:guide id="5" orient="horz" pos="972">
          <p15:clr>
            <a:srgbClr val="FBAE40"/>
          </p15:clr>
        </p15:guide>
      </p15:sldGuideLst>
    </p:ext>
  </p:extLst>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Laptop Portfolio Showcase">
    <p:spTree>
      <p:nvGrpSpPr>
        <p:cNvPr id="1" name=""/>
        <p:cNvGrpSpPr/>
        <p:nvPr/>
      </p:nvGrpSpPr>
      <p:grpSpPr>
        <a:xfrm>
          <a:off x="0" y="0"/>
          <a:ext cx="0" cy="0"/>
          <a:chOff x="0" y="0"/>
          <a:chExt cx="0" cy="0"/>
        </a:xfrm>
      </p:grpSpPr>
      <p:sp>
        <p:nvSpPr>
          <p:cNvPr id="4" name="Picture Placeholder 3"/>
          <p:cNvSpPr>
            <a:spLocks noGrp="1"/>
          </p:cNvSpPr>
          <p:nvPr userDrawn="1">
            <p:ph type="pic" sz="quarter" idx="12"/>
          </p:nvPr>
        </p:nvSpPr>
        <p:spPr>
          <a:xfrm>
            <a:off x="4667249" y="1943100"/>
            <a:ext cx="3107531" cy="1943271"/>
          </a:xfrm>
          <a:prstGeom prst="rect">
            <a:avLst/>
          </a:prstGeom>
        </p:spPr>
        <p:txBody>
          <a:bodyPr/>
          <a:lstStyle>
            <a:lvl1pPr>
              <a:defRPr sz="1200">
                <a:solidFill>
                  <a:schemeClr val="accent4"/>
                </a:solidFill>
                <a:latin typeface="Lato" panose="020F0502020204030203" pitchFamily="34" charset="0"/>
              </a:defRPr>
            </a:lvl1pPr>
          </a:lstStyle>
          <a:p>
            <a:endParaRPr lang="en-US"/>
          </a:p>
        </p:txBody>
      </p:sp>
      <p:sp>
        <p:nvSpPr>
          <p:cNvPr id="10" name="Text Placeholder 9"/>
          <p:cNvSpPr>
            <a:spLocks noGrp="1"/>
          </p:cNvSpPr>
          <p:nvPr userDrawn="1">
            <p:ph type="body" sz="quarter" idx="10"/>
          </p:nvPr>
        </p:nvSpPr>
        <p:spPr>
          <a:xfrm>
            <a:off x="584202" y="575841"/>
            <a:ext cx="7953374" cy="383260"/>
          </a:xfrm>
          <a:prstGeom prst="rect">
            <a:avLst/>
          </a:prstGeom>
        </p:spPr>
        <p:txBody>
          <a:bodyPr lIns="0" tIns="0" rIns="0" bIns="0"/>
          <a:lstStyle>
            <a:lvl1pPr marL="0" indent="0" algn="l">
              <a:lnSpc>
                <a:spcPct val="100000"/>
              </a:lnSpc>
              <a:spcBef>
                <a:spcPts val="0"/>
              </a:spcBef>
              <a:buNone/>
              <a:defRPr sz="2200" b="0" cap="all" spc="50" baseline="0">
                <a:solidFill>
                  <a:schemeClr val="accent1"/>
                </a:solidFill>
                <a:latin typeface="+mj-lt"/>
                <a:ea typeface="Roboto" panose="02000000000000000000" pitchFamily="2" charset="0"/>
                <a:cs typeface="Open Sans" panose="020B0606030504020204" pitchFamily="34" charset="0"/>
              </a:defRPr>
            </a:lvl1pPr>
          </a:lstStyle>
          <a:p>
            <a:pPr lvl="0"/>
            <a:r>
              <a:rPr lang="en-US" dirty="0"/>
              <a:t>Click to edit Master text styles</a:t>
            </a:r>
          </a:p>
        </p:txBody>
      </p:sp>
      <p:sp>
        <p:nvSpPr>
          <p:cNvPr id="3" name="Text Placeholder 9"/>
          <p:cNvSpPr>
            <a:spLocks noGrp="1"/>
          </p:cNvSpPr>
          <p:nvPr userDrawn="1">
            <p:ph type="body" sz="quarter" idx="11" hasCustomPrompt="1"/>
          </p:nvPr>
        </p:nvSpPr>
        <p:spPr>
          <a:xfrm>
            <a:off x="593725" y="998857"/>
            <a:ext cx="7953374" cy="141344"/>
          </a:xfrm>
          <a:prstGeom prst="rect">
            <a:avLst/>
          </a:prstGeom>
        </p:spPr>
        <p:txBody>
          <a:bodyPr lIns="0" tIns="0" rIns="0" bIns="0"/>
          <a:lstStyle>
            <a:lvl1pPr marL="0" indent="0" algn="l">
              <a:lnSpc>
                <a:spcPts val="1200"/>
              </a:lnSpc>
              <a:spcBef>
                <a:spcPts val="0"/>
              </a:spcBef>
              <a:buNone/>
              <a:defRPr sz="1400" b="0" cap="none" spc="0" baseline="0">
                <a:solidFill>
                  <a:schemeClr val="accent4"/>
                </a:solidFill>
                <a:latin typeface="+mj-lt"/>
                <a:ea typeface="Roboto" panose="02000000000000000000" pitchFamily="2" charset="0"/>
                <a:cs typeface="Open Sans" panose="020B0606030504020204" pitchFamily="34" charset="0"/>
              </a:defRPr>
            </a:lvl1pPr>
          </a:lstStyle>
          <a:p>
            <a:pPr lvl="0"/>
            <a:r>
              <a:rPr lang="en-US" dirty="0"/>
              <a:t>Click to edit Master text styles</a:t>
            </a:r>
          </a:p>
        </p:txBody>
      </p:sp>
      <p:cxnSp>
        <p:nvCxnSpPr>
          <p:cNvPr id="5" name="Straight Connector 4"/>
          <p:cNvCxnSpPr/>
          <p:nvPr userDrawn="1"/>
        </p:nvCxnSpPr>
        <p:spPr>
          <a:xfrm>
            <a:off x="593725" y="492067"/>
            <a:ext cx="914400" cy="0"/>
          </a:xfrm>
          <a:prstGeom prst="line">
            <a:avLst/>
          </a:prstGeom>
          <a:ln w="28575">
            <a:solidFill>
              <a:schemeClr val="accent2"/>
            </a:solidFill>
          </a:ln>
        </p:spPr>
        <p:style>
          <a:lnRef idx="1">
            <a:schemeClr val="accent1"/>
          </a:lnRef>
          <a:fillRef idx="0">
            <a:schemeClr val="accent1"/>
          </a:fillRef>
          <a:effectRef idx="0">
            <a:schemeClr val="accent1"/>
          </a:effectRef>
          <a:fontRef idx="minor">
            <a:schemeClr val="tx1"/>
          </a:fontRef>
        </p:style>
      </p:cxnSp>
      <p:sp>
        <p:nvSpPr>
          <p:cNvPr id="23" name="TextBox 22"/>
          <p:cNvSpPr txBox="1"/>
          <p:nvPr userDrawn="1"/>
        </p:nvSpPr>
        <p:spPr>
          <a:xfrm>
            <a:off x="7939422" y="4722841"/>
            <a:ext cx="206993" cy="123111"/>
          </a:xfrm>
          <a:prstGeom prst="rect">
            <a:avLst/>
          </a:prstGeom>
          <a:noFill/>
        </p:spPr>
        <p:txBody>
          <a:bodyPr wrap="square" lIns="0" tIns="0" rIns="0" bIns="0" rtlCol="0">
            <a:spAutoFit/>
          </a:bodyPr>
          <a:lstStyle/>
          <a:p>
            <a:pPr algn="r"/>
            <a:fld id="{27692F5A-FC14-4E83-B4CC-18F6C2D780A4}" type="slidenum">
              <a:rPr lang="en-US" sz="800" b="0" spc="30" baseline="0" smtClean="0">
                <a:solidFill>
                  <a:schemeClr val="accent4"/>
                </a:solidFill>
                <a:latin typeface="Lato" panose="020F0502020204030203" pitchFamily="34" charset="0"/>
              </a:rPr>
              <a:pPr algn="r"/>
              <a:t>‹#›</a:t>
            </a:fld>
            <a:endParaRPr lang="en-US" sz="800" b="0" spc="30" baseline="0" dirty="0">
              <a:solidFill>
                <a:schemeClr val="accent4"/>
              </a:solidFill>
              <a:latin typeface="Lato" panose="020F0502020204030203" pitchFamily="34" charset="0"/>
            </a:endParaRPr>
          </a:p>
        </p:txBody>
      </p:sp>
      <p:sp>
        <p:nvSpPr>
          <p:cNvPr id="12" name="Freeform 5">
            <a:hlinkClick r:id="" action="ppaction://hlinkshowjump?jump=nextslide"/>
          </p:cNvPr>
          <p:cNvSpPr>
            <a:spLocks noEditPoints="1"/>
          </p:cNvSpPr>
          <p:nvPr userDrawn="1"/>
        </p:nvSpPr>
        <p:spPr bwMode="auto">
          <a:xfrm>
            <a:off x="8407428" y="4713316"/>
            <a:ext cx="141259" cy="141259"/>
          </a:xfrm>
          <a:custGeom>
            <a:avLst/>
            <a:gdLst>
              <a:gd name="T0" fmla="*/ 883 w 2350"/>
              <a:gd name="T1" fmla="*/ 679 h 2350"/>
              <a:gd name="T2" fmla="*/ 1338 w 2350"/>
              <a:gd name="T3" fmla="*/ 1175 h 2350"/>
              <a:gd name="T4" fmla="*/ 883 w 2350"/>
              <a:gd name="T5" fmla="*/ 1671 h 2350"/>
              <a:gd name="T6" fmla="*/ 883 w 2350"/>
              <a:gd name="T7" fmla="*/ 1813 h 2350"/>
              <a:gd name="T8" fmla="*/ 1023 w 2350"/>
              <a:gd name="T9" fmla="*/ 1813 h 2350"/>
              <a:gd name="T10" fmla="*/ 1579 w 2350"/>
              <a:gd name="T11" fmla="*/ 1246 h 2350"/>
              <a:gd name="T12" fmla="*/ 1579 w 2350"/>
              <a:gd name="T13" fmla="*/ 1104 h 2350"/>
              <a:gd name="T14" fmla="*/ 1023 w 2350"/>
              <a:gd name="T15" fmla="*/ 537 h 2350"/>
              <a:gd name="T16" fmla="*/ 883 w 2350"/>
              <a:gd name="T17" fmla="*/ 537 h 2350"/>
              <a:gd name="T18" fmla="*/ 883 w 2350"/>
              <a:gd name="T19" fmla="*/ 679 h 2350"/>
              <a:gd name="T20" fmla="*/ 0 w 2350"/>
              <a:gd name="T21" fmla="*/ 1175 h 2350"/>
              <a:gd name="T22" fmla="*/ 1175 w 2350"/>
              <a:gd name="T23" fmla="*/ 2350 h 2350"/>
              <a:gd name="T24" fmla="*/ 2350 w 2350"/>
              <a:gd name="T25" fmla="*/ 1175 h 2350"/>
              <a:gd name="T26" fmla="*/ 1175 w 2350"/>
              <a:gd name="T27" fmla="*/ 0 h 2350"/>
              <a:gd name="T28" fmla="*/ 0 w 2350"/>
              <a:gd name="T29" fmla="*/ 1175 h 2350"/>
              <a:gd name="T30" fmla="*/ 2198 w 2350"/>
              <a:gd name="T31" fmla="*/ 1175 h 2350"/>
              <a:gd name="T32" fmla="*/ 1175 w 2350"/>
              <a:gd name="T33" fmla="*/ 2198 h 2350"/>
              <a:gd name="T34" fmla="*/ 152 w 2350"/>
              <a:gd name="T35" fmla="*/ 1175 h 2350"/>
              <a:gd name="T36" fmla="*/ 1175 w 2350"/>
              <a:gd name="T37" fmla="*/ 152 h 2350"/>
              <a:gd name="T38" fmla="*/ 2198 w 2350"/>
              <a:gd name="T39" fmla="*/ 1175 h 23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2350" h="2350">
                <a:moveTo>
                  <a:pt x="883" y="679"/>
                </a:moveTo>
                <a:cubicBezTo>
                  <a:pt x="1338" y="1175"/>
                  <a:pt x="1338" y="1175"/>
                  <a:pt x="1338" y="1175"/>
                </a:cubicBezTo>
                <a:cubicBezTo>
                  <a:pt x="883" y="1671"/>
                  <a:pt x="883" y="1671"/>
                  <a:pt x="883" y="1671"/>
                </a:cubicBezTo>
                <a:cubicBezTo>
                  <a:pt x="844" y="1710"/>
                  <a:pt x="844" y="1774"/>
                  <a:pt x="883" y="1813"/>
                </a:cubicBezTo>
                <a:cubicBezTo>
                  <a:pt x="922" y="1852"/>
                  <a:pt x="985" y="1852"/>
                  <a:pt x="1023" y="1813"/>
                </a:cubicBezTo>
                <a:cubicBezTo>
                  <a:pt x="1579" y="1246"/>
                  <a:pt x="1579" y="1246"/>
                  <a:pt x="1579" y="1246"/>
                </a:cubicBezTo>
                <a:cubicBezTo>
                  <a:pt x="1618" y="1207"/>
                  <a:pt x="1618" y="1143"/>
                  <a:pt x="1579" y="1104"/>
                </a:cubicBezTo>
                <a:cubicBezTo>
                  <a:pt x="1023" y="537"/>
                  <a:pt x="1023" y="537"/>
                  <a:pt x="1023" y="537"/>
                </a:cubicBezTo>
                <a:cubicBezTo>
                  <a:pt x="985" y="498"/>
                  <a:pt x="922" y="498"/>
                  <a:pt x="883" y="537"/>
                </a:cubicBezTo>
                <a:cubicBezTo>
                  <a:pt x="844" y="576"/>
                  <a:pt x="844" y="640"/>
                  <a:pt x="883" y="679"/>
                </a:cubicBezTo>
                <a:close/>
                <a:moveTo>
                  <a:pt x="0" y="1175"/>
                </a:moveTo>
                <a:cubicBezTo>
                  <a:pt x="0" y="1824"/>
                  <a:pt x="526" y="2350"/>
                  <a:pt x="1175" y="2350"/>
                </a:cubicBezTo>
                <a:cubicBezTo>
                  <a:pt x="1824" y="2350"/>
                  <a:pt x="2350" y="1824"/>
                  <a:pt x="2350" y="1175"/>
                </a:cubicBezTo>
                <a:cubicBezTo>
                  <a:pt x="2350" y="526"/>
                  <a:pt x="1824" y="0"/>
                  <a:pt x="1175" y="0"/>
                </a:cubicBezTo>
                <a:cubicBezTo>
                  <a:pt x="526" y="0"/>
                  <a:pt x="0" y="526"/>
                  <a:pt x="0" y="1175"/>
                </a:cubicBezTo>
                <a:close/>
                <a:moveTo>
                  <a:pt x="2198" y="1175"/>
                </a:moveTo>
                <a:cubicBezTo>
                  <a:pt x="2198" y="1740"/>
                  <a:pt x="1740" y="2198"/>
                  <a:pt x="1175" y="2198"/>
                </a:cubicBezTo>
                <a:cubicBezTo>
                  <a:pt x="610" y="2198"/>
                  <a:pt x="152" y="1740"/>
                  <a:pt x="152" y="1175"/>
                </a:cubicBezTo>
                <a:cubicBezTo>
                  <a:pt x="152" y="610"/>
                  <a:pt x="610" y="152"/>
                  <a:pt x="1175" y="152"/>
                </a:cubicBezTo>
                <a:cubicBezTo>
                  <a:pt x="1740" y="152"/>
                  <a:pt x="2198" y="610"/>
                  <a:pt x="2198" y="1175"/>
                </a:cubicBezTo>
                <a:close/>
              </a:path>
            </a:pathLst>
          </a:custGeom>
          <a:solidFill>
            <a:schemeClr val="accent5"/>
          </a:solidFill>
          <a:ln>
            <a:noFill/>
          </a:ln>
        </p:spPr>
        <p:txBody>
          <a:bodyPr vert="horz" wrap="square" lIns="91440" tIns="45720" rIns="91440" bIns="45720" numCol="1" anchor="t" anchorCtr="0" compatLnSpc="1">
            <a:prstTxWarp prst="textNoShape">
              <a:avLst/>
            </a:prstTxWarp>
          </a:bodyPr>
          <a:lstStyle/>
          <a:p>
            <a:endParaRPr lang="en-US"/>
          </a:p>
        </p:txBody>
      </p:sp>
      <p:sp>
        <p:nvSpPr>
          <p:cNvPr id="13" name="Freeform 5">
            <a:hlinkClick r:id="" action="ppaction://hlinkshowjump?jump=previousslide"/>
          </p:cNvPr>
          <p:cNvSpPr>
            <a:spLocks noEditPoints="1"/>
          </p:cNvSpPr>
          <p:nvPr userDrawn="1"/>
        </p:nvSpPr>
        <p:spPr bwMode="auto">
          <a:xfrm>
            <a:off x="8244097" y="4713316"/>
            <a:ext cx="141259" cy="141259"/>
          </a:xfrm>
          <a:custGeom>
            <a:avLst/>
            <a:gdLst>
              <a:gd name="T0" fmla="*/ 1467 w 2350"/>
              <a:gd name="T1" fmla="*/ 1671 h 2350"/>
              <a:gd name="T2" fmla="*/ 1012 w 2350"/>
              <a:gd name="T3" fmla="*/ 1175 h 2350"/>
              <a:gd name="T4" fmla="*/ 1467 w 2350"/>
              <a:gd name="T5" fmla="*/ 679 h 2350"/>
              <a:gd name="T6" fmla="*/ 1467 w 2350"/>
              <a:gd name="T7" fmla="*/ 537 h 2350"/>
              <a:gd name="T8" fmla="*/ 1327 w 2350"/>
              <a:gd name="T9" fmla="*/ 537 h 2350"/>
              <a:gd name="T10" fmla="*/ 771 w 2350"/>
              <a:gd name="T11" fmla="*/ 1104 h 2350"/>
              <a:gd name="T12" fmla="*/ 771 w 2350"/>
              <a:gd name="T13" fmla="*/ 1246 h 2350"/>
              <a:gd name="T14" fmla="*/ 1327 w 2350"/>
              <a:gd name="T15" fmla="*/ 1813 h 2350"/>
              <a:gd name="T16" fmla="*/ 1467 w 2350"/>
              <a:gd name="T17" fmla="*/ 1813 h 2350"/>
              <a:gd name="T18" fmla="*/ 1467 w 2350"/>
              <a:gd name="T19" fmla="*/ 1671 h 2350"/>
              <a:gd name="T20" fmla="*/ 2350 w 2350"/>
              <a:gd name="T21" fmla="*/ 1175 h 2350"/>
              <a:gd name="T22" fmla="*/ 1175 w 2350"/>
              <a:gd name="T23" fmla="*/ 0 h 2350"/>
              <a:gd name="T24" fmla="*/ 0 w 2350"/>
              <a:gd name="T25" fmla="*/ 1175 h 2350"/>
              <a:gd name="T26" fmla="*/ 1175 w 2350"/>
              <a:gd name="T27" fmla="*/ 2350 h 2350"/>
              <a:gd name="T28" fmla="*/ 2350 w 2350"/>
              <a:gd name="T29" fmla="*/ 1175 h 2350"/>
              <a:gd name="T30" fmla="*/ 152 w 2350"/>
              <a:gd name="T31" fmla="*/ 1175 h 2350"/>
              <a:gd name="T32" fmla="*/ 1175 w 2350"/>
              <a:gd name="T33" fmla="*/ 152 h 2350"/>
              <a:gd name="T34" fmla="*/ 2198 w 2350"/>
              <a:gd name="T35" fmla="*/ 1175 h 2350"/>
              <a:gd name="T36" fmla="*/ 1175 w 2350"/>
              <a:gd name="T37" fmla="*/ 2198 h 2350"/>
              <a:gd name="T38" fmla="*/ 152 w 2350"/>
              <a:gd name="T39" fmla="*/ 1175 h 23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2350" h="2350">
                <a:moveTo>
                  <a:pt x="1467" y="1671"/>
                </a:moveTo>
                <a:cubicBezTo>
                  <a:pt x="1012" y="1175"/>
                  <a:pt x="1012" y="1175"/>
                  <a:pt x="1012" y="1175"/>
                </a:cubicBezTo>
                <a:cubicBezTo>
                  <a:pt x="1467" y="679"/>
                  <a:pt x="1467" y="679"/>
                  <a:pt x="1467" y="679"/>
                </a:cubicBezTo>
                <a:cubicBezTo>
                  <a:pt x="1506" y="640"/>
                  <a:pt x="1506" y="576"/>
                  <a:pt x="1467" y="537"/>
                </a:cubicBezTo>
                <a:cubicBezTo>
                  <a:pt x="1428" y="498"/>
                  <a:pt x="1365" y="498"/>
                  <a:pt x="1327" y="537"/>
                </a:cubicBezTo>
                <a:cubicBezTo>
                  <a:pt x="771" y="1104"/>
                  <a:pt x="771" y="1104"/>
                  <a:pt x="771" y="1104"/>
                </a:cubicBezTo>
                <a:cubicBezTo>
                  <a:pt x="732" y="1143"/>
                  <a:pt x="732" y="1207"/>
                  <a:pt x="771" y="1246"/>
                </a:cubicBezTo>
                <a:cubicBezTo>
                  <a:pt x="1327" y="1813"/>
                  <a:pt x="1327" y="1813"/>
                  <a:pt x="1327" y="1813"/>
                </a:cubicBezTo>
                <a:cubicBezTo>
                  <a:pt x="1365" y="1852"/>
                  <a:pt x="1428" y="1852"/>
                  <a:pt x="1467" y="1813"/>
                </a:cubicBezTo>
                <a:cubicBezTo>
                  <a:pt x="1506" y="1774"/>
                  <a:pt x="1506" y="1710"/>
                  <a:pt x="1467" y="1671"/>
                </a:cubicBezTo>
                <a:close/>
                <a:moveTo>
                  <a:pt x="2350" y="1175"/>
                </a:moveTo>
                <a:cubicBezTo>
                  <a:pt x="2350" y="526"/>
                  <a:pt x="1824" y="0"/>
                  <a:pt x="1175" y="0"/>
                </a:cubicBezTo>
                <a:cubicBezTo>
                  <a:pt x="526" y="0"/>
                  <a:pt x="0" y="526"/>
                  <a:pt x="0" y="1175"/>
                </a:cubicBezTo>
                <a:cubicBezTo>
                  <a:pt x="0" y="1824"/>
                  <a:pt x="526" y="2350"/>
                  <a:pt x="1175" y="2350"/>
                </a:cubicBezTo>
                <a:cubicBezTo>
                  <a:pt x="1824" y="2350"/>
                  <a:pt x="2350" y="1824"/>
                  <a:pt x="2350" y="1175"/>
                </a:cubicBezTo>
                <a:close/>
                <a:moveTo>
                  <a:pt x="152" y="1175"/>
                </a:moveTo>
                <a:cubicBezTo>
                  <a:pt x="152" y="610"/>
                  <a:pt x="610" y="152"/>
                  <a:pt x="1175" y="152"/>
                </a:cubicBezTo>
                <a:cubicBezTo>
                  <a:pt x="1740" y="152"/>
                  <a:pt x="2198" y="610"/>
                  <a:pt x="2198" y="1175"/>
                </a:cubicBezTo>
                <a:cubicBezTo>
                  <a:pt x="2198" y="1740"/>
                  <a:pt x="1740" y="2198"/>
                  <a:pt x="1175" y="2198"/>
                </a:cubicBezTo>
                <a:cubicBezTo>
                  <a:pt x="610" y="2198"/>
                  <a:pt x="152" y="1740"/>
                  <a:pt x="152" y="1175"/>
                </a:cubicBezTo>
                <a:close/>
              </a:path>
            </a:pathLst>
          </a:custGeom>
          <a:solidFill>
            <a:schemeClr val="accent5"/>
          </a:solidFill>
          <a:ln>
            <a:noFill/>
          </a:ln>
        </p:spPr>
        <p:txBody>
          <a:bodyPr vert="horz" wrap="square" lIns="91440" tIns="45720" rIns="91440" bIns="45720" numCol="1" anchor="t" anchorCtr="0" compatLnSpc="1">
            <a:prstTxWarp prst="textNoShape">
              <a:avLst/>
            </a:prstTxWarp>
          </a:bodyPr>
          <a:lstStyle/>
          <a:p>
            <a:endParaRPr lang="en-US"/>
          </a:p>
        </p:txBody>
      </p:sp>
      <p:sp>
        <p:nvSpPr>
          <p:cNvPr id="9" name="Rectangle 7">
            <a:extLst>
              <a:ext uri="{FF2B5EF4-FFF2-40B4-BE49-F238E27FC236}">
                <a16:creationId xmlns="" xmlns:a16="http://schemas.microsoft.com/office/drawing/2014/main" id="{ED170797-B56D-4C87-9014-41AE71C35D9A}"/>
              </a:ext>
            </a:extLst>
          </p:cNvPr>
          <p:cNvSpPr/>
          <p:nvPr userDrawn="1"/>
        </p:nvSpPr>
        <p:spPr>
          <a:xfrm rot="5400000" flipV="1">
            <a:off x="4955226" y="3598396"/>
            <a:ext cx="256151" cy="832104"/>
          </a:xfrm>
          <a:custGeom>
            <a:avLst/>
            <a:gdLst>
              <a:gd name="connsiteX0" fmla="*/ 0 w 256151"/>
              <a:gd name="connsiteY0" fmla="*/ 0 h 827863"/>
              <a:gd name="connsiteX1" fmla="*/ 256151 w 256151"/>
              <a:gd name="connsiteY1" fmla="*/ 0 h 827863"/>
              <a:gd name="connsiteX2" fmla="*/ 256151 w 256151"/>
              <a:gd name="connsiteY2" fmla="*/ 827863 h 827863"/>
              <a:gd name="connsiteX3" fmla="*/ 0 w 256151"/>
              <a:gd name="connsiteY3" fmla="*/ 827863 h 827863"/>
              <a:gd name="connsiteX4" fmla="*/ 0 w 256151"/>
              <a:gd name="connsiteY4" fmla="*/ 0 h 827863"/>
              <a:gd name="connsiteX0" fmla="*/ 0 w 256151"/>
              <a:gd name="connsiteY0" fmla="*/ 0 h 827863"/>
              <a:gd name="connsiteX1" fmla="*/ 2979 w 256151"/>
              <a:gd name="connsiteY1" fmla="*/ 5957 h 827863"/>
              <a:gd name="connsiteX2" fmla="*/ 256151 w 256151"/>
              <a:gd name="connsiteY2" fmla="*/ 827863 h 827863"/>
              <a:gd name="connsiteX3" fmla="*/ 0 w 256151"/>
              <a:gd name="connsiteY3" fmla="*/ 827863 h 827863"/>
              <a:gd name="connsiteX4" fmla="*/ 0 w 256151"/>
              <a:gd name="connsiteY4" fmla="*/ 0 h 82786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56151" h="827863">
                <a:moveTo>
                  <a:pt x="0" y="0"/>
                </a:moveTo>
                <a:lnTo>
                  <a:pt x="2979" y="5957"/>
                </a:lnTo>
                <a:lnTo>
                  <a:pt x="256151" y="827863"/>
                </a:lnTo>
                <a:lnTo>
                  <a:pt x="0" y="827863"/>
                </a:lnTo>
                <a:lnTo>
                  <a:pt x="0"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487881598"/>
      </p:ext>
    </p:extLst>
  </p:cSld>
  <p:clrMapOvr>
    <a:masterClrMapping/>
  </p:clrMapOvr>
  <p:transition spd="slow">
    <p:fade/>
  </p:transition>
  <p:timing>
    <p:tnLst>
      <p:par>
        <p:cTn id="1" dur="indefinite" restart="never" nodeType="tmRoot"/>
      </p:par>
    </p:tnLst>
  </p:timing>
  <p:extLst mod="1">
    <p:ext uri="{DCECCB84-F9BA-43D5-87BE-67443E8EF086}">
      <p15:sldGuideLst xmlns:p15="http://schemas.microsoft.com/office/powerpoint/2012/main" xmlns="">
        <p15:guide id="1" orient="horz" pos="2700">
          <p15:clr>
            <a:srgbClr val="FBAE40"/>
          </p15:clr>
        </p15:guide>
        <p15:guide id="2" pos="5384">
          <p15:clr>
            <a:srgbClr val="FBAE40"/>
          </p15:clr>
        </p15:guide>
        <p15:guide id="3" pos="374">
          <p15:clr>
            <a:srgbClr val="FBAE40"/>
          </p15:clr>
        </p15:guide>
        <p15:guide id="4" orient="horz" pos="306">
          <p15:clr>
            <a:srgbClr val="FBAE40"/>
          </p15:clr>
        </p15:guide>
        <p15:guide id="5" orient="horz" pos="972">
          <p15:clr>
            <a:srgbClr val="FBAE40"/>
          </p15:clr>
        </p15:guide>
      </p15:sldGuideLst>
    </p:ext>
  </p:extLst>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LCD Portfolio Showcase">
    <p:spTree>
      <p:nvGrpSpPr>
        <p:cNvPr id="1" name=""/>
        <p:cNvGrpSpPr/>
        <p:nvPr/>
      </p:nvGrpSpPr>
      <p:grpSpPr>
        <a:xfrm>
          <a:off x="0" y="0"/>
          <a:ext cx="0" cy="0"/>
          <a:chOff x="0" y="0"/>
          <a:chExt cx="0" cy="0"/>
        </a:xfrm>
      </p:grpSpPr>
      <p:sp>
        <p:nvSpPr>
          <p:cNvPr id="10" name="Text Placeholder 9"/>
          <p:cNvSpPr>
            <a:spLocks noGrp="1"/>
          </p:cNvSpPr>
          <p:nvPr userDrawn="1">
            <p:ph type="body" sz="quarter" idx="10"/>
          </p:nvPr>
        </p:nvSpPr>
        <p:spPr>
          <a:xfrm>
            <a:off x="584202" y="575841"/>
            <a:ext cx="7953374" cy="383260"/>
          </a:xfrm>
          <a:prstGeom prst="rect">
            <a:avLst/>
          </a:prstGeom>
        </p:spPr>
        <p:txBody>
          <a:bodyPr lIns="0" tIns="0" rIns="0" bIns="0"/>
          <a:lstStyle>
            <a:lvl1pPr marL="0" indent="0" algn="l">
              <a:lnSpc>
                <a:spcPct val="100000"/>
              </a:lnSpc>
              <a:spcBef>
                <a:spcPts val="0"/>
              </a:spcBef>
              <a:buNone/>
              <a:defRPr sz="2200" b="0" cap="all" spc="50" baseline="0">
                <a:solidFill>
                  <a:schemeClr val="accent1"/>
                </a:solidFill>
                <a:latin typeface="+mj-lt"/>
                <a:ea typeface="Roboto" panose="02000000000000000000" pitchFamily="2" charset="0"/>
                <a:cs typeface="Open Sans" panose="020B0606030504020204" pitchFamily="34" charset="0"/>
              </a:defRPr>
            </a:lvl1pPr>
          </a:lstStyle>
          <a:p>
            <a:pPr lvl="0"/>
            <a:r>
              <a:rPr lang="en-US" dirty="0"/>
              <a:t>Click to edit Master text styles</a:t>
            </a:r>
          </a:p>
        </p:txBody>
      </p:sp>
      <p:sp>
        <p:nvSpPr>
          <p:cNvPr id="3" name="Text Placeholder 9"/>
          <p:cNvSpPr>
            <a:spLocks noGrp="1"/>
          </p:cNvSpPr>
          <p:nvPr userDrawn="1">
            <p:ph type="body" sz="quarter" idx="11"/>
          </p:nvPr>
        </p:nvSpPr>
        <p:spPr>
          <a:xfrm>
            <a:off x="593725" y="998857"/>
            <a:ext cx="7953374" cy="141344"/>
          </a:xfrm>
          <a:prstGeom prst="rect">
            <a:avLst/>
          </a:prstGeom>
        </p:spPr>
        <p:txBody>
          <a:bodyPr lIns="0" tIns="0" rIns="0" bIns="0"/>
          <a:lstStyle>
            <a:lvl1pPr marL="0" indent="0" algn="l">
              <a:lnSpc>
                <a:spcPts val="1200"/>
              </a:lnSpc>
              <a:spcBef>
                <a:spcPts val="0"/>
              </a:spcBef>
              <a:buNone/>
              <a:defRPr sz="1400" b="0" cap="none" spc="0" baseline="0">
                <a:solidFill>
                  <a:schemeClr val="accent4"/>
                </a:solidFill>
                <a:latin typeface="+mj-lt"/>
                <a:ea typeface="Roboto" panose="02000000000000000000" pitchFamily="2" charset="0"/>
                <a:cs typeface="Open Sans" panose="020B0606030504020204" pitchFamily="34" charset="0"/>
              </a:defRPr>
            </a:lvl1pPr>
          </a:lstStyle>
          <a:p>
            <a:pPr lvl="0"/>
            <a:r>
              <a:rPr lang="en-US" dirty="0"/>
              <a:t>Click to edit Master text styles</a:t>
            </a:r>
          </a:p>
        </p:txBody>
      </p:sp>
      <p:cxnSp>
        <p:nvCxnSpPr>
          <p:cNvPr id="5" name="Straight Connector 4"/>
          <p:cNvCxnSpPr/>
          <p:nvPr userDrawn="1"/>
        </p:nvCxnSpPr>
        <p:spPr>
          <a:xfrm>
            <a:off x="593725" y="492067"/>
            <a:ext cx="914400" cy="0"/>
          </a:xfrm>
          <a:prstGeom prst="line">
            <a:avLst/>
          </a:prstGeom>
          <a:ln w="28575">
            <a:solidFill>
              <a:schemeClr val="accent2"/>
            </a:solidFill>
          </a:ln>
        </p:spPr>
        <p:style>
          <a:lnRef idx="1">
            <a:schemeClr val="accent1"/>
          </a:lnRef>
          <a:fillRef idx="0">
            <a:schemeClr val="accent1"/>
          </a:fillRef>
          <a:effectRef idx="0">
            <a:schemeClr val="accent1"/>
          </a:effectRef>
          <a:fontRef idx="minor">
            <a:schemeClr val="tx1"/>
          </a:fontRef>
        </p:style>
      </p:cxnSp>
      <p:sp>
        <p:nvSpPr>
          <p:cNvPr id="23" name="TextBox 22"/>
          <p:cNvSpPr txBox="1"/>
          <p:nvPr userDrawn="1"/>
        </p:nvSpPr>
        <p:spPr>
          <a:xfrm>
            <a:off x="7939422" y="4722841"/>
            <a:ext cx="206993" cy="123111"/>
          </a:xfrm>
          <a:prstGeom prst="rect">
            <a:avLst/>
          </a:prstGeom>
          <a:noFill/>
        </p:spPr>
        <p:txBody>
          <a:bodyPr wrap="square" lIns="0" tIns="0" rIns="0" bIns="0" rtlCol="0">
            <a:spAutoFit/>
          </a:bodyPr>
          <a:lstStyle/>
          <a:p>
            <a:pPr algn="r"/>
            <a:fld id="{27692F5A-FC14-4E83-B4CC-18F6C2D780A4}" type="slidenum">
              <a:rPr lang="en-US" sz="800" b="0" spc="30" baseline="0" smtClean="0">
                <a:solidFill>
                  <a:schemeClr val="accent4"/>
                </a:solidFill>
                <a:latin typeface="Lato" panose="020F0502020204030203" pitchFamily="34" charset="0"/>
              </a:rPr>
              <a:pPr algn="r"/>
              <a:t>‹#›</a:t>
            </a:fld>
            <a:endParaRPr lang="en-US" sz="800" b="0" spc="30" baseline="0" dirty="0">
              <a:solidFill>
                <a:schemeClr val="accent4"/>
              </a:solidFill>
              <a:latin typeface="Lato" panose="020F0502020204030203" pitchFamily="34" charset="0"/>
            </a:endParaRPr>
          </a:p>
        </p:txBody>
      </p:sp>
      <p:sp>
        <p:nvSpPr>
          <p:cNvPr id="4" name="Picture Placeholder 3"/>
          <p:cNvSpPr>
            <a:spLocks noGrp="1"/>
          </p:cNvSpPr>
          <p:nvPr userDrawn="1">
            <p:ph type="pic" sz="quarter" idx="12"/>
          </p:nvPr>
        </p:nvSpPr>
        <p:spPr>
          <a:xfrm>
            <a:off x="979246" y="1911986"/>
            <a:ext cx="2706929" cy="1628933"/>
          </a:xfrm>
          <a:prstGeom prst="rect">
            <a:avLst/>
          </a:prstGeom>
        </p:spPr>
        <p:txBody>
          <a:bodyPr/>
          <a:lstStyle>
            <a:lvl1pPr>
              <a:defRPr sz="1200">
                <a:solidFill>
                  <a:schemeClr val="accent4"/>
                </a:solidFill>
                <a:latin typeface="Lato" panose="020F0502020204030203" pitchFamily="34" charset="0"/>
              </a:defRPr>
            </a:lvl1pPr>
          </a:lstStyle>
          <a:p>
            <a:endParaRPr lang="en-US"/>
          </a:p>
        </p:txBody>
      </p:sp>
      <p:sp>
        <p:nvSpPr>
          <p:cNvPr id="12" name="Freeform 5">
            <a:hlinkClick r:id="" action="ppaction://hlinkshowjump?jump=nextslide"/>
          </p:cNvPr>
          <p:cNvSpPr>
            <a:spLocks noEditPoints="1"/>
          </p:cNvSpPr>
          <p:nvPr userDrawn="1"/>
        </p:nvSpPr>
        <p:spPr bwMode="auto">
          <a:xfrm>
            <a:off x="8407428" y="4713316"/>
            <a:ext cx="141259" cy="141259"/>
          </a:xfrm>
          <a:custGeom>
            <a:avLst/>
            <a:gdLst>
              <a:gd name="T0" fmla="*/ 883 w 2350"/>
              <a:gd name="T1" fmla="*/ 679 h 2350"/>
              <a:gd name="T2" fmla="*/ 1338 w 2350"/>
              <a:gd name="T3" fmla="*/ 1175 h 2350"/>
              <a:gd name="T4" fmla="*/ 883 w 2350"/>
              <a:gd name="T5" fmla="*/ 1671 h 2350"/>
              <a:gd name="T6" fmla="*/ 883 w 2350"/>
              <a:gd name="T7" fmla="*/ 1813 h 2350"/>
              <a:gd name="T8" fmla="*/ 1023 w 2350"/>
              <a:gd name="T9" fmla="*/ 1813 h 2350"/>
              <a:gd name="T10" fmla="*/ 1579 w 2350"/>
              <a:gd name="T11" fmla="*/ 1246 h 2350"/>
              <a:gd name="T12" fmla="*/ 1579 w 2350"/>
              <a:gd name="T13" fmla="*/ 1104 h 2350"/>
              <a:gd name="T14" fmla="*/ 1023 w 2350"/>
              <a:gd name="T15" fmla="*/ 537 h 2350"/>
              <a:gd name="T16" fmla="*/ 883 w 2350"/>
              <a:gd name="T17" fmla="*/ 537 h 2350"/>
              <a:gd name="T18" fmla="*/ 883 w 2350"/>
              <a:gd name="T19" fmla="*/ 679 h 2350"/>
              <a:gd name="T20" fmla="*/ 0 w 2350"/>
              <a:gd name="T21" fmla="*/ 1175 h 2350"/>
              <a:gd name="T22" fmla="*/ 1175 w 2350"/>
              <a:gd name="T23" fmla="*/ 2350 h 2350"/>
              <a:gd name="T24" fmla="*/ 2350 w 2350"/>
              <a:gd name="T25" fmla="*/ 1175 h 2350"/>
              <a:gd name="T26" fmla="*/ 1175 w 2350"/>
              <a:gd name="T27" fmla="*/ 0 h 2350"/>
              <a:gd name="T28" fmla="*/ 0 w 2350"/>
              <a:gd name="T29" fmla="*/ 1175 h 2350"/>
              <a:gd name="T30" fmla="*/ 2198 w 2350"/>
              <a:gd name="T31" fmla="*/ 1175 h 2350"/>
              <a:gd name="T32" fmla="*/ 1175 w 2350"/>
              <a:gd name="T33" fmla="*/ 2198 h 2350"/>
              <a:gd name="T34" fmla="*/ 152 w 2350"/>
              <a:gd name="T35" fmla="*/ 1175 h 2350"/>
              <a:gd name="T36" fmla="*/ 1175 w 2350"/>
              <a:gd name="T37" fmla="*/ 152 h 2350"/>
              <a:gd name="T38" fmla="*/ 2198 w 2350"/>
              <a:gd name="T39" fmla="*/ 1175 h 23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2350" h="2350">
                <a:moveTo>
                  <a:pt x="883" y="679"/>
                </a:moveTo>
                <a:cubicBezTo>
                  <a:pt x="1338" y="1175"/>
                  <a:pt x="1338" y="1175"/>
                  <a:pt x="1338" y="1175"/>
                </a:cubicBezTo>
                <a:cubicBezTo>
                  <a:pt x="883" y="1671"/>
                  <a:pt x="883" y="1671"/>
                  <a:pt x="883" y="1671"/>
                </a:cubicBezTo>
                <a:cubicBezTo>
                  <a:pt x="844" y="1710"/>
                  <a:pt x="844" y="1774"/>
                  <a:pt x="883" y="1813"/>
                </a:cubicBezTo>
                <a:cubicBezTo>
                  <a:pt x="922" y="1852"/>
                  <a:pt x="985" y="1852"/>
                  <a:pt x="1023" y="1813"/>
                </a:cubicBezTo>
                <a:cubicBezTo>
                  <a:pt x="1579" y="1246"/>
                  <a:pt x="1579" y="1246"/>
                  <a:pt x="1579" y="1246"/>
                </a:cubicBezTo>
                <a:cubicBezTo>
                  <a:pt x="1618" y="1207"/>
                  <a:pt x="1618" y="1143"/>
                  <a:pt x="1579" y="1104"/>
                </a:cubicBezTo>
                <a:cubicBezTo>
                  <a:pt x="1023" y="537"/>
                  <a:pt x="1023" y="537"/>
                  <a:pt x="1023" y="537"/>
                </a:cubicBezTo>
                <a:cubicBezTo>
                  <a:pt x="985" y="498"/>
                  <a:pt x="922" y="498"/>
                  <a:pt x="883" y="537"/>
                </a:cubicBezTo>
                <a:cubicBezTo>
                  <a:pt x="844" y="576"/>
                  <a:pt x="844" y="640"/>
                  <a:pt x="883" y="679"/>
                </a:cubicBezTo>
                <a:close/>
                <a:moveTo>
                  <a:pt x="0" y="1175"/>
                </a:moveTo>
                <a:cubicBezTo>
                  <a:pt x="0" y="1824"/>
                  <a:pt x="526" y="2350"/>
                  <a:pt x="1175" y="2350"/>
                </a:cubicBezTo>
                <a:cubicBezTo>
                  <a:pt x="1824" y="2350"/>
                  <a:pt x="2350" y="1824"/>
                  <a:pt x="2350" y="1175"/>
                </a:cubicBezTo>
                <a:cubicBezTo>
                  <a:pt x="2350" y="526"/>
                  <a:pt x="1824" y="0"/>
                  <a:pt x="1175" y="0"/>
                </a:cubicBezTo>
                <a:cubicBezTo>
                  <a:pt x="526" y="0"/>
                  <a:pt x="0" y="526"/>
                  <a:pt x="0" y="1175"/>
                </a:cubicBezTo>
                <a:close/>
                <a:moveTo>
                  <a:pt x="2198" y="1175"/>
                </a:moveTo>
                <a:cubicBezTo>
                  <a:pt x="2198" y="1740"/>
                  <a:pt x="1740" y="2198"/>
                  <a:pt x="1175" y="2198"/>
                </a:cubicBezTo>
                <a:cubicBezTo>
                  <a:pt x="610" y="2198"/>
                  <a:pt x="152" y="1740"/>
                  <a:pt x="152" y="1175"/>
                </a:cubicBezTo>
                <a:cubicBezTo>
                  <a:pt x="152" y="610"/>
                  <a:pt x="610" y="152"/>
                  <a:pt x="1175" y="152"/>
                </a:cubicBezTo>
                <a:cubicBezTo>
                  <a:pt x="1740" y="152"/>
                  <a:pt x="2198" y="610"/>
                  <a:pt x="2198" y="1175"/>
                </a:cubicBezTo>
                <a:close/>
              </a:path>
            </a:pathLst>
          </a:custGeom>
          <a:solidFill>
            <a:schemeClr val="accent5"/>
          </a:solidFill>
          <a:ln>
            <a:noFill/>
          </a:ln>
        </p:spPr>
        <p:txBody>
          <a:bodyPr vert="horz" wrap="square" lIns="91440" tIns="45720" rIns="91440" bIns="45720" numCol="1" anchor="t" anchorCtr="0" compatLnSpc="1">
            <a:prstTxWarp prst="textNoShape">
              <a:avLst/>
            </a:prstTxWarp>
          </a:bodyPr>
          <a:lstStyle/>
          <a:p>
            <a:endParaRPr lang="en-US"/>
          </a:p>
        </p:txBody>
      </p:sp>
      <p:sp>
        <p:nvSpPr>
          <p:cNvPr id="13" name="Freeform 5">
            <a:hlinkClick r:id="" action="ppaction://hlinkshowjump?jump=previousslide"/>
          </p:cNvPr>
          <p:cNvSpPr>
            <a:spLocks noEditPoints="1"/>
          </p:cNvSpPr>
          <p:nvPr userDrawn="1"/>
        </p:nvSpPr>
        <p:spPr bwMode="auto">
          <a:xfrm>
            <a:off x="8244097" y="4713316"/>
            <a:ext cx="141259" cy="141259"/>
          </a:xfrm>
          <a:custGeom>
            <a:avLst/>
            <a:gdLst>
              <a:gd name="T0" fmla="*/ 1467 w 2350"/>
              <a:gd name="T1" fmla="*/ 1671 h 2350"/>
              <a:gd name="T2" fmla="*/ 1012 w 2350"/>
              <a:gd name="T3" fmla="*/ 1175 h 2350"/>
              <a:gd name="T4" fmla="*/ 1467 w 2350"/>
              <a:gd name="T5" fmla="*/ 679 h 2350"/>
              <a:gd name="T6" fmla="*/ 1467 w 2350"/>
              <a:gd name="T7" fmla="*/ 537 h 2350"/>
              <a:gd name="T8" fmla="*/ 1327 w 2350"/>
              <a:gd name="T9" fmla="*/ 537 h 2350"/>
              <a:gd name="T10" fmla="*/ 771 w 2350"/>
              <a:gd name="T11" fmla="*/ 1104 h 2350"/>
              <a:gd name="T12" fmla="*/ 771 w 2350"/>
              <a:gd name="T13" fmla="*/ 1246 h 2350"/>
              <a:gd name="T14" fmla="*/ 1327 w 2350"/>
              <a:gd name="T15" fmla="*/ 1813 h 2350"/>
              <a:gd name="T16" fmla="*/ 1467 w 2350"/>
              <a:gd name="T17" fmla="*/ 1813 h 2350"/>
              <a:gd name="T18" fmla="*/ 1467 w 2350"/>
              <a:gd name="T19" fmla="*/ 1671 h 2350"/>
              <a:gd name="T20" fmla="*/ 2350 w 2350"/>
              <a:gd name="T21" fmla="*/ 1175 h 2350"/>
              <a:gd name="T22" fmla="*/ 1175 w 2350"/>
              <a:gd name="T23" fmla="*/ 0 h 2350"/>
              <a:gd name="T24" fmla="*/ 0 w 2350"/>
              <a:gd name="T25" fmla="*/ 1175 h 2350"/>
              <a:gd name="T26" fmla="*/ 1175 w 2350"/>
              <a:gd name="T27" fmla="*/ 2350 h 2350"/>
              <a:gd name="T28" fmla="*/ 2350 w 2350"/>
              <a:gd name="T29" fmla="*/ 1175 h 2350"/>
              <a:gd name="T30" fmla="*/ 152 w 2350"/>
              <a:gd name="T31" fmla="*/ 1175 h 2350"/>
              <a:gd name="T32" fmla="*/ 1175 w 2350"/>
              <a:gd name="T33" fmla="*/ 152 h 2350"/>
              <a:gd name="T34" fmla="*/ 2198 w 2350"/>
              <a:gd name="T35" fmla="*/ 1175 h 2350"/>
              <a:gd name="T36" fmla="*/ 1175 w 2350"/>
              <a:gd name="T37" fmla="*/ 2198 h 2350"/>
              <a:gd name="T38" fmla="*/ 152 w 2350"/>
              <a:gd name="T39" fmla="*/ 1175 h 23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2350" h="2350">
                <a:moveTo>
                  <a:pt x="1467" y="1671"/>
                </a:moveTo>
                <a:cubicBezTo>
                  <a:pt x="1012" y="1175"/>
                  <a:pt x="1012" y="1175"/>
                  <a:pt x="1012" y="1175"/>
                </a:cubicBezTo>
                <a:cubicBezTo>
                  <a:pt x="1467" y="679"/>
                  <a:pt x="1467" y="679"/>
                  <a:pt x="1467" y="679"/>
                </a:cubicBezTo>
                <a:cubicBezTo>
                  <a:pt x="1506" y="640"/>
                  <a:pt x="1506" y="576"/>
                  <a:pt x="1467" y="537"/>
                </a:cubicBezTo>
                <a:cubicBezTo>
                  <a:pt x="1428" y="498"/>
                  <a:pt x="1365" y="498"/>
                  <a:pt x="1327" y="537"/>
                </a:cubicBezTo>
                <a:cubicBezTo>
                  <a:pt x="771" y="1104"/>
                  <a:pt x="771" y="1104"/>
                  <a:pt x="771" y="1104"/>
                </a:cubicBezTo>
                <a:cubicBezTo>
                  <a:pt x="732" y="1143"/>
                  <a:pt x="732" y="1207"/>
                  <a:pt x="771" y="1246"/>
                </a:cubicBezTo>
                <a:cubicBezTo>
                  <a:pt x="1327" y="1813"/>
                  <a:pt x="1327" y="1813"/>
                  <a:pt x="1327" y="1813"/>
                </a:cubicBezTo>
                <a:cubicBezTo>
                  <a:pt x="1365" y="1852"/>
                  <a:pt x="1428" y="1852"/>
                  <a:pt x="1467" y="1813"/>
                </a:cubicBezTo>
                <a:cubicBezTo>
                  <a:pt x="1506" y="1774"/>
                  <a:pt x="1506" y="1710"/>
                  <a:pt x="1467" y="1671"/>
                </a:cubicBezTo>
                <a:close/>
                <a:moveTo>
                  <a:pt x="2350" y="1175"/>
                </a:moveTo>
                <a:cubicBezTo>
                  <a:pt x="2350" y="526"/>
                  <a:pt x="1824" y="0"/>
                  <a:pt x="1175" y="0"/>
                </a:cubicBezTo>
                <a:cubicBezTo>
                  <a:pt x="526" y="0"/>
                  <a:pt x="0" y="526"/>
                  <a:pt x="0" y="1175"/>
                </a:cubicBezTo>
                <a:cubicBezTo>
                  <a:pt x="0" y="1824"/>
                  <a:pt x="526" y="2350"/>
                  <a:pt x="1175" y="2350"/>
                </a:cubicBezTo>
                <a:cubicBezTo>
                  <a:pt x="1824" y="2350"/>
                  <a:pt x="2350" y="1824"/>
                  <a:pt x="2350" y="1175"/>
                </a:cubicBezTo>
                <a:close/>
                <a:moveTo>
                  <a:pt x="152" y="1175"/>
                </a:moveTo>
                <a:cubicBezTo>
                  <a:pt x="152" y="610"/>
                  <a:pt x="610" y="152"/>
                  <a:pt x="1175" y="152"/>
                </a:cubicBezTo>
                <a:cubicBezTo>
                  <a:pt x="1740" y="152"/>
                  <a:pt x="2198" y="610"/>
                  <a:pt x="2198" y="1175"/>
                </a:cubicBezTo>
                <a:cubicBezTo>
                  <a:pt x="2198" y="1740"/>
                  <a:pt x="1740" y="2198"/>
                  <a:pt x="1175" y="2198"/>
                </a:cubicBezTo>
                <a:cubicBezTo>
                  <a:pt x="610" y="2198"/>
                  <a:pt x="152" y="1740"/>
                  <a:pt x="152" y="1175"/>
                </a:cubicBezTo>
                <a:close/>
              </a:path>
            </a:pathLst>
          </a:custGeom>
          <a:solidFill>
            <a:schemeClr val="accent5"/>
          </a:solidFill>
          <a:ln>
            <a:noFill/>
          </a:ln>
        </p:spPr>
        <p:txBody>
          <a:bodyPr vert="horz" wrap="square" lIns="91440" tIns="45720" rIns="91440" bIns="45720" numCol="1" anchor="t" anchorCtr="0" compatLnSpc="1">
            <a:prstTxWarp prst="textNoShape">
              <a:avLst/>
            </a:prstTxWarp>
          </a:bodyPr>
          <a:lstStyle/>
          <a:p>
            <a:endParaRPr lang="en-US"/>
          </a:p>
        </p:txBody>
      </p:sp>
      <p:sp>
        <p:nvSpPr>
          <p:cNvPr id="9" name="Rectangle 7">
            <a:extLst>
              <a:ext uri="{FF2B5EF4-FFF2-40B4-BE49-F238E27FC236}">
                <a16:creationId xmlns="" xmlns:a16="http://schemas.microsoft.com/office/drawing/2014/main" id="{CFE1A2AC-5135-468B-9FF6-B44CA6DD4D66}"/>
              </a:ext>
            </a:extLst>
          </p:cNvPr>
          <p:cNvSpPr/>
          <p:nvPr userDrawn="1"/>
        </p:nvSpPr>
        <p:spPr>
          <a:xfrm rot="5400000" flipV="1">
            <a:off x="1267223" y="3252943"/>
            <a:ext cx="256151" cy="832104"/>
          </a:xfrm>
          <a:custGeom>
            <a:avLst/>
            <a:gdLst>
              <a:gd name="connsiteX0" fmla="*/ 0 w 256151"/>
              <a:gd name="connsiteY0" fmla="*/ 0 h 827863"/>
              <a:gd name="connsiteX1" fmla="*/ 256151 w 256151"/>
              <a:gd name="connsiteY1" fmla="*/ 0 h 827863"/>
              <a:gd name="connsiteX2" fmla="*/ 256151 w 256151"/>
              <a:gd name="connsiteY2" fmla="*/ 827863 h 827863"/>
              <a:gd name="connsiteX3" fmla="*/ 0 w 256151"/>
              <a:gd name="connsiteY3" fmla="*/ 827863 h 827863"/>
              <a:gd name="connsiteX4" fmla="*/ 0 w 256151"/>
              <a:gd name="connsiteY4" fmla="*/ 0 h 827863"/>
              <a:gd name="connsiteX0" fmla="*/ 0 w 256151"/>
              <a:gd name="connsiteY0" fmla="*/ 0 h 827863"/>
              <a:gd name="connsiteX1" fmla="*/ 2979 w 256151"/>
              <a:gd name="connsiteY1" fmla="*/ 5957 h 827863"/>
              <a:gd name="connsiteX2" fmla="*/ 256151 w 256151"/>
              <a:gd name="connsiteY2" fmla="*/ 827863 h 827863"/>
              <a:gd name="connsiteX3" fmla="*/ 0 w 256151"/>
              <a:gd name="connsiteY3" fmla="*/ 827863 h 827863"/>
              <a:gd name="connsiteX4" fmla="*/ 0 w 256151"/>
              <a:gd name="connsiteY4" fmla="*/ 0 h 82786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56151" h="827863">
                <a:moveTo>
                  <a:pt x="0" y="0"/>
                </a:moveTo>
                <a:lnTo>
                  <a:pt x="2979" y="5957"/>
                </a:lnTo>
                <a:lnTo>
                  <a:pt x="256151" y="827863"/>
                </a:lnTo>
                <a:lnTo>
                  <a:pt x="0" y="827863"/>
                </a:lnTo>
                <a:lnTo>
                  <a:pt x="0"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739360358"/>
      </p:ext>
    </p:extLst>
  </p:cSld>
  <p:clrMapOvr>
    <a:masterClrMapping/>
  </p:clrMapOvr>
  <p:transition spd="slow">
    <p:fade/>
  </p:transition>
  <p:timing>
    <p:tnLst>
      <p:par>
        <p:cTn id="1" dur="indefinite" restart="never" nodeType="tmRoot"/>
      </p:par>
    </p:tnLst>
  </p:timing>
  <p:extLst mod="1">
    <p:ext uri="{DCECCB84-F9BA-43D5-87BE-67443E8EF086}">
      <p15:sldGuideLst xmlns:p15="http://schemas.microsoft.com/office/powerpoint/2012/main" xmlns="">
        <p15:guide id="1" orient="horz" pos="2700">
          <p15:clr>
            <a:srgbClr val="FBAE40"/>
          </p15:clr>
        </p15:guide>
        <p15:guide id="2" pos="5384">
          <p15:clr>
            <a:srgbClr val="FBAE40"/>
          </p15:clr>
        </p15:guide>
        <p15:guide id="3" pos="374">
          <p15:clr>
            <a:srgbClr val="FBAE40"/>
          </p15:clr>
        </p15:guide>
        <p15:guide id="4" orient="horz" pos="306">
          <p15:clr>
            <a:srgbClr val="FBAE40"/>
          </p15:clr>
        </p15:guide>
        <p15:guide id="5" orient="horz" pos="972">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Title &amp; Content">
    <p:spTree>
      <p:nvGrpSpPr>
        <p:cNvPr id="1" name=""/>
        <p:cNvGrpSpPr/>
        <p:nvPr/>
      </p:nvGrpSpPr>
      <p:grpSpPr>
        <a:xfrm>
          <a:off x="0" y="0"/>
          <a:ext cx="0" cy="0"/>
          <a:chOff x="0" y="0"/>
          <a:chExt cx="0" cy="0"/>
        </a:xfrm>
      </p:grpSpPr>
      <p:pic>
        <p:nvPicPr>
          <p:cNvPr id="10" name="Paveikslėlis 11">
            <a:extLst>
              <a:ext uri="{FF2B5EF4-FFF2-40B4-BE49-F238E27FC236}">
                <a16:creationId xmlns="" xmlns:a16="http://schemas.microsoft.com/office/drawing/2014/main" id="{71E5A2AB-CA2C-48F1-AD86-EE5146D4E789}"/>
              </a:ext>
            </a:extLst>
          </p:cNvPr>
          <p:cNvPicPr>
            <a:picLocks noChangeAspect="1"/>
          </p:cNvPicPr>
          <p:nvPr userDrawn="1"/>
        </p:nvPicPr>
        <p:blipFill rotWithShape="1">
          <a:blip r:embed="rId2" cstate="print">
            <a:extLst>
              <a:ext uri="{28A0092B-C50C-407E-A947-70E740481C1C}">
                <a14:useLocalDpi xmlns:a14="http://schemas.microsoft.com/office/drawing/2010/main" val="0"/>
              </a:ext>
            </a:extLst>
          </a:blip>
          <a:srcRect r="40928"/>
          <a:stretch/>
        </p:blipFill>
        <p:spPr>
          <a:xfrm>
            <a:off x="7713320" y="601492"/>
            <a:ext cx="798619" cy="522865"/>
          </a:xfrm>
          <a:prstGeom prst="rect">
            <a:avLst/>
          </a:prstGeom>
        </p:spPr>
      </p:pic>
      <p:sp>
        <p:nvSpPr>
          <p:cNvPr id="14" name="Rectangle 7">
            <a:extLst>
              <a:ext uri="{FF2B5EF4-FFF2-40B4-BE49-F238E27FC236}">
                <a16:creationId xmlns:a16="http://schemas.microsoft.com/office/drawing/2014/main" xmlns="" id="{A557A0F5-A671-4F6E-A3A3-3FCD62219E83}"/>
              </a:ext>
            </a:extLst>
          </p:cNvPr>
          <p:cNvSpPr/>
          <p:nvPr userDrawn="1"/>
        </p:nvSpPr>
        <p:spPr>
          <a:xfrm rot="16200000">
            <a:off x="287976" y="4469046"/>
            <a:ext cx="256151" cy="832104"/>
          </a:xfrm>
          <a:custGeom>
            <a:avLst/>
            <a:gdLst>
              <a:gd name="connsiteX0" fmla="*/ 0 w 256151"/>
              <a:gd name="connsiteY0" fmla="*/ 0 h 827863"/>
              <a:gd name="connsiteX1" fmla="*/ 256151 w 256151"/>
              <a:gd name="connsiteY1" fmla="*/ 0 h 827863"/>
              <a:gd name="connsiteX2" fmla="*/ 256151 w 256151"/>
              <a:gd name="connsiteY2" fmla="*/ 827863 h 827863"/>
              <a:gd name="connsiteX3" fmla="*/ 0 w 256151"/>
              <a:gd name="connsiteY3" fmla="*/ 827863 h 827863"/>
              <a:gd name="connsiteX4" fmla="*/ 0 w 256151"/>
              <a:gd name="connsiteY4" fmla="*/ 0 h 827863"/>
              <a:gd name="connsiteX0" fmla="*/ 0 w 256151"/>
              <a:gd name="connsiteY0" fmla="*/ 0 h 827863"/>
              <a:gd name="connsiteX1" fmla="*/ 2979 w 256151"/>
              <a:gd name="connsiteY1" fmla="*/ 5957 h 827863"/>
              <a:gd name="connsiteX2" fmla="*/ 256151 w 256151"/>
              <a:gd name="connsiteY2" fmla="*/ 827863 h 827863"/>
              <a:gd name="connsiteX3" fmla="*/ 0 w 256151"/>
              <a:gd name="connsiteY3" fmla="*/ 827863 h 827863"/>
              <a:gd name="connsiteX4" fmla="*/ 0 w 256151"/>
              <a:gd name="connsiteY4" fmla="*/ 0 h 82786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56151" h="827863">
                <a:moveTo>
                  <a:pt x="0" y="0"/>
                </a:moveTo>
                <a:lnTo>
                  <a:pt x="2979" y="5957"/>
                </a:lnTo>
                <a:lnTo>
                  <a:pt x="256151" y="827863"/>
                </a:lnTo>
                <a:lnTo>
                  <a:pt x="0" y="827863"/>
                </a:lnTo>
                <a:lnTo>
                  <a:pt x="0"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xmlns="" id="{14195D08-75D6-4D9D-953A-66B4CAEFF515}"/>
              </a:ext>
            </a:extLst>
          </p:cNvPr>
          <p:cNvSpPr/>
          <p:nvPr userDrawn="1"/>
        </p:nvSpPr>
        <p:spPr>
          <a:xfrm>
            <a:off x="0" y="5013174"/>
            <a:ext cx="9144000" cy="141497"/>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Freeform 5">
            <a:hlinkClick r:id="" action="ppaction://hlinkshowjump?jump=nextslide"/>
          </p:cNvPr>
          <p:cNvSpPr>
            <a:spLocks noEditPoints="1"/>
          </p:cNvSpPr>
          <p:nvPr userDrawn="1"/>
        </p:nvSpPr>
        <p:spPr bwMode="auto">
          <a:xfrm>
            <a:off x="8407428" y="5028300"/>
            <a:ext cx="111731" cy="111731"/>
          </a:xfrm>
          <a:custGeom>
            <a:avLst/>
            <a:gdLst>
              <a:gd name="T0" fmla="*/ 883 w 2350"/>
              <a:gd name="T1" fmla="*/ 679 h 2350"/>
              <a:gd name="T2" fmla="*/ 1338 w 2350"/>
              <a:gd name="T3" fmla="*/ 1175 h 2350"/>
              <a:gd name="T4" fmla="*/ 883 w 2350"/>
              <a:gd name="T5" fmla="*/ 1671 h 2350"/>
              <a:gd name="T6" fmla="*/ 883 w 2350"/>
              <a:gd name="T7" fmla="*/ 1813 h 2350"/>
              <a:gd name="T8" fmla="*/ 1023 w 2350"/>
              <a:gd name="T9" fmla="*/ 1813 h 2350"/>
              <a:gd name="T10" fmla="*/ 1579 w 2350"/>
              <a:gd name="T11" fmla="*/ 1246 h 2350"/>
              <a:gd name="T12" fmla="*/ 1579 w 2350"/>
              <a:gd name="T13" fmla="*/ 1104 h 2350"/>
              <a:gd name="T14" fmla="*/ 1023 w 2350"/>
              <a:gd name="T15" fmla="*/ 537 h 2350"/>
              <a:gd name="T16" fmla="*/ 883 w 2350"/>
              <a:gd name="T17" fmla="*/ 537 h 2350"/>
              <a:gd name="T18" fmla="*/ 883 w 2350"/>
              <a:gd name="T19" fmla="*/ 679 h 2350"/>
              <a:gd name="T20" fmla="*/ 0 w 2350"/>
              <a:gd name="T21" fmla="*/ 1175 h 2350"/>
              <a:gd name="T22" fmla="*/ 1175 w 2350"/>
              <a:gd name="T23" fmla="*/ 2350 h 2350"/>
              <a:gd name="T24" fmla="*/ 2350 w 2350"/>
              <a:gd name="T25" fmla="*/ 1175 h 2350"/>
              <a:gd name="T26" fmla="*/ 1175 w 2350"/>
              <a:gd name="T27" fmla="*/ 0 h 2350"/>
              <a:gd name="T28" fmla="*/ 0 w 2350"/>
              <a:gd name="T29" fmla="*/ 1175 h 2350"/>
              <a:gd name="T30" fmla="*/ 2198 w 2350"/>
              <a:gd name="T31" fmla="*/ 1175 h 2350"/>
              <a:gd name="T32" fmla="*/ 1175 w 2350"/>
              <a:gd name="T33" fmla="*/ 2198 h 2350"/>
              <a:gd name="T34" fmla="*/ 152 w 2350"/>
              <a:gd name="T35" fmla="*/ 1175 h 2350"/>
              <a:gd name="T36" fmla="*/ 1175 w 2350"/>
              <a:gd name="T37" fmla="*/ 152 h 2350"/>
              <a:gd name="T38" fmla="*/ 2198 w 2350"/>
              <a:gd name="T39" fmla="*/ 1175 h 23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2350" h="2350">
                <a:moveTo>
                  <a:pt x="883" y="679"/>
                </a:moveTo>
                <a:cubicBezTo>
                  <a:pt x="1338" y="1175"/>
                  <a:pt x="1338" y="1175"/>
                  <a:pt x="1338" y="1175"/>
                </a:cubicBezTo>
                <a:cubicBezTo>
                  <a:pt x="883" y="1671"/>
                  <a:pt x="883" y="1671"/>
                  <a:pt x="883" y="1671"/>
                </a:cubicBezTo>
                <a:cubicBezTo>
                  <a:pt x="844" y="1710"/>
                  <a:pt x="844" y="1774"/>
                  <a:pt x="883" y="1813"/>
                </a:cubicBezTo>
                <a:cubicBezTo>
                  <a:pt x="922" y="1852"/>
                  <a:pt x="985" y="1852"/>
                  <a:pt x="1023" y="1813"/>
                </a:cubicBezTo>
                <a:cubicBezTo>
                  <a:pt x="1579" y="1246"/>
                  <a:pt x="1579" y="1246"/>
                  <a:pt x="1579" y="1246"/>
                </a:cubicBezTo>
                <a:cubicBezTo>
                  <a:pt x="1618" y="1207"/>
                  <a:pt x="1618" y="1143"/>
                  <a:pt x="1579" y="1104"/>
                </a:cubicBezTo>
                <a:cubicBezTo>
                  <a:pt x="1023" y="537"/>
                  <a:pt x="1023" y="537"/>
                  <a:pt x="1023" y="537"/>
                </a:cubicBezTo>
                <a:cubicBezTo>
                  <a:pt x="985" y="498"/>
                  <a:pt x="922" y="498"/>
                  <a:pt x="883" y="537"/>
                </a:cubicBezTo>
                <a:cubicBezTo>
                  <a:pt x="844" y="576"/>
                  <a:pt x="844" y="640"/>
                  <a:pt x="883" y="679"/>
                </a:cubicBezTo>
                <a:close/>
                <a:moveTo>
                  <a:pt x="0" y="1175"/>
                </a:moveTo>
                <a:cubicBezTo>
                  <a:pt x="0" y="1824"/>
                  <a:pt x="526" y="2350"/>
                  <a:pt x="1175" y="2350"/>
                </a:cubicBezTo>
                <a:cubicBezTo>
                  <a:pt x="1824" y="2350"/>
                  <a:pt x="2350" y="1824"/>
                  <a:pt x="2350" y="1175"/>
                </a:cubicBezTo>
                <a:cubicBezTo>
                  <a:pt x="2350" y="526"/>
                  <a:pt x="1824" y="0"/>
                  <a:pt x="1175" y="0"/>
                </a:cubicBezTo>
                <a:cubicBezTo>
                  <a:pt x="526" y="0"/>
                  <a:pt x="0" y="526"/>
                  <a:pt x="0" y="1175"/>
                </a:cubicBezTo>
                <a:close/>
                <a:moveTo>
                  <a:pt x="2198" y="1175"/>
                </a:moveTo>
                <a:cubicBezTo>
                  <a:pt x="2198" y="1740"/>
                  <a:pt x="1740" y="2198"/>
                  <a:pt x="1175" y="2198"/>
                </a:cubicBezTo>
                <a:cubicBezTo>
                  <a:pt x="610" y="2198"/>
                  <a:pt x="152" y="1740"/>
                  <a:pt x="152" y="1175"/>
                </a:cubicBezTo>
                <a:cubicBezTo>
                  <a:pt x="152" y="610"/>
                  <a:pt x="610" y="152"/>
                  <a:pt x="1175" y="152"/>
                </a:cubicBezTo>
                <a:cubicBezTo>
                  <a:pt x="1740" y="152"/>
                  <a:pt x="2198" y="610"/>
                  <a:pt x="2198" y="1175"/>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18" name="Freeform 5">
            <a:hlinkClick r:id="" action="ppaction://hlinkshowjump?jump=previousslide"/>
          </p:cNvPr>
          <p:cNvSpPr>
            <a:spLocks noEditPoints="1"/>
          </p:cNvSpPr>
          <p:nvPr userDrawn="1"/>
        </p:nvSpPr>
        <p:spPr bwMode="auto">
          <a:xfrm>
            <a:off x="8274577" y="5029252"/>
            <a:ext cx="109728" cy="109728"/>
          </a:xfrm>
          <a:custGeom>
            <a:avLst/>
            <a:gdLst>
              <a:gd name="T0" fmla="*/ 1467 w 2350"/>
              <a:gd name="T1" fmla="*/ 1671 h 2350"/>
              <a:gd name="T2" fmla="*/ 1012 w 2350"/>
              <a:gd name="T3" fmla="*/ 1175 h 2350"/>
              <a:gd name="T4" fmla="*/ 1467 w 2350"/>
              <a:gd name="T5" fmla="*/ 679 h 2350"/>
              <a:gd name="T6" fmla="*/ 1467 w 2350"/>
              <a:gd name="T7" fmla="*/ 537 h 2350"/>
              <a:gd name="T8" fmla="*/ 1327 w 2350"/>
              <a:gd name="T9" fmla="*/ 537 h 2350"/>
              <a:gd name="T10" fmla="*/ 771 w 2350"/>
              <a:gd name="T11" fmla="*/ 1104 h 2350"/>
              <a:gd name="T12" fmla="*/ 771 w 2350"/>
              <a:gd name="T13" fmla="*/ 1246 h 2350"/>
              <a:gd name="T14" fmla="*/ 1327 w 2350"/>
              <a:gd name="T15" fmla="*/ 1813 h 2350"/>
              <a:gd name="T16" fmla="*/ 1467 w 2350"/>
              <a:gd name="T17" fmla="*/ 1813 h 2350"/>
              <a:gd name="T18" fmla="*/ 1467 w 2350"/>
              <a:gd name="T19" fmla="*/ 1671 h 2350"/>
              <a:gd name="T20" fmla="*/ 2350 w 2350"/>
              <a:gd name="T21" fmla="*/ 1175 h 2350"/>
              <a:gd name="T22" fmla="*/ 1175 w 2350"/>
              <a:gd name="T23" fmla="*/ 0 h 2350"/>
              <a:gd name="T24" fmla="*/ 0 w 2350"/>
              <a:gd name="T25" fmla="*/ 1175 h 2350"/>
              <a:gd name="T26" fmla="*/ 1175 w 2350"/>
              <a:gd name="T27" fmla="*/ 2350 h 2350"/>
              <a:gd name="T28" fmla="*/ 2350 w 2350"/>
              <a:gd name="T29" fmla="*/ 1175 h 2350"/>
              <a:gd name="T30" fmla="*/ 152 w 2350"/>
              <a:gd name="T31" fmla="*/ 1175 h 2350"/>
              <a:gd name="T32" fmla="*/ 1175 w 2350"/>
              <a:gd name="T33" fmla="*/ 152 h 2350"/>
              <a:gd name="T34" fmla="*/ 2198 w 2350"/>
              <a:gd name="T35" fmla="*/ 1175 h 2350"/>
              <a:gd name="T36" fmla="*/ 1175 w 2350"/>
              <a:gd name="T37" fmla="*/ 2198 h 2350"/>
              <a:gd name="T38" fmla="*/ 152 w 2350"/>
              <a:gd name="T39" fmla="*/ 1175 h 23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2350" h="2350">
                <a:moveTo>
                  <a:pt x="1467" y="1671"/>
                </a:moveTo>
                <a:cubicBezTo>
                  <a:pt x="1012" y="1175"/>
                  <a:pt x="1012" y="1175"/>
                  <a:pt x="1012" y="1175"/>
                </a:cubicBezTo>
                <a:cubicBezTo>
                  <a:pt x="1467" y="679"/>
                  <a:pt x="1467" y="679"/>
                  <a:pt x="1467" y="679"/>
                </a:cubicBezTo>
                <a:cubicBezTo>
                  <a:pt x="1506" y="640"/>
                  <a:pt x="1506" y="576"/>
                  <a:pt x="1467" y="537"/>
                </a:cubicBezTo>
                <a:cubicBezTo>
                  <a:pt x="1428" y="498"/>
                  <a:pt x="1365" y="498"/>
                  <a:pt x="1327" y="537"/>
                </a:cubicBezTo>
                <a:cubicBezTo>
                  <a:pt x="771" y="1104"/>
                  <a:pt x="771" y="1104"/>
                  <a:pt x="771" y="1104"/>
                </a:cubicBezTo>
                <a:cubicBezTo>
                  <a:pt x="732" y="1143"/>
                  <a:pt x="732" y="1207"/>
                  <a:pt x="771" y="1246"/>
                </a:cubicBezTo>
                <a:cubicBezTo>
                  <a:pt x="1327" y="1813"/>
                  <a:pt x="1327" y="1813"/>
                  <a:pt x="1327" y="1813"/>
                </a:cubicBezTo>
                <a:cubicBezTo>
                  <a:pt x="1365" y="1852"/>
                  <a:pt x="1428" y="1852"/>
                  <a:pt x="1467" y="1813"/>
                </a:cubicBezTo>
                <a:cubicBezTo>
                  <a:pt x="1506" y="1774"/>
                  <a:pt x="1506" y="1710"/>
                  <a:pt x="1467" y="1671"/>
                </a:cubicBezTo>
                <a:close/>
                <a:moveTo>
                  <a:pt x="2350" y="1175"/>
                </a:moveTo>
                <a:cubicBezTo>
                  <a:pt x="2350" y="526"/>
                  <a:pt x="1824" y="0"/>
                  <a:pt x="1175" y="0"/>
                </a:cubicBezTo>
                <a:cubicBezTo>
                  <a:pt x="526" y="0"/>
                  <a:pt x="0" y="526"/>
                  <a:pt x="0" y="1175"/>
                </a:cubicBezTo>
                <a:cubicBezTo>
                  <a:pt x="0" y="1824"/>
                  <a:pt x="526" y="2350"/>
                  <a:pt x="1175" y="2350"/>
                </a:cubicBezTo>
                <a:cubicBezTo>
                  <a:pt x="1824" y="2350"/>
                  <a:pt x="2350" y="1824"/>
                  <a:pt x="2350" y="1175"/>
                </a:cubicBezTo>
                <a:close/>
                <a:moveTo>
                  <a:pt x="152" y="1175"/>
                </a:moveTo>
                <a:cubicBezTo>
                  <a:pt x="152" y="610"/>
                  <a:pt x="610" y="152"/>
                  <a:pt x="1175" y="152"/>
                </a:cubicBezTo>
                <a:cubicBezTo>
                  <a:pt x="1740" y="152"/>
                  <a:pt x="2198" y="610"/>
                  <a:pt x="2198" y="1175"/>
                </a:cubicBezTo>
                <a:cubicBezTo>
                  <a:pt x="2198" y="1740"/>
                  <a:pt x="1740" y="2198"/>
                  <a:pt x="1175" y="2198"/>
                </a:cubicBezTo>
                <a:cubicBezTo>
                  <a:pt x="610" y="2198"/>
                  <a:pt x="152" y="1740"/>
                  <a:pt x="152" y="1175"/>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19" name="TextBox 18"/>
          <p:cNvSpPr txBox="1"/>
          <p:nvPr userDrawn="1"/>
        </p:nvSpPr>
        <p:spPr>
          <a:xfrm>
            <a:off x="7939422" y="5021893"/>
            <a:ext cx="206993" cy="107722"/>
          </a:xfrm>
          <a:prstGeom prst="rect">
            <a:avLst/>
          </a:prstGeom>
          <a:noFill/>
        </p:spPr>
        <p:txBody>
          <a:bodyPr wrap="square" lIns="0" tIns="0" rIns="0" bIns="0" rtlCol="0">
            <a:spAutoFit/>
          </a:bodyPr>
          <a:lstStyle/>
          <a:p>
            <a:pPr algn="r"/>
            <a:fld id="{27692F5A-FC14-4E83-B4CC-18F6C2D780A4}" type="slidenum">
              <a:rPr lang="en-US" sz="700" b="0" spc="30" baseline="0" smtClean="0">
                <a:solidFill>
                  <a:schemeClr val="bg1"/>
                </a:solidFill>
                <a:latin typeface="+mj-lt"/>
              </a:rPr>
              <a:pPr algn="r"/>
              <a:t>‹#›</a:t>
            </a:fld>
            <a:endParaRPr lang="en-US" sz="700" b="0" spc="30" baseline="0" dirty="0">
              <a:solidFill>
                <a:schemeClr val="bg1"/>
              </a:solidFill>
              <a:latin typeface="+mj-lt"/>
            </a:endParaRPr>
          </a:p>
        </p:txBody>
      </p:sp>
    </p:spTree>
    <p:extLst>
      <p:ext uri="{BB962C8B-B14F-4D97-AF65-F5344CB8AC3E}">
        <p14:creationId xmlns:p14="http://schemas.microsoft.com/office/powerpoint/2010/main" val="3867602088"/>
      </p:ext>
    </p:extLst>
  </p:cSld>
  <p:clrMapOvr>
    <a:masterClrMapping/>
  </p:clrMapOvr>
  <p:transition spd="slow">
    <p:fade/>
  </p:transition>
  <p:timing>
    <p:tnLst>
      <p:par>
        <p:cTn id="1" dur="indefinite" restart="never" nodeType="tmRoot"/>
      </p:par>
    </p:tnLst>
  </p:timing>
  <p:extLst mod="1">
    <p:ext uri="{DCECCB84-F9BA-43D5-87BE-67443E8EF086}">
      <p15:sldGuideLst xmlns:p15="http://schemas.microsoft.com/office/powerpoint/2012/main" xmlns="">
        <p15:guide id="1" orient="horz" pos="2700">
          <p15:clr>
            <a:srgbClr val="FBAE40"/>
          </p15:clr>
        </p15:guide>
        <p15:guide id="2" pos="5384">
          <p15:clr>
            <a:srgbClr val="FBAE40"/>
          </p15:clr>
        </p15:guide>
        <p15:guide id="3" pos="374">
          <p15:clr>
            <a:srgbClr val="FBAE40"/>
          </p15:clr>
        </p15:guide>
        <p15:guide id="4" orient="horz" pos="306">
          <p15:clr>
            <a:srgbClr val="FBAE40"/>
          </p15:clr>
        </p15:guide>
        <p15:guide id="5" orient="horz" pos="972">
          <p15:clr>
            <a:srgbClr val="FBAE40"/>
          </p15:clr>
        </p15:guide>
      </p15:sldGuideLst>
    </p:ext>
  </p:extLst>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iPhone Portfolio Showcase at Center">
    <p:spTree>
      <p:nvGrpSpPr>
        <p:cNvPr id="1" name=""/>
        <p:cNvGrpSpPr/>
        <p:nvPr/>
      </p:nvGrpSpPr>
      <p:grpSpPr>
        <a:xfrm>
          <a:off x="0" y="0"/>
          <a:ext cx="0" cy="0"/>
          <a:chOff x="0" y="0"/>
          <a:chExt cx="0" cy="0"/>
        </a:xfrm>
      </p:grpSpPr>
      <p:sp>
        <p:nvSpPr>
          <p:cNvPr id="10" name="Text Placeholder 9"/>
          <p:cNvSpPr>
            <a:spLocks noGrp="1"/>
          </p:cNvSpPr>
          <p:nvPr userDrawn="1">
            <p:ph type="body" sz="quarter" idx="10"/>
          </p:nvPr>
        </p:nvSpPr>
        <p:spPr>
          <a:xfrm>
            <a:off x="584202" y="575841"/>
            <a:ext cx="7953374" cy="383260"/>
          </a:xfrm>
          <a:prstGeom prst="rect">
            <a:avLst/>
          </a:prstGeom>
        </p:spPr>
        <p:txBody>
          <a:bodyPr lIns="0" tIns="0" rIns="0" bIns="0"/>
          <a:lstStyle>
            <a:lvl1pPr marL="0" indent="0" algn="l">
              <a:lnSpc>
                <a:spcPct val="100000"/>
              </a:lnSpc>
              <a:spcBef>
                <a:spcPts val="0"/>
              </a:spcBef>
              <a:buNone/>
              <a:defRPr sz="2200" b="0" cap="all" spc="50" baseline="0">
                <a:solidFill>
                  <a:schemeClr val="accent1"/>
                </a:solidFill>
                <a:latin typeface="+mj-lt"/>
                <a:ea typeface="Roboto" panose="02000000000000000000" pitchFamily="2" charset="0"/>
                <a:cs typeface="Open Sans" panose="020B0606030504020204" pitchFamily="34" charset="0"/>
              </a:defRPr>
            </a:lvl1pPr>
          </a:lstStyle>
          <a:p>
            <a:pPr lvl="0"/>
            <a:r>
              <a:rPr lang="en-US" dirty="0"/>
              <a:t>Click to edit Master text styles</a:t>
            </a:r>
          </a:p>
        </p:txBody>
      </p:sp>
      <p:sp>
        <p:nvSpPr>
          <p:cNvPr id="3" name="Text Placeholder 9"/>
          <p:cNvSpPr>
            <a:spLocks noGrp="1"/>
          </p:cNvSpPr>
          <p:nvPr userDrawn="1">
            <p:ph type="body" sz="quarter" idx="11"/>
          </p:nvPr>
        </p:nvSpPr>
        <p:spPr>
          <a:xfrm>
            <a:off x="593725" y="998857"/>
            <a:ext cx="7953374" cy="141344"/>
          </a:xfrm>
          <a:prstGeom prst="rect">
            <a:avLst/>
          </a:prstGeom>
        </p:spPr>
        <p:txBody>
          <a:bodyPr lIns="0" tIns="0" rIns="0" bIns="0"/>
          <a:lstStyle>
            <a:lvl1pPr marL="0" indent="0" algn="l">
              <a:lnSpc>
                <a:spcPts val="1200"/>
              </a:lnSpc>
              <a:spcBef>
                <a:spcPts val="0"/>
              </a:spcBef>
              <a:buNone/>
              <a:defRPr sz="1400" b="0" cap="none" spc="0" baseline="0">
                <a:solidFill>
                  <a:schemeClr val="accent4"/>
                </a:solidFill>
                <a:latin typeface="+mj-lt"/>
                <a:ea typeface="Roboto" panose="02000000000000000000" pitchFamily="2" charset="0"/>
                <a:cs typeface="Open Sans" panose="020B0606030504020204" pitchFamily="34" charset="0"/>
              </a:defRPr>
            </a:lvl1pPr>
          </a:lstStyle>
          <a:p>
            <a:pPr lvl="0"/>
            <a:r>
              <a:rPr lang="en-US" dirty="0"/>
              <a:t>Click to edit Master text styles</a:t>
            </a:r>
          </a:p>
        </p:txBody>
      </p:sp>
      <p:cxnSp>
        <p:nvCxnSpPr>
          <p:cNvPr id="5" name="Straight Connector 4"/>
          <p:cNvCxnSpPr/>
          <p:nvPr userDrawn="1"/>
        </p:nvCxnSpPr>
        <p:spPr>
          <a:xfrm>
            <a:off x="593725" y="492067"/>
            <a:ext cx="914400" cy="0"/>
          </a:xfrm>
          <a:prstGeom prst="line">
            <a:avLst/>
          </a:prstGeom>
          <a:ln w="28575">
            <a:solidFill>
              <a:schemeClr val="accent2"/>
            </a:solidFill>
          </a:ln>
        </p:spPr>
        <p:style>
          <a:lnRef idx="1">
            <a:schemeClr val="accent1"/>
          </a:lnRef>
          <a:fillRef idx="0">
            <a:schemeClr val="accent1"/>
          </a:fillRef>
          <a:effectRef idx="0">
            <a:schemeClr val="accent1"/>
          </a:effectRef>
          <a:fontRef idx="minor">
            <a:schemeClr val="tx1"/>
          </a:fontRef>
        </p:style>
      </p:cxnSp>
      <p:sp>
        <p:nvSpPr>
          <p:cNvPr id="23" name="TextBox 22"/>
          <p:cNvSpPr txBox="1"/>
          <p:nvPr userDrawn="1"/>
        </p:nvSpPr>
        <p:spPr>
          <a:xfrm>
            <a:off x="7939422" y="4722841"/>
            <a:ext cx="206993" cy="123111"/>
          </a:xfrm>
          <a:prstGeom prst="rect">
            <a:avLst/>
          </a:prstGeom>
          <a:noFill/>
        </p:spPr>
        <p:txBody>
          <a:bodyPr wrap="square" lIns="0" tIns="0" rIns="0" bIns="0" rtlCol="0">
            <a:spAutoFit/>
          </a:bodyPr>
          <a:lstStyle/>
          <a:p>
            <a:pPr algn="r"/>
            <a:fld id="{27692F5A-FC14-4E83-B4CC-18F6C2D780A4}" type="slidenum">
              <a:rPr lang="en-US" sz="800" b="0" spc="30" baseline="0" smtClean="0">
                <a:solidFill>
                  <a:schemeClr val="accent4"/>
                </a:solidFill>
                <a:latin typeface="Lato" panose="020F0502020204030203" pitchFamily="34" charset="0"/>
              </a:rPr>
              <a:pPr algn="r"/>
              <a:t>‹#›</a:t>
            </a:fld>
            <a:endParaRPr lang="en-US" sz="800" b="0" spc="30" baseline="0" dirty="0">
              <a:solidFill>
                <a:schemeClr val="accent4"/>
              </a:solidFill>
              <a:latin typeface="Lato" panose="020F0502020204030203" pitchFamily="34" charset="0"/>
            </a:endParaRPr>
          </a:p>
        </p:txBody>
      </p:sp>
      <p:sp>
        <p:nvSpPr>
          <p:cNvPr id="4" name="Picture Placeholder 3"/>
          <p:cNvSpPr>
            <a:spLocks noGrp="1"/>
          </p:cNvSpPr>
          <p:nvPr userDrawn="1">
            <p:ph type="pic" sz="quarter" idx="12"/>
          </p:nvPr>
        </p:nvSpPr>
        <p:spPr>
          <a:xfrm>
            <a:off x="3986213" y="2021681"/>
            <a:ext cx="1216819" cy="2166938"/>
          </a:xfrm>
          <a:prstGeom prst="rect">
            <a:avLst/>
          </a:prstGeom>
        </p:spPr>
        <p:txBody>
          <a:bodyPr/>
          <a:lstStyle>
            <a:lvl1pPr>
              <a:defRPr sz="1200">
                <a:solidFill>
                  <a:schemeClr val="accent4"/>
                </a:solidFill>
                <a:latin typeface="Lato" panose="020F0502020204030203" pitchFamily="34" charset="0"/>
              </a:defRPr>
            </a:lvl1pPr>
          </a:lstStyle>
          <a:p>
            <a:endParaRPr lang="en-US" dirty="0"/>
          </a:p>
        </p:txBody>
      </p:sp>
      <p:sp>
        <p:nvSpPr>
          <p:cNvPr id="12" name="Freeform 5">
            <a:hlinkClick r:id="" action="ppaction://hlinkshowjump?jump=nextslide"/>
          </p:cNvPr>
          <p:cNvSpPr>
            <a:spLocks noEditPoints="1"/>
          </p:cNvSpPr>
          <p:nvPr userDrawn="1"/>
        </p:nvSpPr>
        <p:spPr bwMode="auto">
          <a:xfrm>
            <a:off x="8407428" y="4713316"/>
            <a:ext cx="141259" cy="141259"/>
          </a:xfrm>
          <a:custGeom>
            <a:avLst/>
            <a:gdLst>
              <a:gd name="T0" fmla="*/ 883 w 2350"/>
              <a:gd name="T1" fmla="*/ 679 h 2350"/>
              <a:gd name="T2" fmla="*/ 1338 w 2350"/>
              <a:gd name="T3" fmla="*/ 1175 h 2350"/>
              <a:gd name="T4" fmla="*/ 883 w 2350"/>
              <a:gd name="T5" fmla="*/ 1671 h 2350"/>
              <a:gd name="T6" fmla="*/ 883 w 2350"/>
              <a:gd name="T7" fmla="*/ 1813 h 2350"/>
              <a:gd name="T8" fmla="*/ 1023 w 2350"/>
              <a:gd name="T9" fmla="*/ 1813 h 2350"/>
              <a:gd name="T10" fmla="*/ 1579 w 2350"/>
              <a:gd name="T11" fmla="*/ 1246 h 2350"/>
              <a:gd name="T12" fmla="*/ 1579 w 2350"/>
              <a:gd name="T13" fmla="*/ 1104 h 2350"/>
              <a:gd name="T14" fmla="*/ 1023 w 2350"/>
              <a:gd name="T15" fmla="*/ 537 h 2350"/>
              <a:gd name="T16" fmla="*/ 883 w 2350"/>
              <a:gd name="T17" fmla="*/ 537 h 2350"/>
              <a:gd name="T18" fmla="*/ 883 w 2350"/>
              <a:gd name="T19" fmla="*/ 679 h 2350"/>
              <a:gd name="T20" fmla="*/ 0 w 2350"/>
              <a:gd name="T21" fmla="*/ 1175 h 2350"/>
              <a:gd name="T22" fmla="*/ 1175 w 2350"/>
              <a:gd name="T23" fmla="*/ 2350 h 2350"/>
              <a:gd name="T24" fmla="*/ 2350 w 2350"/>
              <a:gd name="T25" fmla="*/ 1175 h 2350"/>
              <a:gd name="T26" fmla="*/ 1175 w 2350"/>
              <a:gd name="T27" fmla="*/ 0 h 2350"/>
              <a:gd name="T28" fmla="*/ 0 w 2350"/>
              <a:gd name="T29" fmla="*/ 1175 h 2350"/>
              <a:gd name="T30" fmla="*/ 2198 w 2350"/>
              <a:gd name="T31" fmla="*/ 1175 h 2350"/>
              <a:gd name="T32" fmla="*/ 1175 w 2350"/>
              <a:gd name="T33" fmla="*/ 2198 h 2350"/>
              <a:gd name="T34" fmla="*/ 152 w 2350"/>
              <a:gd name="T35" fmla="*/ 1175 h 2350"/>
              <a:gd name="T36" fmla="*/ 1175 w 2350"/>
              <a:gd name="T37" fmla="*/ 152 h 2350"/>
              <a:gd name="T38" fmla="*/ 2198 w 2350"/>
              <a:gd name="T39" fmla="*/ 1175 h 23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2350" h="2350">
                <a:moveTo>
                  <a:pt x="883" y="679"/>
                </a:moveTo>
                <a:cubicBezTo>
                  <a:pt x="1338" y="1175"/>
                  <a:pt x="1338" y="1175"/>
                  <a:pt x="1338" y="1175"/>
                </a:cubicBezTo>
                <a:cubicBezTo>
                  <a:pt x="883" y="1671"/>
                  <a:pt x="883" y="1671"/>
                  <a:pt x="883" y="1671"/>
                </a:cubicBezTo>
                <a:cubicBezTo>
                  <a:pt x="844" y="1710"/>
                  <a:pt x="844" y="1774"/>
                  <a:pt x="883" y="1813"/>
                </a:cubicBezTo>
                <a:cubicBezTo>
                  <a:pt x="922" y="1852"/>
                  <a:pt x="985" y="1852"/>
                  <a:pt x="1023" y="1813"/>
                </a:cubicBezTo>
                <a:cubicBezTo>
                  <a:pt x="1579" y="1246"/>
                  <a:pt x="1579" y="1246"/>
                  <a:pt x="1579" y="1246"/>
                </a:cubicBezTo>
                <a:cubicBezTo>
                  <a:pt x="1618" y="1207"/>
                  <a:pt x="1618" y="1143"/>
                  <a:pt x="1579" y="1104"/>
                </a:cubicBezTo>
                <a:cubicBezTo>
                  <a:pt x="1023" y="537"/>
                  <a:pt x="1023" y="537"/>
                  <a:pt x="1023" y="537"/>
                </a:cubicBezTo>
                <a:cubicBezTo>
                  <a:pt x="985" y="498"/>
                  <a:pt x="922" y="498"/>
                  <a:pt x="883" y="537"/>
                </a:cubicBezTo>
                <a:cubicBezTo>
                  <a:pt x="844" y="576"/>
                  <a:pt x="844" y="640"/>
                  <a:pt x="883" y="679"/>
                </a:cubicBezTo>
                <a:close/>
                <a:moveTo>
                  <a:pt x="0" y="1175"/>
                </a:moveTo>
                <a:cubicBezTo>
                  <a:pt x="0" y="1824"/>
                  <a:pt x="526" y="2350"/>
                  <a:pt x="1175" y="2350"/>
                </a:cubicBezTo>
                <a:cubicBezTo>
                  <a:pt x="1824" y="2350"/>
                  <a:pt x="2350" y="1824"/>
                  <a:pt x="2350" y="1175"/>
                </a:cubicBezTo>
                <a:cubicBezTo>
                  <a:pt x="2350" y="526"/>
                  <a:pt x="1824" y="0"/>
                  <a:pt x="1175" y="0"/>
                </a:cubicBezTo>
                <a:cubicBezTo>
                  <a:pt x="526" y="0"/>
                  <a:pt x="0" y="526"/>
                  <a:pt x="0" y="1175"/>
                </a:cubicBezTo>
                <a:close/>
                <a:moveTo>
                  <a:pt x="2198" y="1175"/>
                </a:moveTo>
                <a:cubicBezTo>
                  <a:pt x="2198" y="1740"/>
                  <a:pt x="1740" y="2198"/>
                  <a:pt x="1175" y="2198"/>
                </a:cubicBezTo>
                <a:cubicBezTo>
                  <a:pt x="610" y="2198"/>
                  <a:pt x="152" y="1740"/>
                  <a:pt x="152" y="1175"/>
                </a:cubicBezTo>
                <a:cubicBezTo>
                  <a:pt x="152" y="610"/>
                  <a:pt x="610" y="152"/>
                  <a:pt x="1175" y="152"/>
                </a:cubicBezTo>
                <a:cubicBezTo>
                  <a:pt x="1740" y="152"/>
                  <a:pt x="2198" y="610"/>
                  <a:pt x="2198" y="1175"/>
                </a:cubicBezTo>
                <a:close/>
              </a:path>
            </a:pathLst>
          </a:custGeom>
          <a:solidFill>
            <a:schemeClr val="accent5"/>
          </a:solidFill>
          <a:ln>
            <a:noFill/>
          </a:ln>
        </p:spPr>
        <p:txBody>
          <a:bodyPr vert="horz" wrap="square" lIns="91440" tIns="45720" rIns="91440" bIns="45720" numCol="1" anchor="t" anchorCtr="0" compatLnSpc="1">
            <a:prstTxWarp prst="textNoShape">
              <a:avLst/>
            </a:prstTxWarp>
          </a:bodyPr>
          <a:lstStyle/>
          <a:p>
            <a:endParaRPr lang="en-US"/>
          </a:p>
        </p:txBody>
      </p:sp>
      <p:sp>
        <p:nvSpPr>
          <p:cNvPr id="13" name="Freeform 5">
            <a:hlinkClick r:id="" action="ppaction://hlinkshowjump?jump=previousslide"/>
          </p:cNvPr>
          <p:cNvSpPr>
            <a:spLocks noEditPoints="1"/>
          </p:cNvSpPr>
          <p:nvPr userDrawn="1"/>
        </p:nvSpPr>
        <p:spPr bwMode="auto">
          <a:xfrm>
            <a:off x="8244097" y="4713316"/>
            <a:ext cx="141259" cy="141259"/>
          </a:xfrm>
          <a:custGeom>
            <a:avLst/>
            <a:gdLst>
              <a:gd name="T0" fmla="*/ 1467 w 2350"/>
              <a:gd name="T1" fmla="*/ 1671 h 2350"/>
              <a:gd name="T2" fmla="*/ 1012 w 2350"/>
              <a:gd name="T3" fmla="*/ 1175 h 2350"/>
              <a:gd name="T4" fmla="*/ 1467 w 2350"/>
              <a:gd name="T5" fmla="*/ 679 h 2350"/>
              <a:gd name="T6" fmla="*/ 1467 w 2350"/>
              <a:gd name="T7" fmla="*/ 537 h 2350"/>
              <a:gd name="T8" fmla="*/ 1327 w 2350"/>
              <a:gd name="T9" fmla="*/ 537 h 2350"/>
              <a:gd name="T10" fmla="*/ 771 w 2350"/>
              <a:gd name="T11" fmla="*/ 1104 h 2350"/>
              <a:gd name="T12" fmla="*/ 771 w 2350"/>
              <a:gd name="T13" fmla="*/ 1246 h 2350"/>
              <a:gd name="T14" fmla="*/ 1327 w 2350"/>
              <a:gd name="T15" fmla="*/ 1813 h 2350"/>
              <a:gd name="T16" fmla="*/ 1467 w 2350"/>
              <a:gd name="T17" fmla="*/ 1813 h 2350"/>
              <a:gd name="T18" fmla="*/ 1467 w 2350"/>
              <a:gd name="T19" fmla="*/ 1671 h 2350"/>
              <a:gd name="T20" fmla="*/ 2350 w 2350"/>
              <a:gd name="T21" fmla="*/ 1175 h 2350"/>
              <a:gd name="T22" fmla="*/ 1175 w 2350"/>
              <a:gd name="T23" fmla="*/ 0 h 2350"/>
              <a:gd name="T24" fmla="*/ 0 w 2350"/>
              <a:gd name="T25" fmla="*/ 1175 h 2350"/>
              <a:gd name="T26" fmla="*/ 1175 w 2350"/>
              <a:gd name="T27" fmla="*/ 2350 h 2350"/>
              <a:gd name="T28" fmla="*/ 2350 w 2350"/>
              <a:gd name="T29" fmla="*/ 1175 h 2350"/>
              <a:gd name="T30" fmla="*/ 152 w 2350"/>
              <a:gd name="T31" fmla="*/ 1175 h 2350"/>
              <a:gd name="T32" fmla="*/ 1175 w 2350"/>
              <a:gd name="T33" fmla="*/ 152 h 2350"/>
              <a:gd name="T34" fmla="*/ 2198 w 2350"/>
              <a:gd name="T35" fmla="*/ 1175 h 2350"/>
              <a:gd name="T36" fmla="*/ 1175 w 2350"/>
              <a:gd name="T37" fmla="*/ 2198 h 2350"/>
              <a:gd name="T38" fmla="*/ 152 w 2350"/>
              <a:gd name="T39" fmla="*/ 1175 h 23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2350" h="2350">
                <a:moveTo>
                  <a:pt x="1467" y="1671"/>
                </a:moveTo>
                <a:cubicBezTo>
                  <a:pt x="1012" y="1175"/>
                  <a:pt x="1012" y="1175"/>
                  <a:pt x="1012" y="1175"/>
                </a:cubicBezTo>
                <a:cubicBezTo>
                  <a:pt x="1467" y="679"/>
                  <a:pt x="1467" y="679"/>
                  <a:pt x="1467" y="679"/>
                </a:cubicBezTo>
                <a:cubicBezTo>
                  <a:pt x="1506" y="640"/>
                  <a:pt x="1506" y="576"/>
                  <a:pt x="1467" y="537"/>
                </a:cubicBezTo>
                <a:cubicBezTo>
                  <a:pt x="1428" y="498"/>
                  <a:pt x="1365" y="498"/>
                  <a:pt x="1327" y="537"/>
                </a:cubicBezTo>
                <a:cubicBezTo>
                  <a:pt x="771" y="1104"/>
                  <a:pt x="771" y="1104"/>
                  <a:pt x="771" y="1104"/>
                </a:cubicBezTo>
                <a:cubicBezTo>
                  <a:pt x="732" y="1143"/>
                  <a:pt x="732" y="1207"/>
                  <a:pt x="771" y="1246"/>
                </a:cubicBezTo>
                <a:cubicBezTo>
                  <a:pt x="1327" y="1813"/>
                  <a:pt x="1327" y="1813"/>
                  <a:pt x="1327" y="1813"/>
                </a:cubicBezTo>
                <a:cubicBezTo>
                  <a:pt x="1365" y="1852"/>
                  <a:pt x="1428" y="1852"/>
                  <a:pt x="1467" y="1813"/>
                </a:cubicBezTo>
                <a:cubicBezTo>
                  <a:pt x="1506" y="1774"/>
                  <a:pt x="1506" y="1710"/>
                  <a:pt x="1467" y="1671"/>
                </a:cubicBezTo>
                <a:close/>
                <a:moveTo>
                  <a:pt x="2350" y="1175"/>
                </a:moveTo>
                <a:cubicBezTo>
                  <a:pt x="2350" y="526"/>
                  <a:pt x="1824" y="0"/>
                  <a:pt x="1175" y="0"/>
                </a:cubicBezTo>
                <a:cubicBezTo>
                  <a:pt x="526" y="0"/>
                  <a:pt x="0" y="526"/>
                  <a:pt x="0" y="1175"/>
                </a:cubicBezTo>
                <a:cubicBezTo>
                  <a:pt x="0" y="1824"/>
                  <a:pt x="526" y="2350"/>
                  <a:pt x="1175" y="2350"/>
                </a:cubicBezTo>
                <a:cubicBezTo>
                  <a:pt x="1824" y="2350"/>
                  <a:pt x="2350" y="1824"/>
                  <a:pt x="2350" y="1175"/>
                </a:cubicBezTo>
                <a:close/>
                <a:moveTo>
                  <a:pt x="152" y="1175"/>
                </a:moveTo>
                <a:cubicBezTo>
                  <a:pt x="152" y="610"/>
                  <a:pt x="610" y="152"/>
                  <a:pt x="1175" y="152"/>
                </a:cubicBezTo>
                <a:cubicBezTo>
                  <a:pt x="1740" y="152"/>
                  <a:pt x="2198" y="610"/>
                  <a:pt x="2198" y="1175"/>
                </a:cubicBezTo>
                <a:cubicBezTo>
                  <a:pt x="2198" y="1740"/>
                  <a:pt x="1740" y="2198"/>
                  <a:pt x="1175" y="2198"/>
                </a:cubicBezTo>
                <a:cubicBezTo>
                  <a:pt x="610" y="2198"/>
                  <a:pt x="152" y="1740"/>
                  <a:pt x="152" y="1175"/>
                </a:cubicBezTo>
                <a:close/>
              </a:path>
            </a:pathLst>
          </a:custGeom>
          <a:solidFill>
            <a:schemeClr val="accent5"/>
          </a:solidFill>
          <a:ln>
            <a:noFill/>
          </a:ln>
        </p:spPr>
        <p:txBody>
          <a:bodyPr vert="horz" wrap="square" lIns="91440" tIns="45720" rIns="91440" bIns="45720" numCol="1" anchor="t" anchorCtr="0" compatLnSpc="1">
            <a:prstTxWarp prst="textNoShape">
              <a:avLst/>
            </a:prstTxWarp>
          </a:bodyPr>
          <a:lstStyle/>
          <a:p>
            <a:endParaRPr lang="en-US"/>
          </a:p>
        </p:txBody>
      </p:sp>
      <p:sp>
        <p:nvSpPr>
          <p:cNvPr id="9" name="Rectangle 7">
            <a:extLst>
              <a:ext uri="{FF2B5EF4-FFF2-40B4-BE49-F238E27FC236}">
                <a16:creationId xmlns="" xmlns:a16="http://schemas.microsoft.com/office/drawing/2014/main" id="{38CEA4F1-E0B3-41AC-9FFF-D42749C82EFA}"/>
              </a:ext>
            </a:extLst>
          </p:cNvPr>
          <p:cNvSpPr/>
          <p:nvPr userDrawn="1"/>
        </p:nvSpPr>
        <p:spPr>
          <a:xfrm rot="5400000" flipV="1">
            <a:off x="4274190" y="3900643"/>
            <a:ext cx="256151" cy="832104"/>
          </a:xfrm>
          <a:custGeom>
            <a:avLst/>
            <a:gdLst>
              <a:gd name="connsiteX0" fmla="*/ 0 w 256151"/>
              <a:gd name="connsiteY0" fmla="*/ 0 h 827863"/>
              <a:gd name="connsiteX1" fmla="*/ 256151 w 256151"/>
              <a:gd name="connsiteY1" fmla="*/ 0 h 827863"/>
              <a:gd name="connsiteX2" fmla="*/ 256151 w 256151"/>
              <a:gd name="connsiteY2" fmla="*/ 827863 h 827863"/>
              <a:gd name="connsiteX3" fmla="*/ 0 w 256151"/>
              <a:gd name="connsiteY3" fmla="*/ 827863 h 827863"/>
              <a:gd name="connsiteX4" fmla="*/ 0 w 256151"/>
              <a:gd name="connsiteY4" fmla="*/ 0 h 827863"/>
              <a:gd name="connsiteX0" fmla="*/ 0 w 256151"/>
              <a:gd name="connsiteY0" fmla="*/ 0 h 827863"/>
              <a:gd name="connsiteX1" fmla="*/ 2979 w 256151"/>
              <a:gd name="connsiteY1" fmla="*/ 5957 h 827863"/>
              <a:gd name="connsiteX2" fmla="*/ 256151 w 256151"/>
              <a:gd name="connsiteY2" fmla="*/ 827863 h 827863"/>
              <a:gd name="connsiteX3" fmla="*/ 0 w 256151"/>
              <a:gd name="connsiteY3" fmla="*/ 827863 h 827863"/>
              <a:gd name="connsiteX4" fmla="*/ 0 w 256151"/>
              <a:gd name="connsiteY4" fmla="*/ 0 h 82786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56151" h="827863">
                <a:moveTo>
                  <a:pt x="0" y="0"/>
                </a:moveTo>
                <a:lnTo>
                  <a:pt x="2979" y="5957"/>
                </a:lnTo>
                <a:lnTo>
                  <a:pt x="256151" y="827863"/>
                </a:lnTo>
                <a:lnTo>
                  <a:pt x="0" y="827863"/>
                </a:lnTo>
                <a:lnTo>
                  <a:pt x="0"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107851753"/>
      </p:ext>
    </p:extLst>
  </p:cSld>
  <p:clrMapOvr>
    <a:masterClrMapping/>
  </p:clrMapOvr>
  <p:transition spd="slow">
    <p:fade/>
  </p:transition>
  <p:timing>
    <p:tnLst>
      <p:par>
        <p:cTn id="1" dur="indefinite" restart="never" nodeType="tmRoot"/>
      </p:par>
    </p:tnLst>
  </p:timing>
  <p:extLst mod="1">
    <p:ext uri="{DCECCB84-F9BA-43D5-87BE-67443E8EF086}">
      <p15:sldGuideLst xmlns:p15="http://schemas.microsoft.com/office/powerpoint/2012/main" xmlns="">
        <p15:guide id="1" orient="horz" pos="2700">
          <p15:clr>
            <a:srgbClr val="FBAE40"/>
          </p15:clr>
        </p15:guide>
        <p15:guide id="2" pos="5384">
          <p15:clr>
            <a:srgbClr val="FBAE40"/>
          </p15:clr>
        </p15:guide>
        <p15:guide id="3" pos="374">
          <p15:clr>
            <a:srgbClr val="FBAE40"/>
          </p15:clr>
        </p15:guide>
        <p15:guide id="4" orient="horz" pos="306">
          <p15:clr>
            <a:srgbClr val="FBAE40"/>
          </p15:clr>
        </p15:guide>
        <p15:guide id="5" orient="horz" pos="972">
          <p15:clr>
            <a:srgbClr val="FBAE40"/>
          </p15:clr>
        </p15:guide>
      </p15:sldGuideLst>
    </p:ext>
  </p:extLst>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iPad Portfolio Showcase at right">
    <p:spTree>
      <p:nvGrpSpPr>
        <p:cNvPr id="1" name=""/>
        <p:cNvGrpSpPr/>
        <p:nvPr/>
      </p:nvGrpSpPr>
      <p:grpSpPr>
        <a:xfrm>
          <a:off x="0" y="0"/>
          <a:ext cx="0" cy="0"/>
          <a:chOff x="0" y="0"/>
          <a:chExt cx="0" cy="0"/>
        </a:xfrm>
      </p:grpSpPr>
      <p:sp>
        <p:nvSpPr>
          <p:cNvPr id="15" name="Picture Placeholder 3"/>
          <p:cNvSpPr>
            <a:spLocks noGrp="1"/>
          </p:cNvSpPr>
          <p:nvPr>
            <p:ph type="pic" sz="quarter" idx="13"/>
          </p:nvPr>
        </p:nvSpPr>
        <p:spPr>
          <a:xfrm>
            <a:off x="6648047" y="1804652"/>
            <a:ext cx="1573825" cy="2100597"/>
          </a:xfrm>
          <a:prstGeom prst="rect">
            <a:avLst/>
          </a:prstGeom>
          <a:noFill/>
        </p:spPr>
        <p:txBody>
          <a:bodyPr/>
          <a:lstStyle>
            <a:lvl1pPr>
              <a:defRPr sz="1200">
                <a:solidFill>
                  <a:schemeClr val="accent4"/>
                </a:solidFill>
                <a:latin typeface="Lato" panose="020F0502020204030203" pitchFamily="34" charset="0"/>
              </a:defRPr>
            </a:lvl1pPr>
          </a:lstStyle>
          <a:p>
            <a:endParaRPr lang="en-US" dirty="0"/>
          </a:p>
        </p:txBody>
      </p:sp>
      <p:sp>
        <p:nvSpPr>
          <p:cNvPr id="10" name="Text Placeholder 9"/>
          <p:cNvSpPr>
            <a:spLocks noGrp="1"/>
          </p:cNvSpPr>
          <p:nvPr userDrawn="1">
            <p:ph type="body" sz="quarter" idx="10"/>
          </p:nvPr>
        </p:nvSpPr>
        <p:spPr>
          <a:xfrm>
            <a:off x="584202" y="575841"/>
            <a:ext cx="7953374" cy="383260"/>
          </a:xfrm>
          <a:prstGeom prst="rect">
            <a:avLst/>
          </a:prstGeom>
        </p:spPr>
        <p:txBody>
          <a:bodyPr lIns="0" tIns="0" rIns="0" bIns="0"/>
          <a:lstStyle>
            <a:lvl1pPr marL="0" indent="0" algn="l">
              <a:lnSpc>
                <a:spcPct val="100000"/>
              </a:lnSpc>
              <a:spcBef>
                <a:spcPts val="0"/>
              </a:spcBef>
              <a:buNone/>
              <a:defRPr sz="2200" b="0" cap="all" spc="50" baseline="0">
                <a:solidFill>
                  <a:schemeClr val="accent1"/>
                </a:solidFill>
                <a:latin typeface="+mj-lt"/>
                <a:ea typeface="Roboto" panose="02000000000000000000" pitchFamily="2" charset="0"/>
                <a:cs typeface="Open Sans" panose="020B0606030504020204" pitchFamily="34" charset="0"/>
              </a:defRPr>
            </a:lvl1pPr>
          </a:lstStyle>
          <a:p>
            <a:pPr lvl="0"/>
            <a:r>
              <a:rPr lang="en-US" dirty="0"/>
              <a:t>Click to edit Master text styles</a:t>
            </a:r>
          </a:p>
        </p:txBody>
      </p:sp>
      <p:sp>
        <p:nvSpPr>
          <p:cNvPr id="3" name="Text Placeholder 9"/>
          <p:cNvSpPr>
            <a:spLocks noGrp="1"/>
          </p:cNvSpPr>
          <p:nvPr userDrawn="1">
            <p:ph type="body" sz="quarter" idx="11"/>
          </p:nvPr>
        </p:nvSpPr>
        <p:spPr>
          <a:xfrm>
            <a:off x="593725" y="998857"/>
            <a:ext cx="7953374" cy="141344"/>
          </a:xfrm>
          <a:prstGeom prst="rect">
            <a:avLst/>
          </a:prstGeom>
        </p:spPr>
        <p:txBody>
          <a:bodyPr lIns="0" tIns="0" rIns="0" bIns="0"/>
          <a:lstStyle>
            <a:lvl1pPr marL="0" indent="0" algn="l">
              <a:lnSpc>
                <a:spcPts val="1200"/>
              </a:lnSpc>
              <a:spcBef>
                <a:spcPts val="0"/>
              </a:spcBef>
              <a:buNone/>
              <a:defRPr sz="1400" b="0" cap="none" spc="0" baseline="0">
                <a:solidFill>
                  <a:schemeClr val="accent4"/>
                </a:solidFill>
                <a:latin typeface="+mj-lt"/>
                <a:ea typeface="Roboto" panose="02000000000000000000" pitchFamily="2" charset="0"/>
                <a:cs typeface="Open Sans" panose="020B0606030504020204" pitchFamily="34" charset="0"/>
              </a:defRPr>
            </a:lvl1pPr>
          </a:lstStyle>
          <a:p>
            <a:pPr lvl="0"/>
            <a:r>
              <a:rPr lang="en-US" dirty="0"/>
              <a:t>Click to edit Master text styles</a:t>
            </a:r>
          </a:p>
        </p:txBody>
      </p:sp>
      <p:cxnSp>
        <p:nvCxnSpPr>
          <p:cNvPr id="5" name="Straight Connector 4"/>
          <p:cNvCxnSpPr/>
          <p:nvPr userDrawn="1"/>
        </p:nvCxnSpPr>
        <p:spPr>
          <a:xfrm>
            <a:off x="593725" y="492067"/>
            <a:ext cx="914400" cy="0"/>
          </a:xfrm>
          <a:prstGeom prst="line">
            <a:avLst/>
          </a:prstGeom>
          <a:ln w="28575">
            <a:solidFill>
              <a:schemeClr val="accent2"/>
            </a:solidFill>
          </a:ln>
        </p:spPr>
        <p:style>
          <a:lnRef idx="1">
            <a:schemeClr val="accent1"/>
          </a:lnRef>
          <a:fillRef idx="0">
            <a:schemeClr val="accent1"/>
          </a:fillRef>
          <a:effectRef idx="0">
            <a:schemeClr val="accent1"/>
          </a:effectRef>
          <a:fontRef idx="minor">
            <a:schemeClr val="tx1"/>
          </a:fontRef>
        </p:style>
      </p:cxnSp>
      <p:sp>
        <p:nvSpPr>
          <p:cNvPr id="23" name="TextBox 22"/>
          <p:cNvSpPr txBox="1"/>
          <p:nvPr userDrawn="1"/>
        </p:nvSpPr>
        <p:spPr>
          <a:xfrm>
            <a:off x="7939422" y="4722841"/>
            <a:ext cx="206993" cy="123111"/>
          </a:xfrm>
          <a:prstGeom prst="rect">
            <a:avLst/>
          </a:prstGeom>
          <a:noFill/>
        </p:spPr>
        <p:txBody>
          <a:bodyPr wrap="square" lIns="0" tIns="0" rIns="0" bIns="0" rtlCol="0">
            <a:spAutoFit/>
          </a:bodyPr>
          <a:lstStyle/>
          <a:p>
            <a:pPr algn="r"/>
            <a:fld id="{27692F5A-FC14-4E83-B4CC-18F6C2D780A4}" type="slidenum">
              <a:rPr lang="en-US" sz="800" b="0" spc="30" baseline="0" smtClean="0">
                <a:solidFill>
                  <a:schemeClr val="accent4"/>
                </a:solidFill>
                <a:latin typeface="Lato" panose="020F0502020204030203" pitchFamily="34" charset="0"/>
              </a:rPr>
              <a:pPr algn="r"/>
              <a:t>‹#›</a:t>
            </a:fld>
            <a:endParaRPr lang="en-US" sz="800" b="0" spc="30" baseline="0" dirty="0">
              <a:solidFill>
                <a:schemeClr val="accent4"/>
              </a:solidFill>
              <a:latin typeface="Lato" panose="020F0502020204030203" pitchFamily="34" charset="0"/>
            </a:endParaRPr>
          </a:p>
        </p:txBody>
      </p:sp>
      <p:sp>
        <p:nvSpPr>
          <p:cNvPr id="4" name="Picture Placeholder 3"/>
          <p:cNvSpPr>
            <a:spLocks noGrp="1"/>
          </p:cNvSpPr>
          <p:nvPr userDrawn="1">
            <p:ph type="pic" sz="quarter" idx="12"/>
          </p:nvPr>
        </p:nvSpPr>
        <p:spPr>
          <a:xfrm>
            <a:off x="4673016" y="2437606"/>
            <a:ext cx="2107406" cy="1581944"/>
          </a:xfrm>
          <a:prstGeom prst="rect">
            <a:avLst/>
          </a:prstGeom>
          <a:noFill/>
        </p:spPr>
        <p:txBody>
          <a:bodyPr/>
          <a:lstStyle>
            <a:lvl1pPr>
              <a:defRPr sz="1200">
                <a:solidFill>
                  <a:schemeClr val="accent4"/>
                </a:solidFill>
                <a:latin typeface="Lato" panose="020F0502020204030203" pitchFamily="34" charset="0"/>
              </a:defRPr>
            </a:lvl1pPr>
          </a:lstStyle>
          <a:p>
            <a:endParaRPr lang="en-US" dirty="0"/>
          </a:p>
        </p:txBody>
      </p:sp>
      <p:sp>
        <p:nvSpPr>
          <p:cNvPr id="13" name="Freeform 5">
            <a:hlinkClick r:id="" action="ppaction://hlinkshowjump?jump=nextslide"/>
          </p:cNvPr>
          <p:cNvSpPr>
            <a:spLocks noEditPoints="1"/>
          </p:cNvSpPr>
          <p:nvPr userDrawn="1"/>
        </p:nvSpPr>
        <p:spPr bwMode="auto">
          <a:xfrm>
            <a:off x="8407428" y="4713316"/>
            <a:ext cx="141259" cy="141259"/>
          </a:xfrm>
          <a:custGeom>
            <a:avLst/>
            <a:gdLst>
              <a:gd name="T0" fmla="*/ 883 w 2350"/>
              <a:gd name="T1" fmla="*/ 679 h 2350"/>
              <a:gd name="T2" fmla="*/ 1338 w 2350"/>
              <a:gd name="T3" fmla="*/ 1175 h 2350"/>
              <a:gd name="T4" fmla="*/ 883 w 2350"/>
              <a:gd name="T5" fmla="*/ 1671 h 2350"/>
              <a:gd name="T6" fmla="*/ 883 w 2350"/>
              <a:gd name="T7" fmla="*/ 1813 h 2350"/>
              <a:gd name="T8" fmla="*/ 1023 w 2350"/>
              <a:gd name="T9" fmla="*/ 1813 h 2350"/>
              <a:gd name="T10" fmla="*/ 1579 w 2350"/>
              <a:gd name="T11" fmla="*/ 1246 h 2350"/>
              <a:gd name="T12" fmla="*/ 1579 w 2350"/>
              <a:gd name="T13" fmla="*/ 1104 h 2350"/>
              <a:gd name="T14" fmla="*/ 1023 w 2350"/>
              <a:gd name="T15" fmla="*/ 537 h 2350"/>
              <a:gd name="T16" fmla="*/ 883 w 2350"/>
              <a:gd name="T17" fmla="*/ 537 h 2350"/>
              <a:gd name="T18" fmla="*/ 883 w 2350"/>
              <a:gd name="T19" fmla="*/ 679 h 2350"/>
              <a:gd name="T20" fmla="*/ 0 w 2350"/>
              <a:gd name="T21" fmla="*/ 1175 h 2350"/>
              <a:gd name="T22" fmla="*/ 1175 w 2350"/>
              <a:gd name="T23" fmla="*/ 2350 h 2350"/>
              <a:gd name="T24" fmla="*/ 2350 w 2350"/>
              <a:gd name="T25" fmla="*/ 1175 h 2350"/>
              <a:gd name="T26" fmla="*/ 1175 w 2350"/>
              <a:gd name="T27" fmla="*/ 0 h 2350"/>
              <a:gd name="T28" fmla="*/ 0 w 2350"/>
              <a:gd name="T29" fmla="*/ 1175 h 2350"/>
              <a:gd name="T30" fmla="*/ 2198 w 2350"/>
              <a:gd name="T31" fmla="*/ 1175 h 2350"/>
              <a:gd name="T32" fmla="*/ 1175 w 2350"/>
              <a:gd name="T33" fmla="*/ 2198 h 2350"/>
              <a:gd name="T34" fmla="*/ 152 w 2350"/>
              <a:gd name="T35" fmla="*/ 1175 h 2350"/>
              <a:gd name="T36" fmla="*/ 1175 w 2350"/>
              <a:gd name="T37" fmla="*/ 152 h 2350"/>
              <a:gd name="T38" fmla="*/ 2198 w 2350"/>
              <a:gd name="T39" fmla="*/ 1175 h 23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2350" h="2350">
                <a:moveTo>
                  <a:pt x="883" y="679"/>
                </a:moveTo>
                <a:cubicBezTo>
                  <a:pt x="1338" y="1175"/>
                  <a:pt x="1338" y="1175"/>
                  <a:pt x="1338" y="1175"/>
                </a:cubicBezTo>
                <a:cubicBezTo>
                  <a:pt x="883" y="1671"/>
                  <a:pt x="883" y="1671"/>
                  <a:pt x="883" y="1671"/>
                </a:cubicBezTo>
                <a:cubicBezTo>
                  <a:pt x="844" y="1710"/>
                  <a:pt x="844" y="1774"/>
                  <a:pt x="883" y="1813"/>
                </a:cubicBezTo>
                <a:cubicBezTo>
                  <a:pt x="922" y="1852"/>
                  <a:pt x="985" y="1852"/>
                  <a:pt x="1023" y="1813"/>
                </a:cubicBezTo>
                <a:cubicBezTo>
                  <a:pt x="1579" y="1246"/>
                  <a:pt x="1579" y="1246"/>
                  <a:pt x="1579" y="1246"/>
                </a:cubicBezTo>
                <a:cubicBezTo>
                  <a:pt x="1618" y="1207"/>
                  <a:pt x="1618" y="1143"/>
                  <a:pt x="1579" y="1104"/>
                </a:cubicBezTo>
                <a:cubicBezTo>
                  <a:pt x="1023" y="537"/>
                  <a:pt x="1023" y="537"/>
                  <a:pt x="1023" y="537"/>
                </a:cubicBezTo>
                <a:cubicBezTo>
                  <a:pt x="985" y="498"/>
                  <a:pt x="922" y="498"/>
                  <a:pt x="883" y="537"/>
                </a:cubicBezTo>
                <a:cubicBezTo>
                  <a:pt x="844" y="576"/>
                  <a:pt x="844" y="640"/>
                  <a:pt x="883" y="679"/>
                </a:cubicBezTo>
                <a:close/>
                <a:moveTo>
                  <a:pt x="0" y="1175"/>
                </a:moveTo>
                <a:cubicBezTo>
                  <a:pt x="0" y="1824"/>
                  <a:pt x="526" y="2350"/>
                  <a:pt x="1175" y="2350"/>
                </a:cubicBezTo>
                <a:cubicBezTo>
                  <a:pt x="1824" y="2350"/>
                  <a:pt x="2350" y="1824"/>
                  <a:pt x="2350" y="1175"/>
                </a:cubicBezTo>
                <a:cubicBezTo>
                  <a:pt x="2350" y="526"/>
                  <a:pt x="1824" y="0"/>
                  <a:pt x="1175" y="0"/>
                </a:cubicBezTo>
                <a:cubicBezTo>
                  <a:pt x="526" y="0"/>
                  <a:pt x="0" y="526"/>
                  <a:pt x="0" y="1175"/>
                </a:cubicBezTo>
                <a:close/>
                <a:moveTo>
                  <a:pt x="2198" y="1175"/>
                </a:moveTo>
                <a:cubicBezTo>
                  <a:pt x="2198" y="1740"/>
                  <a:pt x="1740" y="2198"/>
                  <a:pt x="1175" y="2198"/>
                </a:cubicBezTo>
                <a:cubicBezTo>
                  <a:pt x="610" y="2198"/>
                  <a:pt x="152" y="1740"/>
                  <a:pt x="152" y="1175"/>
                </a:cubicBezTo>
                <a:cubicBezTo>
                  <a:pt x="152" y="610"/>
                  <a:pt x="610" y="152"/>
                  <a:pt x="1175" y="152"/>
                </a:cubicBezTo>
                <a:cubicBezTo>
                  <a:pt x="1740" y="152"/>
                  <a:pt x="2198" y="610"/>
                  <a:pt x="2198" y="1175"/>
                </a:cubicBezTo>
                <a:close/>
              </a:path>
            </a:pathLst>
          </a:custGeom>
          <a:solidFill>
            <a:schemeClr val="accent5"/>
          </a:solidFill>
          <a:ln>
            <a:noFill/>
          </a:ln>
        </p:spPr>
        <p:txBody>
          <a:bodyPr vert="horz" wrap="square" lIns="91440" tIns="45720" rIns="91440" bIns="45720" numCol="1" anchor="t" anchorCtr="0" compatLnSpc="1">
            <a:prstTxWarp prst="textNoShape">
              <a:avLst/>
            </a:prstTxWarp>
          </a:bodyPr>
          <a:lstStyle/>
          <a:p>
            <a:endParaRPr lang="en-US"/>
          </a:p>
        </p:txBody>
      </p:sp>
      <p:sp>
        <p:nvSpPr>
          <p:cNvPr id="14" name="Freeform 5">
            <a:hlinkClick r:id="" action="ppaction://hlinkshowjump?jump=previousslide"/>
          </p:cNvPr>
          <p:cNvSpPr>
            <a:spLocks noEditPoints="1"/>
          </p:cNvSpPr>
          <p:nvPr userDrawn="1"/>
        </p:nvSpPr>
        <p:spPr bwMode="auto">
          <a:xfrm>
            <a:off x="8244097" y="4713316"/>
            <a:ext cx="141259" cy="141259"/>
          </a:xfrm>
          <a:custGeom>
            <a:avLst/>
            <a:gdLst>
              <a:gd name="T0" fmla="*/ 1467 w 2350"/>
              <a:gd name="T1" fmla="*/ 1671 h 2350"/>
              <a:gd name="T2" fmla="*/ 1012 w 2350"/>
              <a:gd name="T3" fmla="*/ 1175 h 2350"/>
              <a:gd name="T4" fmla="*/ 1467 w 2350"/>
              <a:gd name="T5" fmla="*/ 679 h 2350"/>
              <a:gd name="T6" fmla="*/ 1467 w 2350"/>
              <a:gd name="T7" fmla="*/ 537 h 2350"/>
              <a:gd name="T8" fmla="*/ 1327 w 2350"/>
              <a:gd name="T9" fmla="*/ 537 h 2350"/>
              <a:gd name="T10" fmla="*/ 771 w 2350"/>
              <a:gd name="T11" fmla="*/ 1104 h 2350"/>
              <a:gd name="T12" fmla="*/ 771 w 2350"/>
              <a:gd name="T13" fmla="*/ 1246 h 2350"/>
              <a:gd name="T14" fmla="*/ 1327 w 2350"/>
              <a:gd name="T15" fmla="*/ 1813 h 2350"/>
              <a:gd name="T16" fmla="*/ 1467 w 2350"/>
              <a:gd name="T17" fmla="*/ 1813 h 2350"/>
              <a:gd name="T18" fmla="*/ 1467 w 2350"/>
              <a:gd name="T19" fmla="*/ 1671 h 2350"/>
              <a:gd name="T20" fmla="*/ 2350 w 2350"/>
              <a:gd name="T21" fmla="*/ 1175 h 2350"/>
              <a:gd name="T22" fmla="*/ 1175 w 2350"/>
              <a:gd name="T23" fmla="*/ 0 h 2350"/>
              <a:gd name="T24" fmla="*/ 0 w 2350"/>
              <a:gd name="T25" fmla="*/ 1175 h 2350"/>
              <a:gd name="T26" fmla="*/ 1175 w 2350"/>
              <a:gd name="T27" fmla="*/ 2350 h 2350"/>
              <a:gd name="T28" fmla="*/ 2350 w 2350"/>
              <a:gd name="T29" fmla="*/ 1175 h 2350"/>
              <a:gd name="T30" fmla="*/ 152 w 2350"/>
              <a:gd name="T31" fmla="*/ 1175 h 2350"/>
              <a:gd name="T32" fmla="*/ 1175 w 2350"/>
              <a:gd name="T33" fmla="*/ 152 h 2350"/>
              <a:gd name="T34" fmla="*/ 2198 w 2350"/>
              <a:gd name="T35" fmla="*/ 1175 h 2350"/>
              <a:gd name="T36" fmla="*/ 1175 w 2350"/>
              <a:gd name="T37" fmla="*/ 2198 h 2350"/>
              <a:gd name="T38" fmla="*/ 152 w 2350"/>
              <a:gd name="T39" fmla="*/ 1175 h 23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2350" h="2350">
                <a:moveTo>
                  <a:pt x="1467" y="1671"/>
                </a:moveTo>
                <a:cubicBezTo>
                  <a:pt x="1012" y="1175"/>
                  <a:pt x="1012" y="1175"/>
                  <a:pt x="1012" y="1175"/>
                </a:cubicBezTo>
                <a:cubicBezTo>
                  <a:pt x="1467" y="679"/>
                  <a:pt x="1467" y="679"/>
                  <a:pt x="1467" y="679"/>
                </a:cubicBezTo>
                <a:cubicBezTo>
                  <a:pt x="1506" y="640"/>
                  <a:pt x="1506" y="576"/>
                  <a:pt x="1467" y="537"/>
                </a:cubicBezTo>
                <a:cubicBezTo>
                  <a:pt x="1428" y="498"/>
                  <a:pt x="1365" y="498"/>
                  <a:pt x="1327" y="537"/>
                </a:cubicBezTo>
                <a:cubicBezTo>
                  <a:pt x="771" y="1104"/>
                  <a:pt x="771" y="1104"/>
                  <a:pt x="771" y="1104"/>
                </a:cubicBezTo>
                <a:cubicBezTo>
                  <a:pt x="732" y="1143"/>
                  <a:pt x="732" y="1207"/>
                  <a:pt x="771" y="1246"/>
                </a:cubicBezTo>
                <a:cubicBezTo>
                  <a:pt x="1327" y="1813"/>
                  <a:pt x="1327" y="1813"/>
                  <a:pt x="1327" y="1813"/>
                </a:cubicBezTo>
                <a:cubicBezTo>
                  <a:pt x="1365" y="1852"/>
                  <a:pt x="1428" y="1852"/>
                  <a:pt x="1467" y="1813"/>
                </a:cubicBezTo>
                <a:cubicBezTo>
                  <a:pt x="1506" y="1774"/>
                  <a:pt x="1506" y="1710"/>
                  <a:pt x="1467" y="1671"/>
                </a:cubicBezTo>
                <a:close/>
                <a:moveTo>
                  <a:pt x="2350" y="1175"/>
                </a:moveTo>
                <a:cubicBezTo>
                  <a:pt x="2350" y="526"/>
                  <a:pt x="1824" y="0"/>
                  <a:pt x="1175" y="0"/>
                </a:cubicBezTo>
                <a:cubicBezTo>
                  <a:pt x="526" y="0"/>
                  <a:pt x="0" y="526"/>
                  <a:pt x="0" y="1175"/>
                </a:cubicBezTo>
                <a:cubicBezTo>
                  <a:pt x="0" y="1824"/>
                  <a:pt x="526" y="2350"/>
                  <a:pt x="1175" y="2350"/>
                </a:cubicBezTo>
                <a:cubicBezTo>
                  <a:pt x="1824" y="2350"/>
                  <a:pt x="2350" y="1824"/>
                  <a:pt x="2350" y="1175"/>
                </a:cubicBezTo>
                <a:close/>
                <a:moveTo>
                  <a:pt x="152" y="1175"/>
                </a:moveTo>
                <a:cubicBezTo>
                  <a:pt x="152" y="610"/>
                  <a:pt x="610" y="152"/>
                  <a:pt x="1175" y="152"/>
                </a:cubicBezTo>
                <a:cubicBezTo>
                  <a:pt x="1740" y="152"/>
                  <a:pt x="2198" y="610"/>
                  <a:pt x="2198" y="1175"/>
                </a:cubicBezTo>
                <a:cubicBezTo>
                  <a:pt x="2198" y="1740"/>
                  <a:pt x="1740" y="2198"/>
                  <a:pt x="1175" y="2198"/>
                </a:cubicBezTo>
                <a:cubicBezTo>
                  <a:pt x="610" y="2198"/>
                  <a:pt x="152" y="1740"/>
                  <a:pt x="152" y="1175"/>
                </a:cubicBezTo>
                <a:close/>
              </a:path>
            </a:pathLst>
          </a:custGeom>
          <a:solidFill>
            <a:schemeClr val="accent5"/>
          </a:solidFill>
          <a:ln>
            <a:noFill/>
          </a:ln>
        </p:spPr>
        <p:txBody>
          <a:bodyPr vert="horz" wrap="square" lIns="91440" tIns="45720" rIns="91440" bIns="45720" numCol="1" anchor="t" anchorCtr="0" compatLnSpc="1">
            <a:prstTxWarp prst="textNoShape">
              <a:avLst/>
            </a:prstTxWarp>
          </a:bodyPr>
          <a:lstStyle/>
          <a:p>
            <a:endParaRPr lang="en-US"/>
          </a:p>
        </p:txBody>
      </p:sp>
    </p:spTree>
    <p:extLst>
      <p:ext uri="{BB962C8B-B14F-4D97-AF65-F5344CB8AC3E}">
        <p14:creationId xmlns:p14="http://schemas.microsoft.com/office/powerpoint/2010/main" val="339744653"/>
      </p:ext>
    </p:extLst>
  </p:cSld>
  <p:clrMapOvr>
    <a:masterClrMapping/>
  </p:clrMapOvr>
  <p:transition spd="slow">
    <p:fade/>
  </p:transition>
  <p:timing>
    <p:tnLst>
      <p:par>
        <p:cTn id="1" dur="indefinite" restart="never" nodeType="tmRoot"/>
      </p:par>
    </p:tnLst>
  </p:timing>
  <p:extLst mod="1">
    <p:ext uri="{DCECCB84-F9BA-43D5-87BE-67443E8EF086}">
      <p15:sldGuideLst xmlns:p15="http://schemas.microsoft.com/office/powerpoint/2012/main" xmlns="">
        <p15:guide id="1" orient="horz" pos="2700">
          <p15:clr>
            <a:srgbClr val="FBAE40"/>
          </p15:clr>
        </p15:guide>
        <p15:guide id="2" pos="5384">
          <p15:clr>
            <a:srgbClr val="FBAE40"/>
          </p15:clr>
        </p15:guide>
        <p15:guide id="3" pos="374">
          <p15:clr>
            <a:srgbClr val="FBAE40"/>
          </p15:clr>
        </p15:guide>
        <p15:guide id="4" orient="horz" pos="306">
          <p15:clr>
            <a:srgbClr val="FBAE40"/>
          </p15:clr>
        </p15:guide>
        <p15:guide id="5" orient="horz" pos="972">
          <p15:clr>
            <a:srgbClr val="FBAE40"/>
          </p15:clr>
        </p15:guide>
      </p15:sldGuideLst>
    </p:ext>
  </p:extLst>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iPhone Portfolio Showcase at Left">
    <p:spTree>
      <p:nvGrpSpPr>
        <p:cNvPr id="1" name=""/>
        <p:cNvGrpSpPr/>
        <p:nvPr/>
      </p:nvGrpSpPr>
      <p:grpSpPr>
        <a:xfrm>
          <a:off x="0" y="0"/>
          <a:ext cx="0" cy="0"/>
          <a:chOff x="0" y="0"/>
          <a:chExt cx="0" cy="0"/>
        </a:xfrm>
      </p:grpSpPr>
      <p:sp>
        <p:nvSpPr>
          <p:cNvPr id="10" name="Text Placeholder 9"/>
          <p:cNvSpPr>
            <a:spLocks noGrp="1"/>
          </p:cNvSpPr>
          <p:nvPr userDrawn="1">
            <p:ph type="body" sz="quarter" idx="10"/>
          </p:nvPr>
        </p:nvSpPr>
        <p:spPr>
          <a:xfrm>
            <a:off x="584202" y="575841"/>
            <a:ext cx="7953374" cy="383260"/>
          </a:xfrm>
          <a:prstGeom prst="rect">
            <a:avLst/>
          </a:prstGeom>
        </p:spPr>
        <p:txBody>
          <a:bodyPr lIns="0" tIns="0" rIns="0" bIns="0"/>
          <a:lstStyle>
            <a:lvl1pPr marL="0" indent="0" algn="l">
              <a:lnSpc>
                <a:spcPct val="100000"/>
              </a:lnSpc>
              <a:spcBef>
                <a:spcPts val="0"/>
              </a:spcBef>
              <a:buNone/>
              <a:defRPr sz="2200" b="0" cap="all" spc="50" baseline="0">
                <a:solidFill>
                  <a:schemeClr val="accent1"/>
                </a:solidFill>
                <a:latin typeface="+mj-lt"/>
                <a:ea typeface="Roboto" panose="02000000000000000000" pitchFamily="2" charset="0"/>
                <a:cs typeface="Open Sans" panose="020B0606030504020204" pitchFamily="34" charset="0"/>
              </a:defRPr>
            </a:lvl1pPr>
          </a:lstStyle>
          <a:p>
            <a:pPr lvl="0"/>
            <a:r>
              <a:rPr lang="en-US" dirty="0"/>
              <a:t>Click to edit Master text styles</a:t>
            </a:r>
          </a:p>
        </p:txBody>
      </p:sp>
      <p:sp>
        <p:nvSpPr>
          <p:cNvPr id="3" name="Text Placeholder 9"/>
          <p:cNvSpPr>
            <a:spLocks noGrp="1"/>
          </p:cNvSpPr>
          <p:nvPr userDrawn="1">
            <p:ph type="body" sz="quarter" idx="11"/>
          </p:nvPr>
        </p:nvSpPr>
        <p:spPr>
          <a:xfrm>
            <a:off x="593725" y="998857"/>
            <a:ext cx="7953374" cy="141344"/>
          </a:xfrm>
          <a:prstGeom prst="rect">
            <a:avLst/>
          </a:prstGeom>
        </p:spPr>
        <p:txBody>
          <a:bodyPr lIns="0" tIns="0" rIns="0" bIns="0"/>
          <a:lstStyle>
            <a:lvl1pPr marL="0" indent="0" algn="l">
              <a:lnSpc>
                <a:spcPts val="1200"/>
              </a:lnSpc>
              <a:spcBef>
                <a:spcPts val="0"/>
              </a:spcBef>
              <a:buNone/>
              <a:defRPr sz="1400" b="0" cap="none" spc="0" baseline="0">
                <a:solidFill>
                  <a:schemeClr val="accent4"/>
                </a:solidFill>
                <a:latin typeface="+mj-lt"/>
                <a:ea typeface="Roboto" panose="02000000000000000000" pitchFamily="2" charset="0"/>
                <a:cs typeface="Open Sans" panose="020B0606030504020204" pitchFamily="34" charset="0"/>
              </a:defRPr>
            </a:lvl1pPr>
          </a:lstStyle>
          <a:p>
            <a:pPr lvl="0"/>
            <a:r>
              <a:rPr lang="en-US" dirty="0"/>
              <a:t>Click to edit Master text styles</a:t>
            </a:r>
          </a:p>
        </p:txBody>
      </p:sp>
      <p:cxnSp>
        <p:nvCxnSpPr>
          <p:cNvPr id="5" name="Straight Connector 4"/>
          <p:cNvCxnSpPr/>
          <p:nvPr userDrawn="1"/>
        </p:nvCxnSpPr>
        <p:spPr>
          <a:xfrm>
            <a:off x="593725" y="492067"/>
            <a:ext cx="914400" cy="0"/>
          </a:xfrm>
          <a:prstGeom prst="line">
            <a:avLst/>
          </a:prstGeom>
          <a:ln w="28575">
            <a:solidFill>
              <a:schemeClr val="accent2"/>
            </a:solidFill>
          </a:ln>
        </p:spPr>
        <p:style>
          <a:lnRef idx="1">
            <a:schemeClr val="accent1"/>
          </a:lnRef>
          <a:fillRef idx="0">
            <a:schemeClr val="accent1"/>
          </a:fillRef>
          <a:effectRef idx="0">
            <a:schemeClr val="accent1"/>
          </a:effectRef>
          <a:fontRef idx="minor">
            <a:schemeClr val="tx1"/>
          </a:fontRef>
        </p:style>
      </p:cxnSp>
      <p:sp>
        <p:nvSpPr>
          <p:cNvPr id="23" name="TextBox 22"/>
          <p:cNvSpPr txBox="1"/>
          <p:nvPr userDrawn="1"/>
        </p:nvSpPr>
        <p:spPr>
          <a:xfrm>
            <a:off x="7939422" y="4722841"/>
            <a:ext cx="206993" cy="123111"/>
          </a:xfrm>
          <a:prstGeom prst="rect">
            <a:avLst/>
          </a:prstGeom>
          <a:noFill/>
        </p:spPr>
        <p:txBody>
          <a:bodyPr wrap="square" lIns="0" tIns="0" rIns="0" bIns="0" rtlCol="0">
            <a:spAutoFit/>
          </a:bodyPr>
          <a:lstStyle/>
          <a:p>
            <a:pPr algn="r"/>
            <a:fld id="{27692F5A-FC14-4E83-B4CC-18F6C2D780A4}" type="slidenum">
              <a:rPr lang="en-US" sz="800" b="0" spc="30" baseline="0" smtClean="0">
                <a:solidFill>
                  <a:schemeClr val="accent4"/>
                </a:solidFill>
                <a:latin typeface="Lato" panose="020F0502020204030203" pitchFamily="34" charset="0"/>
              </a:rPr>
              <a:pPr algn="r"/>
              <a:t>‹#›</a:t>
            </a:fld>
            <a:endParaRPr lang="en-US" sz="800" b="0" spc="30" baseline="0" dirty="0">
              <a:solidFill>
                <a:schemeClr val="accent4"/>
              </a:solidFill>
              <a:latin typeface="Lato" panose="020F0502020204030203" pitchFamily="34" charset="0"/>
            </a:endParaRPr>
          </a:p>
        </p:txBody>
      </p:sp>
      <p:sp>
        <p:nvSpPr>
          <p:cNvPr id="4" name="Picture Placeholder 3"/>
          <p:cNvSpPr>
            <a:spLocks noGrp="1"/>
          </p:cNvSpPr>
          <p:nvPr userDrawn="1">
            <p:ph type="pic" sz="quarter" idx="12"/>
          </p:nvPr>
        </p:nvSpPr>
        <p:spPr>
          <a:xfrm>
            <a:off x="723197" y="1925601"/>
            <a:ext cx="1216819" cy="2166938"/>
          </a:xfrm>
          <a:prstGeom prst="rect">
            <a:avLst/>
          </a:prstGeom>
        </p:spPr>
        <p:txBody>
          <a:bodyPr/>
          <a:lstStyle>
            <a:lvl1pPr>
              <a:defRPr sz="1200">
                <a:solidFill>
                  <a:schemeClr val="accent4"/>
                </a:solidFill>
                <a:latin typeface="Lato" panose="020F0502020204030203" pitchFamily="34" charset="0"/>
              </a:defRPr>
            </a:lvl1pPr>
          </a:lstStyle>
          <a:p>
            <a:endParaRPr lang="en-US" dirty="0"/>
          </a:p>
        </p:txBody>
      </p:sp>
      <p:sp>
        <p:nvSpPr>
          <p:cNvPr id="12" name="Freeform 5">
            <a:hlinkClick r:id="" action="ppaction://hlinkshowjump?jump=nextslide"/>
          </p:cNvPr>
          <p:cNvSpPr>
            <a:spLocks noEditPoints="1"/>
          </p:cNvSpPr>
          <p:nvPr userDrawn="1"/>
        </p:nvSpPr>
        <p:spPr bwMode="auto">
          <a:xfrm>
            <a:off x="8407428" y="4713316"/>
            <a:ext cx="141259" cy="141259"/>
          </a:xfrm>
          <a:custGeom>
            <a:avLst/>
            <a:gdLst>
              <a:gd name="T0" fmla="*/ 883 w 2350"/>
              <a:gd name="T1" fmla="*/ 679 h 2350"/>
              <a:gd name="T2" fmla="*/ 1338 w 2350"/>
              <a:gd name="T3" fmla="*/ 1175 h 2350"/>
              <a:gd name="T4" fmla="*/ 883 w 2350"/>
              <a:gd name="T5" fmla="*/ 1671 h 2350"/>
              <a:gd name="T6" fmla="*/ 883 w 2350"/>
              <a:gd name="T7" fmla="*/ 1813 h 2350"/>
              <a:gd name="T8" fmla="*/ 1023 w 2350"/>
              <a:gd name="T9" fmla="*/ 1813 h 2350"/>
              <a:gd name="T10" fmla="*/ 1579 w 2350"/>
              <a:gd name="T11" fmla="*/ 1246 h 2350"/>
              <a:gd name="T12" fmla="*/ 1579 w 2350"/>
              <a:gd name="T13" fmla="*/ 1104 h 2350"/>
              <a:gd name="T14" fmla="*/ 1023 w 2350"/>
              <a:gd name="T15" fmla="*/ 537 h 2350"/>
              <a:gd name="T16" fmla="*/ 883 w 2350"/>
              <a:gd name="T17" fmla="*/ 537 h 2350"/>
              <a:gd name="T18" fmla="*/ 883 w 2350"/>
              <a:gd name="T19" fmla="*/ 679 h 2350"/>
              <a:gd name="T20" fmla="*/ 0 w 2350"/>
              <a:gd name="T21" fmla="*/ 1175 h 2350"/>
              <a:gd name="T22" fmla="*/ 1175 w 2350"/>
              <a:gd name="T23" fmla="*/ 2350 h 2350"/>
              <a:gd name="T24" fmla="*/ 2350 w 2350"/>
              <a:gd name="T25" fmla="*/ 1175 h 2350"/>
              <a:gd name="T26" fmla="*/ 1175 w 2350"/>
              <a:gd name="T27" fmla="*/ 0 h 2350"/>
              <a:gd name="T28" fmla="*/ 0 w 2350"/>
              <a:gd name="T29" fmla="*/ 1175 h 2350"/>
              <a:gd name="T30" fmla="*/ 2198 w 2350"/>
              <a:gd name="T31" fmla="*/ 1175 h 2350"/>
              <a:gd name="T32" fmla="*/ 1175 w 2350"/>
              <a:gd name="T33" fmla="*/ 2198 h 2350"/>
              <a:gd name="T34" fmla="*/ 152 w 2350"/>
              <a:gd name="T35" fmla="*/ 1175 h 2350"/>
              <a:gd name="T36" fmla="*/ 1175 w 2350"/>
              <a:gd name="T37" fmla="*/ 152 h 2350"/>
              <a:gd name="T38" fmla="*/ 2198 w 2350"/>
              <a:gd name="T39" fmla="*/ 1175 h 23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2350" h="2350">
                <a:moveTo>
                  <a:pt x="883" y="679"/>
                </a:moveTo>
                <a:cubicBezTo>
                  <a:pt x="1338" y="1175"/>
                  <a:pt x="1338" y="1175"/>
                  <a:pt x="1338" y="1175"/>
                </a:cubicBezTo>
                <a:cubicBezTo>
                  <a:pt x="883" y="1671"/>
                  <a:pt x="883" y="1671"/>
                  <a:pt x="883" y="1671"/>
                </a:cubicBezTo>
                <a:cubicBezTo>
                  <a:pt x="844" y="1710"/>
                  <a:pt x="844" y="1774"/>
                  <a:pt x="883" y="1813"/>
                </a:cubicBezTo>
                <a:cubicBezTo>
                  <a:pt x="922" y="1852"/>
                  <a:pt x="985" y="1852"/>
                  <a:pt x="1023" y="1813"/>
                </a:cubicBezTo>
                <a:cubicBezTo>
                  <a:pt x="1579" y="1246"/>
                  <a:pt x="1579" y="1246"/>
                  <a:pt x="1579" y="1246"/>
                </a:cubicBezTo>
                <a:cubicBezTo>
                  <a:pt x="1618" y="1207"/>
                  <a:pt x="1618" y="1143"/>
                  <a:pt x="1579" y="1104"/>
                </a:cubicBezTo>
                <a:cubicBezTo>
                  <a:pt x="1023" y="537"/>
                  <a:pt x="1023" y="537"/>
                  <a:pt x="1023" y="537"/>
                </a:cubicBezTo>
                <a:cubicBezTo>
                  <a:pt x="985" y="498"/>
                  <a:pt x="922" y="498"/>
                  <a:pt x="883" y="537"/>
                </a:cubicBezTo>
                <a:cubicBezTo>
                  <a:pt x="844" y="576"/>
                  <a:pt x="844" y="640"/>
                  <a:pt x="883" y="679"/>
                </a:cubicBezTo>
                <a:close/>
                <a:moveTo>
                  <a:pt x="0" y="1175"/>
                </a:moveTo>
                <a:cubicBezTo>
                  <a:pt x="0" y="1824"/>
                  <a:pt x="526" y="2350"/>
                  <a:pt x="1175" y="2350"/>
                </a:cubicBezTo>
                <a:cubicBezTo>
                  <a:pt x="1824" y="2350"/>
                  <a:pt x="2350" y="1824"/>
                  <a:pt x="2350" y="1175"/>
                </a:cubicBezTo>
                <a:cubicBezTo>
                  <a:pt x="2350" y="526"/>
                  <a:pt x="1824" y="0"/>
                  <a:pt x="1175" y="0"/>
                </a:cubicBezTo>
                <a:cubicBezTo>
                  <a:pt x="526" y="0"/>
                  <a:pt x="0" y="526"/>
                  <a:pt x="0" y="1175"/>
                </a:cubicBezTo>
                <a:close/>
                <a:moveTo>
                  <a:pt x="2198" y="1175"/>
                </a:moveTo>
                <a:cubicBezTo>
                  <a:pt x="2198" y="1740"/>
                  <a:pt x="1740" y="2198"/>
                  <a:pt x="1175" y="2198"/>
                </a:cubicBezTo>
                <a:cubicBezTo>
                  <a:pt x="610" y="2198"/>
                  <a:pt x="152" y="1740"/>
                  <a:pt x="152" y="1175"/>
                </a:cubicBezTo>
                <a:cubicBezTo>
                  <a:pt x="152" y="610"/>
                  <a:pt x="610" y="152"/>
                  <a:pt x="1175" y="152"/>
                </a:cubicBezTo>
                <a:cubicBezTo>
                  <a:pt x="1740" y="152"/>
                  <a:pt x="2198" y="610"/>
                  <a:pt x="2198" y="1175"/>
                </a:cubicBezTo>
                <a:close/>
              </a:path>
            </a:pathLst>
          </a:custGeom>
          <a:solidFill>
            <a:schemeClr val="accent5"/>
          </a:solidFill>
          <a:ln>
            <a:noFill/>
          </a:ln>
        </p:spPr>
        <p:txBody>
          <a:bodyPr vert="horz" wrap="square" lIns="91440" tIns="45720" rIns="91440" bIns="45720" numCol="1" anchor="t" anchorCtr="0" compatLnSpc="1">
            <a:prstTxWarp prst="textNoShape">
              <a:avLst/>
            </a:prstTxWarp>
          </a:bodyPr>
          <a:lstStyle/>
          <a:p>
            <a:endParaRPr lang="en-US"/>
          </a:p>
        </p:txBody>
      </p:sp>
      <p:sp>
        <p:nvSpPr>
          <p:cNvPr id="13" name="Freeform 5">
            <a:hlinkClick r:id="" action="ppaction://hlinkshowjump?jump=previousslide"/>
          </p:cNvPr>
          <p:cNvSpPr>
            <a:spLocks noEditPoints="1"/>
          </p:cNvSpPr>
          <p:nvPr userDrawn="1"/>
        </p:nvSpPr>
        <p:spPr bwMode="auto">
          <a:xfrm>
            <a:off x="8244097" y="4713316"/>
            <a:ext cx="141259" cy="141259"/>
          </a:xfrm>
          <a:custGeom>
            <a:avLst/>
            <a:gdLst>
              <a:gd name="T0" fmla="*/ 1467 w 2350"/>
              <a:gd name="T1" fmla="*/ 1671 h 2350"/>
              <a:gd name="T2" fmla="*/ 1012 w 2350"/>
              <a:gd name="T3" fmla="*/ 1175 h 2350"/>
              <a:gd name="T4" fmla="*/ 1467 w 2350"/>
              <a:gd name="T5" fmla="*/ 679 h 2350"/>
              <a:gd name="T6" fmla="*/ 1467 w 2350"/>
              <a:gd name="T7" fmla="*/ 537 h 2350"/>
              <a:gd name="T8" fmla="*/ 1327 w 2350"/>
              <a:gd name="T9" fmla="*/ 537 h 2350"/>
              <a:gd name="T10" fmla="*/ 771 w 2350"/>
              <a:gd name="T11" fmla="*/ 1104 h 2350"/>
              <a:gd name="T12" fmla="*/ 771 w 2350"/>
              <a:gd name="T13" fmla="*/ 1246 h 2350"/>
              <a:gd name="T14" fmla="*/ 1327 w 2350"/>
              <a:gd name="T15" fmla="*/ 1813 h 2350"/>
              <a:gd name="T16" fmla="*/ 1467 w 2350"/>
              <a:gd name="T17" fmla="*/ 1813 h 2350"/>
              <a:gd name="T18" fmla="*/ 1467 w 2350"/>
              <a:gd name="T19" fmla="*/ 1671 h 2350"/>
              <a:gd name="T20" fmla="*/ 2350 w 2350"/>
              <a:gd name="T21" fmla="*/ 1175 h 2350"/>
              <a:gd name="T22" fmla="*/ 1175 w 2350"/>
              <a:gd name="T23" fmla="*/ 0 h 2350"/>
              <a:gd name="T24" fmla="*/ 0 w 2350"/>
              <a:gd name="T25" fmla="*/ 1175 h 2350"/>
              <a:gd name="T26" fmla="*/ 1175 w 2350"/>
              <a:gd name="T27" fmla="*/ 2350 h 2350"/>
              <a:gd name="T28" fmla="*/ 2350 w 2350"/>
              <a:gd name="T29" fmla="*/ 1175 h 2350"/>
              <a:gd name="T30" fmla="*/ 152 w 2350"/>
              <a:gd name="T31" fmla="*/ 1175 h 2350"/>
              <a:gd name="T32" fmla="*/ 1175 w 2350"/>
              <a:gd name="T33" fmla="*/ 152 h 2350"/>
              <a:gd name="T34" fmla="*/ 2198 w 2350"/>
              <a:gd name="T35" fmla="*/ 1175 h 2350"/>
              <a:gd name="T36" fmla="*/ 1175 w 2350"/>
              <a:gd name="T37" fmla="*/ 2198 h 2350"/>
              <a:gd name="T38" fmla="*/ 152 w 2350"/>
              <a:gd name="T39" fmla="*/ 1175 h 23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2350" h="2350">
                <a:moveTo>
                  <a:pt x="1467" y="1671"/>
                </a:moveTo>
                <a:cubicBezTo>
                  <a:pt x="1012" y="1175"/>
                  <a:pt x="1012" y="1175"/>
                  <a:pt x="1012" y="1175"/>
                </a:cubicBezTo>
                <a:cubicBezTo>
                  <a:pt x="1467" y="679"/>
                  <a:pt x="1467" y="679"/>
                  <a:pt x="1467" y="679"/>
                </a:cubicBezTo>
                <a:cubicBezTo>
                  <a:pt x="1506" y="640"/>
                  <a:pt x="1506" y="576"/>
                  <a:pt x="1467" y="537"/>
                </a:cubicBezTo>
                <a:cubicBezTo>
                  <a:pt x="1428" y="498"/>
                  <a:pt x="1365" y="498"/>
                  <a:pt x="1327" y="537"/>
                </a:cubicBezTo>
                <a:cubicBezTo>
                  <a:pt x="771" y="1104"/>
                  <a:pt x="771" y="1104"/>
                  <a:pt x="771" y="1104"/>
                </a:cubicBezTo>
                <a:cubicBezTo>
                  <a:pt x="732" y="1143"/>
                  <a:pt x="732" y="1207"/>
                  <a:pt x="771" y="1246"/>
                </a:cubicBezTo>
                <a:cubicBezTo>
                  <a:pt x="1327" y="1813"/>
                  <a:pt x="1327" y="1813"/>
                  <a:pt x="1327" y="1813"/>
                </a:cubicBezTo>
                <a:cubicBezTo>
                  <a:pt x="1365" y="1852"/>
                  <a:pt x="1428" y="1852"/>
                  <a:pt x="1467" y="1813"/>
                </a:cubicBezTo>
                <a:cubicBezTo>
                  <a:pt x="1506" y="1774"/>
                  <a:pt x="1506" y="1710"/>
                  <a:pt x="1467" y="1671"/>
                </a:cubicBezTo>
                <a:close/>
                <a:moveTo>
                  <a:pt x="2350" y="1175"/>
                </a:moveTo>
                <a:cubicBezTo>
                  <a:pt x="2350" y="526"/>
                  <a:pt x="1824" y="0"/>
                  <a:pt x="1175" y="0"/>
                </a:cubicBezTo>
                <a:cubicBezTo>
                  <a:pt x="526" y="0"/>
                  <a:pt x="0" y="526"/>
                  <a:pt x="0" y="1175"/>
                </a:cubicBezTo>
                <a:cubicBezTo>
                  <a:pt x="0" y="1824"/>
                  <a:pt x="526" y="2350"/>
                  <a:pt x="1175" y="2350"/>
                </a:cubicBezTo>
                <a:cubicBezTo>
                  <a:pt x="1824" y="2350"/>
                  <a:pt x="2350" y="1824"/>
                  <a:pt x="2350" y="1175"/>
                </a:cubicBezTo>
                <a:close/>
                <a:moveTo>
                  <a:pt x="152" y="1175"/>
                </a:moveTo>
                <a:cubicBezTo>
                  <a:pt x="152" y="610"/>
                  <a:pt x="610" y="152"/>
                  <a:pt x="1175" y="152"/>
                </a:cubicBezTo>
                <a:cubicBezTo>
                  <a:pt x="1740" y="152"/>
                  <a:pt x="2198" y="610"/>
                  <a:pt x="2198" y="1175"/>
                </a:cubicBezTo>
                <a:cubicBezTo>
                  <a:pt x="2198" y="1740"/>
                  <a:pt x="1740" y="2198"/>
                  <a:pt x="1175" y="2198"/>
                </a:cubicBezTo>
                <a:cubicBezTo>
                  <a:pt x="610" y="2198"/>
                  <a:pt x="152" y="1740"/>
                  <a:pt x="152" y="1175"/>
                </a:cubicBezTo>
                <a:close/>
              </a:path>
            </a:pathLst>
          </a:custGeom>
          <a:solidFill>
            <a:schemeClr val="accent5"/>
          </a:solidFill>
          <a:ln>
            <a:noFill/>
          </a:ln>
        </p:spPr>
        <p:txBody>
          <a:bodyPr vert="horz" wrap="square" lIns="91440" tIns="45720" rIns="91440" bIns="45720" numCol="1" anchor="t" anchorCtr="0" compatLnSpc="1">
            <a:prstTxWarp prst="textNoShape">
              <a:avLst/>
            </a:prstTxWarp>
          </a:bodyPr>
          <a:lstStyle/>
          <a:p>
            <a:endParaRPr lang="en-US"/>
          </a:p>
        </p:txBody>
      </p:sp>
    </p:spTree>
    <p:extLst>
      <p:ext uri="{BB962C8B-B14F-4D97-AF65-F5344CB8AC3E}">
        <p14:creationId xmlns:p14="http://schemas.microsoft.com/office/powerpoint/2010/main" val="2117939528"/>
      </p:ext>
    </p:extLst>
  </p:cSld>
  <p:clrMapOvr>
    <a:masterClrMapping/>
  </p:clrMapOvr>
  <p:transition spd="slow">
    <p:fade/>
  </p:transition>
  <p:timing>
    <p:tnLst>
      <p:par>
        <p:cTn id="1" dur="indefinite" restart="never" nodeType="tmRoot"/>
      </p:par>
    </p:tnLst>
  </p:timing>
  <p:extLst mod="1">
    <p:ext uri="{DCECCB84-F9BA-43D5-87BE-67443E8EF086}">
      <p15:sldGuideLst xmlns:p15="http://schemas.microsoft.com/office/powerpoint/2012/main" xmlns="">
        <p15:guide id="1" orient="horz" pos="2700">
          <p15:clr>
            <a:srgbClr val="FBAE40"/>
          </p15:clr>
        </p15:guide>
        <p15:guide id="2" pos="5384">
          <p15:clr>
            <a:srgbClr val="FBAE40"/>
          </p15:clr>
        </p15:guide>
        <p15:guide id="3" pos="374">
          <p15:clr>
            <a:srgbClr val="FBAE40"/>
          </p15:clr>
        </p15:guide>
        <p15:guide id="4" orient="horz" pos="306">
          <p15:clr>
            <a:srgbClr val="FBAE40"/>
          </p15:clr>
        </p15:guide>
        <p15:guide id="5" orient="horz" pos="972">
          <p15:clr>
            <a:srgbClr val="FBAE40"/>
          </p15:clr>
        </p15:guide>
      </p15:sldGuideLst>
    </p:ext>
  </p:extLst>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Full Portfolio in Browser">
    <p:spTree>
      <p:nvGrpSpPr>
        <p:cNvPr id="1" name=""/>
        <p:cNvGrpSpPr/>
        <p:nvPr/>
      </p:nvGrpSpPr>
      <p:grpSpPr>
        <a:xfrm>
          <a:off x="0" y="0"/>
          <a:ext cx="0" cy="0"/>
          <a:chOff x="0" y="0"/>
          <a:chExt cx="0" cy="0"/>
        </a:xfrm>
      </p:grpSpPr>
      <p:sp>
        <p:nvSpPr>
          <p:cNvPr id="4" name="Picture Placeholder 3"/>
          <p:cNvSpPr>
            <a:spLocks noGrp="1"/>
          </p:cNvSpPr>
          <p:nvPr userDrawn="1">
            <p:ph type="pic" sz="quarter" idx="12"/>
          </p:nvPr>
        </p:nvSpPr>
        <p:spPr>
          <a:xfrm>
            <a:off x="1057275" y="1771649"/>
            <a:ext cx="7029451" cy="3371851"/>
          </a:xfrm>
          <a:prstGeom prst="rect">
            <a:avLst/>
          </a:prstGeom>
        </p:spPr>
        <p:txBody>
          <a:bodyPr/>
          <a:lstStyle>
            <a:lvl1pPr>
              <a:defRPr sz="1200">
                <a:solidFill>
                  <a:schemeClr val="accent4"/>
                </a:solidFill>
                <a:latin typeface="Lato" panose="020F0502020204030203" pitchFamily="34" charset="0"/>
              </a:defRPr>
            </a:lvl1pPr>
          </a:lstStyle>
          <a:p>
            <a:endParaRPr lang="en-US"/>
          </a:p>
        </p:txBody>
      </p:sp>
      <p:sp>
        <p:nvSpPr>
          <p:cNvPr id="10" name="Text Placeholder 9"/>
          <p:cNvSpPr>
            <a:spLocks noGrp="1"/>
          </p:cNvSpPr>
          <p:nvPr userDrawn="1">
            <p:ph type="body" sz="quarter" idx="10"/>
          </p:nvPr>
        </p:nvSpPr>
        <p:spPr>
          <a:xfrm>
            <a:off x="584202" y="575841"/>
            <a:ext cx="7953374" cy="383260"/>
          </a:xfrm>
          <a:prstGeom prst="rect">
            <a:avLst/>
          </a:prstGeom>
        </p:spPr>
        <p:txBody>
          <a:bodyPr lIns="0" tIns="0" rIns="0" bIns="0"/>
          <a:lstStyle>
            <a:lvl1pPr marL="0" indent="0" algn="l">
              <a:lnSpc>
                <a:spcPct val="100000"/>
              </a:lnSpc>
              <a:spcBef>
                <a:spcPts val="0"/>
              </a:spcBef>
              <a:buNone/>
              <a:defRPr sz="2200" b="0" cap="all" spc="50" baseline="0">
                <a:solidFill>
                  <a:schemeClr val="accent1"/>
                </a:solidFill>
                <a:latin typeface="+mj-lt"/>
                <a:ea typeface="Roboto" panose="02000000000000000000" pitchFamily="2" charset="0"/>
                <a:cs typeface="Open Sans" panose="020B0606030504020204" pitchFamily="34" charset="0"/>
              </a:defRPr>
            </a:lvl1pPr>
          </a:lstStyle>
          <a:p>
            <a:pPr lvl="0"/>
            <a:r>
              <a:rPr lang="en-US" dirty="0"/>
              <a:t>Click to edit Master text styles</a:t>
            </a:r>
          </a:p>
        </p:txBody>
      </p:sp>
      <p:sp>
        <p:nvSpPr>
          <p:cNvPr id="3" name="Text Placeholder 9"/>
          <p:cNvSpPr>
            <a:spLocks noGrp="1"/>
          </p:cNvSpPr>
          <p:nvPr userDrawn="1">
            <p:ph type="body" sz="quarter" idx="11"/>
          </p:nvPr>
        </p:nvSpPr>
        <p:spPr>
          <a:xfrm>
            <a:off x="593725" y="998857"/>
            <a:ext cx="7953374" cy="141344"/>
          </a:xfrm>
          <a:prstGeom prst="rect">
            <a:avLst/>
          </a:prstGeom>
        </p:spPr>
        <p:txBody>
          <a:bodyPr lIns="0" tIns="0" rIns="0" bIns="0"/>
          <a:lstStyle>
            <a:lvl1pPr marL="0" indent="0" algn="l">
              <a:lnSpc>
                <a:spcPts val="1200"/>
              </a:lnSpc>
              <a:spcBef>
                <a:spcPts val="0"/>
              </a:spcBef>
              <a:buNone/>
              <a:defRPr sz="1400" b="0" cap="none" spc="0" baseline="0">
                <a:solidFill>
                  <a:schemeClr val="accent4"/>
                </a:solidFill>
                <a:latin typeface="+mj-lt"/>
                <a:ea typeface="Roboto" panose="02000000000000000000" pitchFamily="2" charset="0"/>
                <a:cs typeface="Open Sans" panose="020B0606030504020204" pitchFamily="34" charset="0"/>
              </a:defRPr>
            </a:lvl1pPr>
          </a:lstStyle>
          <a:p>
            <a:pPr lvl="0"/>
            <a:r>
              <a:rPr lang="en-US" dirty="0"/>
              <a:t>Click to edit Master text styles</a:t>
            </a:r>
          </a:p>
        </p:txBody>
      </p:sp>
      <p:cxnSp>
        <p:nvCxnSpPr>
          <p:cNvPr id="5" name="Straight Connector 4"/>
          <p:cNvCxnSpPr/>
          <p:nvPr userDrawn="1"/>
        </p:nvCxnSpPr>
        <p:spPr>
          <a:xfrm>
            <a:off x="593725" y="492067"/>
            <a:ext cx="914400" cy="0"/>
          </a:xfrm>
          <a:prstGeom prst="line">
            <a:avLst/>
          </a:prstGeom>
          <a:ln w="28575">
            <a:solidFill>
              <a:schemeClr val="accent2"/>
            </a:solidFill>
          </a:ln>
        </p:spPr>
        <p:style>
          <a:lnRef idx="1">
            <a:schemeClr val="accent1"/>
          </a:lnRef>
          <a:fillRef idx="0">
            <a:schemeClr val="accent1"/>
          </a:fillRef>
          <a:effectRef idx="0">
            <a:schemeClr val="accent1"/>
          </a:effectRef>
          <a:fontRef idx="minor">
            <a:schemeClr val="tx1"/>
          </a:fontRef>
        </p:style>
      </p:cxnSp>
      <p:sp>
        <p:nvSpPr>
          <p:cNvPr id="6" name="Rectangle 7">
            <a:extLst>
              <a:ext uri="{FF2B5EF4-FFF2-40B4-BE49-F238E27FC236}">
                <a16:creationId xmlns="" xmlns:a16="http://schemas.microsoft.com/office/drawing/2014/main" id="{EE36CCA3-557B-4E79-BB38-85B25F0337D1}"/>
              </a:ext>
            </a:extLst>
          </p:cNvPr>
          <p:cNvSpPr/>
          <p:nvPr userDrawn="1"/>
        </p:nvSpPr>
        <p:spPr>
          <a:xfrm rot="10800000" flipV="1">
            <a:off x="801124" y="1771649"/>
            <a:ext cx="256151" cy="832104"/>
          </a:xfrm>
          <a:custGeom>
            <a:avLst/>
            <a:gdLst>
              <a:gd name="connsiteX0" fmla="*/ 0 w 256151"/>
              <a:gd name="connsiteY0" fmla="*/ 0 h 827863"/>
              <a:gd name="connsiteX1" fmla="*/ 256151 w 256151"/>
              <a:gd name="connsiteY1" fmla="*/ 0 h 827863"/>
              <a:gd name="connsiteX2" fmla="*/ 256151 w 256151"/>
              <a:gd name="connsiteY2" fmla="*/ 827863 h 827863"/>
              <a:gd name="connsiteX3" fmla="*/ 0 w 256151"/>
              <a:gd name="connsiteY3" fmla="*/ 827863 h 827863"/>
              <a:gd name="connsiteX4" fmla="*/ 0 w 256151"/>
              <a:gd name="connsiteY4" fmla="*/ 0 h 827863"/>
              <a:gd name="connsiteX0" fmla="*/ 0 w 256151"/>
              <a:gd name="connsiteY0" fmla="*/ 0 h 827863"/>
              <a:gd name="connsiteX1" fmla="*/ 2979 w 256151"/>
              <a:gd name="connsiteY1" fmla="*/ 5957 h 827863"/>
              <a:gd name="connsiteX2" fmla="*/ 256151 w 256151"/>
              <a:gd name="connsiteY2" fmla="*/ 827863 h 827863"/>
              <a:gd name="connsiteX3" fmla="*/ 0 w 256151"/>
              <a:gd name="connsiteY3" fmla="*/ 827863 h 827863"/>
              <a:gd name="connsiteX4" fmla="*/ 0 w 256151"/>
              <a:gd name="connsiteY4" fmla="*/ 0 h 82786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56151" h="827863">
                <a:moveTo>
                  <a:pt x="0" y="0"/>
                </a:moveTo>
                <a:lnTo>
                  <a:pt x="2979" y="5957"/>
                </a:lnTo>
                <a:lnTo>
                  <a:pt x="256151" y="827863"/>
                </a:lnTo>
                <a:lnTo>
                  <a:pt x="0" y="827863"/>
                </a:lnTo>
                <a:lnTo>
                  <a:pt x="0"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101605440"/>
      </p:ext>
    </p:extLst>
  </p:cSld>
  <p:clrMapOvr>
    <a:masterClrMapping/>
  </p:clrMapOvr>
  <p:transition spd="slow">
    <p:fade/>
  </p:transition>
  <p:timing>
    <p:tnLst>
      <p:par>
        <p:cTn id="1" dur="indefinite" restart="never" nodeType="tmRoot"/>
      </p:par>
    </p:tnLst>
  </p:timing>
  <p:extLst mod="1">
    <p:ext uri="{DCECCB84-F9BA-43D5-87BE-67443E8EF086}">
      <p15:sldGuideLst xmlns:p15="http://schemas.microsoft.com/office/powerpoint/2012/main" xmlns="">
        <p15:guide id="1" orient="horz" pos="2700">
          <p15:clr>
            <a:srgbClr val="FBAE40"/>
          </p15:clr>
        </p15:guide>
        <p15:guide id="2" pos="5384">
          <p15:clr>
            <a:srgbClr val="FBAE40"/>
          </p15:clr>
        </p15:guide>
        <p15:guide id="3" pos="374">
          <p15:clr>
            <a:srgbClr val="FBAE40"/>
          </p15:clr>
        </p15:guide>
        <p15:guide id="4" orient="horz" pos="306">
          <p15:clr>
            <a:srgbClr val="FBAE40"/>
          </p15:clr>
        </p15:guide>
        <p15:guide id="5" orient="horz" pos="972">
          <p15:clr>
            <a:srgbClr val="FBAE40"/>
          </p15:clr>
        </p15:guide>
      </p15:sldGuideLst>
    </p:ext>
  </p:extLst>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Various Project Show Case">
    <p:spTree>
      <p:nvGrpSpPr>
        <p:cNvPr id="1" name=""/>
        <p:cNvGrpSpPr/>
        <p:nvPr/>
      </p:nvGrpSpPr>
      <p:grpSpPr>
        <a:xfrm>
          <a:off x="0" y="0"/>
          <a:ext cx="0" cy="0"/>
          <a:chOff x="0" y="0"/>
          <a:chExt cx="0" cy="0"/>
        </a:xfrm>
      </p:grpSpPr>
      <p:sp>
        <p:nvSpPr>
          <p:cNvPr id="44" name="Text Placeholder 9"/>
          <p:cNvSpPr>
            <a:spLocks noGrp="1"/>
          </p:cNvSpPr>
          <p:nvPr userDrawn="1">
            <p:ph type="body" sz="quarter" idx="18"/>
          </p:nvPr>
        </p:nvSpPr>
        <p:spPr>
          <a:xfrm>
            <a:off x="584202" y="575841"/>
            <a:ext cx="7953374" cy="383260"/>
          </a:xfrm>
          <a:prstGeom prst="rect">
            <a:avLst/>
          </a:prstGeom>
        </p:spPr>
        <p:txBody>
          <a:bodyPr lIns="0" tIns="0" rIns="0" bIns="0"/>
          <a:lstStyle>
            <a:lvl1pPr marL="0" indent="0" algn="l">
              <a:lnSpc>
                <a:spcPct val="100000"/>
              </a:lnSpc>
              <a:spcBef>
                <a:spcPts val="0"/>
              </a:spcBef>
              <a:buNone/>
              <a:defRPr sz="2200" b="0" cap="all" spc="50" baseline="0">
                <a:solidFill>
                  <a:schemeClr val="accent1"/>
                </a:solidFill>
                <a:latin typeface="+mj-lt"/>
                <a:ea typeface="Roboto" panose="02000000000000000000" pitchFamily="2" charset="0"/>
                <a:cs typeface="Open Sans" panose="020B0606030504020204" pitchFamily="34" charset="0"/>
              </a:defRPr>
            </a:lvl1pPr>
          </a:lstStyle>
          <a:p>
            <a:pPr lvl="0"/>
            <a:r>
              <a:rPr lang="en-US" dirty="0"/>
              <a:t>Click to edit Master text styles</a:t>
            </a:r>
          </a:p>
        </p:txBody>
      </p:sp>
      <p:sp>
        <p:nvSpPr>
          <p:cNvPr id="45" name="Text Placeholder 9"/>
          <p:cNvSpPr>
            <a:spLocks noGrp="1"/>
          </p:cNvSpPr>
          <p:nvPr userDrawn="1">
            <p:ph type="body" sz="quarter" idx="19"/>
          </p:nvPr>
        </p:nvSpPr>
        <p:spPr>
          <a:xfrm>
            <a:off x="593725" y="998857"/>
            <a:ext cx="7953374" cy="141344"/>
          </a:xfrm>
          <a:prstGeom prst="rect">
            <a:avLst/>
          </a:prstGeom>
        </p:spPr>
        <p:txBody>
          <a:bodyPr lIns="0" tIns="0" rIns="0" bIns="0"/>
          <a:lstStyle>
            <a:lvl1pPr marL="0" indent="0" algn="l">
              <a:lnSpc>
                <a:spcPts val="1200"/>
              </a:lnSpc>
              <a:spcBef>
                <a:spcPts val="0"/>
              </a:spcBef>
              <a:buNone/>
              <a:defRPr sz="1400" b="0" cap="none" spc="0" baseline="0">
                <a:solidFill>
                  <a:schemeClr val="accent4"/>
                </a:solidFill>
                <a:latin typeface="+mj-lt"/>
                <a:ea typeface="Roboto" panose="02000000000000000000" pitchFamily="2" charset="0"/>
                <a:cs typeface="Open Sans" panose="020B0606030504020204" pitchFamily="34" charset="0"/>
              </a:defRPr>
            </a:lvl1pPr>
          </a:lstStyle>
          <a:p>
            <a:pPr lvl="0"/>
            <a:r>
              <a:rPr lang="en-US" dirty="0"/>
              <a:t>Click to edit Master text styles</a:t>
            </a:r>
          </a:p>
        </p:txBody>
      </p:sp>
      <p:cxnSp>
        <p:nvCxnSpPr>
          <p:cNvPr id="46" name="Straight Connector 45"/>
          <p:cNvCxnSpPr/>
          <p:nvPr userDrawn="1"/>
        </p:nvCxnSpPr>
        <p:spPr>
          <a:xfrm>
            <a:off x="593725" y="492067"/>
            <a:ext cx="914400" cy="0"/>
          </a:xfrm>
          <a:prstGeom prst="line">
            <a:avLst/>
          </a:prstGeom>
          <a:ln w="28575">
            <a:solidFill>
              <a:schemeClr val="accent2"/>
            </a:solidFill>
          </a:ln>
        </p:spPr>
        <p:style>
          <a:lnRef idx="1">
            <a:schemeClr val="accent1"/>
          </a:lnRef>
          <a:fillRef idx="0">
            <a:schemeClr val="accent1"/>
          </a:fillRef>
          <a:effectRef idx="0">
            <a:schemeClr val="accent1"/>
          </a:effectRef>
          <a:fontRef idx="minor">
            <a:schemeClr val="tx1"/>
          </a:fontRef>
        </p:style>
      </p:cxnSp>
      <p:sp>
        <p:nvSpPr>
          <p:cNvPr id="31" name="Picture Placeholder 17"/>
          <p:cNvSpPr>
            <a:spLocks noGrp="1"/>
          </p:cNvSpPr>
          <p:nvPr>
            <p:ph type="pic" sz="quarter" idx="10"/>
          </p:nvPr>
        </p:nvSpPr>
        <p:spPr>
          <a:xfrm>
            <a:off x="594391" y="1543050"/>
            <a:ext cx="1984248" cy="1371600"/>
          </a:xfrm>
          <a:prstGeom prst="rect">
            <a:avLst/>
          </a:prstGeom>
          <a:noFill/>
          <a:ln>
            <a:noFill/>
          </a:ln>
        </p:spPr>
        <p:txBody>
          <a:bodyPr/>
          <a:lstStyle>
            <a:lvl1pPr>
              <a:defRPr sz="1200">
                <a:solidFill>
                  <a:schemeClr val="accent4"/>
                </a:solidFill>
                <a:latin typeface="Lato" panose="020F0502020204030203" pitchFamily="34" charset="0"/>
              </a:defRPr>
            </a:lvl1pPr>
          </a:lstStyle>
          <a:p>
            <a:endParaRPr lang="en-US"/>
          </a:p>
        </p:txBody>
      </p:sp>
      <p:sp>
        <p:nvSpPr>
          <p:cNvPr id="40" name="TextBox 39"/>
          <p:cNvSpPr txBox="1"/>
          <p:nvPr userDrawn="1"/>
        </p:nvSpPr>
        <p:spPr>
          <a:xfrm>
            <a:off x="7939422" y="4722841"/>
            <a:ext cx="206993" cy="123111"/>
          </a:xfrm>
          <a:prstGeom prst="rect">
            <a:avLst/>
          </a:prstGeom>
          <a:noFill/>
        </p:spPr>
        <p:txBody>
          <a:bodyPr wrap="square" lIns="0" tIns="0" rIns="0" bIns="0" rtlCol="0">
            <a:spAutoFit/>
          </a:bodyPr>
          <a:lstStyle/>
          <a:p>
            <a:pPr algn="r"/>
            <a:fld id="{27692F5A-FC14-4E83-B4CC-18F6C2D780A4}" type="slidenum">
              <a:rPr lang="en-US" sz="800" b="0" spc="30" baseline="0" smtClean="0">
                <a:solidFill>
                  <a:schemeClr val="accent4"/>
                </a:solidFill>
                <a:latin typeface="Lato" panose="020F0502020204030203" pitchFamily="34" charset="0"/>
              </a:rPr>
              <a:pPr algn="r"/>
              <a:t>‹#›</a:t>
            </a:fld>
            <a:endParaRPr lang="en-US" sz="800" b="0" spc="30" baseline="0" dirty="0">
              <a:solidFill>
                <a:schemeClr val="accent4"/>
              </a:solidFill>
              <a:latin typeface="Lato" panose="020F0502020204030203" pitchFamily="34" charset="0"/>
            </a:endParaRPr>
          </a:p>
        </p:txBody>
      </p:sp>
      <p:sp>
        <p:nvSpPr>
          <p:cNvPr id="42" name="Picture Placeholder 17"/>
          <p:cNvSpPr>
            <a:spLocks noGrp="1"/>
          </p:cNvSpPr>
          <p:nvPr>
            <p:ph type="pic" sz="quarter" idx="20"/>
          </p:nvPr>
        </p:nvSpPr>
        <p:spPr>
          <a:xfrm>
            <a:off x="4561555" y="1543050"/>
            <a:ext cx="1984248" cy="1371600"/>
          </a:xfrm>
          <a:prstGeom prst="rect">
            <a:avLst/>
          </a:prstGeom>
          <a:noFill/>
          <a:ln>
            <a:noFill/>
          </a:ln>
        </p:spPr>
        <p:txBody>
          <a:bodyPr/>
          <a:lstStyle>
            <a:lvl1pPr>
              <a:defRPr sz="1200">
                <a:solidFill>
                  <a:schemeClr val="accent4"/>
                </a:solidFill>
                <a:latin typeface="Lato" panose="020F0502020204030203" pitchFamily="34" charset="0"/>
              </a:defRPr>
            </a:lvl1pPr>
          </a:lstStyle>
          <a:p>
            <a:endParaRPr lang="en-US"/>
          </a:p>
        </p:txBody>
      </p:sp>
      <p:sp>
        <p:nvSpPr>
          <p:cNvPr id="47" name="Picture Placeholder 17"/>
          <p:cNvSpPr>
            <a:spLocks noGrp="1"/>
          </p:cNvSpPr>
          <p:nvPr>
            <p:ph type="pic" sz="quarter" idx="21"/>
          </p:nvPr>
        </p:nvSpPr>
        <p:spPr>
          <a:xfrm>
            <a:off x="2577973" y="2913398"/>
            <a:ext cx="1984248" cy="1371600"/>
          </a:xfrm>
          <a:prstGeom prst="rect">
            <a:avLst/>
          </a:prstGeom>
          <a:noFill/>
          <a:ln>
            <a:noFill/>
          </a:ln>
        </p:spPr>
        <p:txBody>
          <a:bodyPr/>
          <a:lstStyle>
            <a:lvl1pPr>
              <a:defRPr sz="1200">
                <a:solidFill>
                  <a:schemeClr val="accent4"/>
                </a:solidFill>
                <a:latin typeface="Lato" panose="020F0502020204030203" pitchFamily="34" charset="0"/>
              </a:defRPr>
            </a:lvl1pPr>
          </a:lstStyle>
          <a:p>
            <a:endParaRPr lang="en-US"/>
          </a:p>
        </p:txBody>
      </p:sp>
      <p:sp>
        <p:nvSpPr>
          <p:cNvPr id="60" name="Picture Placeholder 17"/>
          <p:cNvSpPr>
            <a:spLocks noGrp="1"/>
          </p:cNvSpPr>
          <p:nvPr>
            <p:ph type="pic" sz="quarter" idx="22"/>
          </p:nvPr>
        </p:nvSpPr>
        <p:spPr>
          <a:xfrm>
            <a:off x="6545137" y="2913398"/>
            <a:ext cx="1984248" cy="1371600"/>
          </a:xfrm>
          <a:prstGeom prst="rect">
            <a:avLst/>
          </a:prstGeom>
          <a:noFill/>
          <a:ln>
            <a:noFill/>
          </a:ln>
        </p:spPr>
        <p:txBody>
          <a:bodyPr/>
          <a:lstStyle>
            <a:lvl1pPr>
              <a:defRPr sz="1200">
                <a:solidFill>
                  <a:schemeClr val="accent4"/>
                </a:solidFill>
                <a:latin typeface="Lato" panose="020F0502020204030203" pitchFamily="34" charset="0"/>
              </a:defRPr>
            </a:lvl1pPr>
          </a:lstStyle>
          <a:p>
            <a:endParaRPr lang="en-US"/>
          </a:p>
        </p:txBody>
      </p:sp>
      <p:sp>
        <p:nvSpPr>
          <p:cNvPr id="15" name="Freeform 5">
            <a:hlinkClick r:id="" action="ppaction://hlinkshowjump?jump=nextslide"/>
          </p:cNvPr>
          <p:cNvSpPr>
            <a:spLocks noEditPoints="1"/>
          </p:cNvSpPr>
          <p:nvPr userDrawn="1"/>
        </p:nvSpPr>
        <p:spPr bwMode="auto">
          <a:xfrm>
            <a:off x="8407428" y="4713316"/>
            <a:ext cx="141259" cy="141259"/>
          </a:xfrm>
          <a:custGeom>
            <a:avLst/>
            <a:gdLst>
              <a:gd name="T0" fmla="*/ 883 w 2350"/>
              <a:gd name="T1" fmla="*/ 679 h 2350"/>
              <a:gd name="T2" fmla="*/ 1338 w 2350"/>
              <a:gd name="T3" fmla="*/ 1175 h 2350"/>
              <a:gd name="T4" fmla="*/ 883 w 2350"/>
              <a:gd name="T5" fmla="*/ 1671 h 2350"/>
              <a:gd name="T6" fmla="*/ 883 w 2350"/>
              <a:gd name="T7" fmla="*/ 1813 h 2350"/>
              <a:gd name="T8" fmla="*/ 1023 w 2350"/>
              <a:gd name="T9" fmla="*/ 1813 h 2350"/>
              <a:gd name="T10" fmla="*/ 1579 w 2350"/>
              <a:gd name="T11" fmla="*/ 1246 h 2350"/>
              <a:gd name="T12" fmla="*/ 1579 w 2350"/>
              <a:gd name="T13" fmla="*/ 1104 h 2350"/>
              <a:gd name="T14" fmla="*/ 1023 w 2350"/>
              <a:gd name="T15" fmla="*/ 537 h 2350"/>
              <a:gd name="T16" fmla="*/ 883 w 2350"/>
              <a:gd name="T17" fmla="*/ 537 h 2350"/>
              <a:gd name="T18" fmla="*/ 883 w 2350"/>
              <a:gd name="T19" fmla="*/ 679 h 2350"/>
              <a:gd name="T20" fmla="*/ 0 w 2350"/>
              <a:gd name="T21" fmla="*/ 1175 h 2350"/>
              <a:gd name="T22" fmla="*/ 1175 w 2350"/>
              <a:gd name="T23" fmla="*/ 2350 h 2350"/>
              <a:gd name="T24" fmla="*/ 2350 w 2350"/>
              <a:gd name="T25" fmla="*/ 1175 h 2350"/>
              <a:gd name="T26" fmla="*/ 1175 w 2350"/>
              <a:gd name="T27" fmla="*/ 0 h 2350"/>
              <a:gd name="T28" fmla="*/ 0 w 2350"/>
              <a:gd name="T29" fmla="*/ 1175 h 2350"/>
              <a:gd name="T30" fmla="*/ 2198 w 2350"/>
              <a:gd name="T31" fmla="*/ 1175 h 2350"/>
              <a:gd name="T32" fmla="*/ 1175 w 2350"/>
              <a:gd name="T33" fmla="*/ 2198 h 2350"/>
              <a:gd name="T34" fmla="*/ 152 w 2350"/>
              <a:gd name="T35" fmla="*/ 1175 h 2350"/>
              <a:gd name="T36" fmla="*/ 1175 w 2350"/>
              <a:gd name="T37" fmla="*/ 152 h 2350"/>
              <a:gd name="T38" fmla="*/ 2198 w 2350"/>
              <a:gd name="T39" fmla="*/ 1175 h 23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2350" h="2350">
                <a:moveTo>
                  <a:pt x="883" y="679"/>
                </a:moveTo>
                <a:cubicBezTo>
                  <a:pt x="1338" y="1175"/>
                  <a:pt x="1338" y="1175"/>
                  <a:pt x="1338" y="1175"/>
                </a:cubicBezTo>
                <a:cubicBezTo>
                  <a:pt x="883" y="1671"/>
                  <a:pt x="883" y="1671"/>
                  <a:pt x="883" y="1671"/>
                </a:cubicBezTo>
                <a:cubicBezTo>
                  <a:pt x="844" y="1710"/>
                  <a:pt x="844" y="1774"/>
                  <a:pt x="883" y="1813"/>
                </a:cubicBezTo>
                <a:cubicBezTo>
                  <a:pt x="922" y="1852"/>
                  <a:pt x="985" y="1852"/>
                  <a:pt x="1023" y="1813"/>
                </a:cubicBezTo>
                <a:cubicBezTo>
                  <a:pt x="1579" y="1246"/>
                  <a:pt x="1579" y="1246"/>
                  <a:pt x="1579" y="1246"/>
                </a:cubicBezTo>
                <a:cubicBezTo>
                  <a:pt x="1618" y="1207"/>
                  <a:pt x="1618" y="1143"/>
                  <a:pt x="1579" y="1104"/>
                </a:cubicBezTo>
                <a:cubicBezTo>
                  <a:pt x="1023" y="537"/>
                  <a:pt x="1023" y="537"/>
                  <a:pt x="1023" y="537"/>
                </a:cubicBezTo>
                <a:cubicBezTo>
                  <a:pt x="985" y="498"/>
                  <a:pt x="922" y="498"/>
                  <a:pt x="883" y="537"/>
                </a:cubicBezTo>
                <a:cubicBezTo>
                  <a:pt x="844" y="576"/>
                  <a:pt x="844" y="640"/>
                  <a:pt x="883" y="679"/>
                </a:cubicBezTo>
                <a:close/>
                <a:moveTo>
                  <a:pt x="0" y="1175"/>
                </a:moveTo>
                <a:cubicBezTo>
                  <a:pt x="0" y="1824"/>
                  <a:pt x="526" y="2350"/>
                  <a:pt x="1175" y="2350"/>
                </a:cubicBezTo>
                <a:cubicBezTo>
                  <a:pt x="1824" y="2350"/>
                  <a:pt x="2350" y="1824"/>
                  <a:pt x="2350" y="1175"/>
                </a:cubicBezTo>
                <a:cubicBezTo>
                  <a:pt x="2350" y="526"/>
                  <a:pt x="1824" y="0"/>
                  <a:pt x="1175" y="0"/>
                </a:cubicBezTo>
                <a:cubicBezTo>
                  <a:pt x="526" y="0"/>
                  <a:pt x="0" y="526"/>
                  <a:pt x="0" y="1175"/>
                </a:cubicBezTo>
                <a:close/>
                <a:moveTo>
                  <a:pt x="2198" y="1175"/>
                </a:moveTo>
                <a:cubicBezTo>
                  <a:pt x="2198" y="1740"/>
                  <a:pt x="1740" y="2198"/>
                  <a:pt x="1175" y="2198"/>
                </a:cubicBezTo>
                <a:cubicBezTo>
                  <a:pt x="610" y="2198"/>
                  <a:pt x="152" y="1740"/>
                  <a:pt x="152" y="1175"/>
                </a:cubicBezTo>
                <a:cubicBezTo>
                  <a:pt x="152" y="610"/>
                  <a:pt x="610" y="152"/>
                  <a:pt x="1175" y="152"/>
                </a:cubicBezTo>
                <a:cubicBezTo>
                  <a:pt x="1740" y="152"/>
                  <a:pt x="2198" y="610"/>
                  <a:pt x="2198" y="1175"/>
                </a:cubicBezTo>
                <a:close/>
              </a:path>
            </a:pathLst>
          </a:custGeom>
          <a:solidFill>
            <a:schemeClr val="accent5"/>
          </a:solidFill>
          <a:ln>
            <a:noFill/>
          </a:ln>
        </p:spPr>
        <p:txBody>
          <a:bodyPr vert="horz" wrap="square" lIns="91440" tIns="45720" rIns="91440" bIns="45720" numCol="1" anchor="t" anchorCtr="0" compatLnSpc="1">
            <a:prstTxWarp prst="textNoShape">
              <a:avLst/>
            </a:prstTxWarp>
          </a:bodyPr>
          <a:lstStyle/>
          <a:p>
            <a:endParaRPr lang="en-US"/>
          </a:p>
        </p:txBody>
      </p:sp>
      <p:sp>
        <p:nvSpPr>
          <p:cNvPr id="16" name="Freeform 5">
            <a:hlinkClick r:id="" action="ppaction://hlinkshowjump?jump=previousslide"/>
          </p:cNvPr>
          <p:cNvSpPr>
            <a:spLocks noEditPoints="1"/>
          </p:cNvSpPr>
          <p:nvPr userDrawn="1"/>
        </p:nvSpPr>
        <p:spPr bwMode="auto">
          <a:xfrm>
            <a:off x="8244097" y="4713316"/>
            <a:ext cx="141259" cy="141259"/>
          </a:xfrm>
          <a:custGeom>
            <a:avLst/>
            <a:gdLst>
              <a:gd name="T0" fmla="*/ 1467 w 2350"/>
              <a:gd name="T1" fmla="*/ 1671 h 2350"/>
              <a:gd name="T2" fmla="*/ 1012 w 2350"/>
              <a:gd name="T3" fmla="*/ 1175 h 2350"/>
              <a:gd name="T4" fmla="*/ 1467 w 2350"/>
              <a:gd name="T5" fmla="*/ 679 h 2350"/>
              <a:gd name="T6" fmla="*/ 1467 w 2350"/>
              <a:gd name="T7" fmla="*/ 537 h 2350"/>
              <a:gd name="T8" fmla="*/ 1327 w 2350"/>
              <a:gd name="T9" fmla="*/ 537 h 2350"/>
              <a:gd name="T10" fmla="*/ 771 w 2350"/>
              <a:gd name="T11" fmla="*/ 1104 h 2350"/>
              <a:gd name="T12" fmla="*/ 771 w 2350"/>
              <a:gd name="T13" fmla="*/ 1246 h 2350"/>
              <a:gd name="T14" fmla="*/ 1327 w 2350"/>
              <a:gd name="T15" fmla="*/ 1813 h 2350"/>
              <a:gd name="T16" fmla="*/ 1467 w 2350"/>
              <a:gd name="T17" fmla="*/ 1813 h 2350"/>
              <a:gd name="T18" fmla="*/ 1467 w 2350"/>
              <a:gd name="T19" fmla="*/ 1671 h 2350"/>
              <a:gd name="T20" fmla="*/ 2350 w 2350"/>
              <a:gd name="T21" fmla="*/ 1175 h 2350"/>
              <a:gd name="T22" fmla="*/ 1175 w 2350"/>
              <a:gd name="T23" fmla="*/ 0 h 2350"/>
              <a:gd name="T24" fmla="*/ 0 w 2350"/>
              <a:gd name="T25" fmla="*/ 1175 h 2350"/>
              <a:gd name="T26" fmla="*/ 1175 w 2350"/>
              <a:gd name="T27" fmla="*/ 2350 h 2350"/>
              <a:gd name="T28" fmla="*/ 2350 w 2350"/>
              <a:gd name="T29" fmla="*/ 1175 h 2350"/>
              <a:gd name="T30" fmla="*/ 152 w 2350"/>
              <a:gd name="T31" fmla="*/ 1175 h 2350"/>
              <a:gd name="T32" fmla="*/ 1175 w 2350"/>
              <a:gd name="T33" fmla="*/ 152 h 2350"/>
              <a:gd name="T34" fmla="*/ 2198 w 2350"/>
              <a:gd name="T35" fmla="*/ 1175 h 2350"/>
              <a:gd name="T36" fmla="*/ 1175 w 2350"/>
              <a:gd name="T37" fmla="*/ 2198 h 2350"/>
              <a:gd name="T38" fmla="*/ 152 w 2350"/>
              <a:gd name="T39" fmla="*/ 1175 h 23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2350" h="2350">
                <a:moveTo>
                  <a:pt x="1467" y="1671"/>
                </a:moveTo>
                <a:cubicBezTo>
                  <a:pt x="1012" y="1175"/>
                  <a:pt x="1012" y="1175"/>
                  <a:pt x="1012" y="1175"/>
                </a:cubicBezTo>
                <a:cubicBezTo>
                  <a:pt x="1467" y="679"/>
                  <a:pt x="1467" y="679"/>
                  <a:pt x="1467" y="679"/>
                </a:cubicBezTo>
                <a:cubicBezTo>
                  <a:pt x="1506" y="640"/>
                  <a:pt x="1506" y="576"/>
                  <a:pt x="1467" y="537"/>
                </a:cubicBezTo>
                <a:cubicBezTo>
                  <a:pt x="1428" y="498"/>
                  <a:pt x="1365" y="498"/>
                  <a:pt x="1327" y="537"/>
                </a:cubicBezTo>
                <a:cubicBezTo>
                  <a:pt x="771" y="1104"/>
                  <a:pt x="771" y="1104"/>
                  <a:pt x="771" y="1104"/>
                </a:cubicBezTo>
                <a:cubicBezTo>
                  <a:pt x="732" y="1143"/>
                  <a:pt x="732" y="1207"/>
                  <a:pt x="771" y="1246"/>
                </a:cubicBezTo>
                <a:cubicBezTo>
                  <a:pt x="1327" y="1813"/>
                  <a:pt x="1327" y="1813"/>
                  <a:pt x="1327" y="1813"/>
                </a:cubicBezTo>
                <a:cubicBezTo>
                  <a:pt x="1365" y="1852"/>
                  <a:pt x="1428" y="1852"/>
                  <a:pt x="1467" y="1813"/>
                </a:cubicBezTo>
                <a:cubicBezTo>
                  <a:pt x="1506" y="1774"/>
                  <a:pt x="1506" y="1710"/>
                  <a:pt x="1467" y="1671"/>
                </a:cubicBezTo>
                <a:close/>
                <a:moveTo>
                  <a:pt x="2350" y="1175"/>
                </a:moveTo>
                <a:cubicBezTo>
                  <a:pt x="2350" y="526"/>
                  <a:pt x="1824" y="0"/>
                  <a:pt x="1175" y="0"/>
                </a:cubicBezTo>
                <a:cubicBezTo>
                  <a:pt x="526" y="0"/>
                  <a:pt x="0" y="526"/>
                  <a:pt x="0" y="1175"/>
                </a:cubicBezTo>
                <a:cubicBezTo>
                  <a:pt x="0" y="1824"/>
                  <a:pt x="526" y="2350"/>
                  <a:pt x="1175" y="2350"/>
                </a:cubicBezTo>
                <a:cubicBezTo>
                  <a:pt x="1824" y="2350"/>
                  <a:pt x="2350" y="1824"/>
                  <a:pt x="2350" y="1175"/>
                </a:cubicBezTo>
                <a:close/>
                <a:moveTo>
                  <a:pt x="152" y="1175"/>
                </a:moveTo>
                <a:cubicBezTo>
                  <a:pt x="152" y="610"/>
                  <a:pt x="610" y="152"/>
                  <a:pt x="1175" y="152"/>
                </a:cubicBezTo>
                <a:cubicBezTo>
                  <a:pt x="1740" y="152"/>
                  <a:pt x="2198" y="610"/>
                  <a:pt x="2198" y="1175"/>
                </a:cubicBezTo>
                <a:cubicBezTo>
                  <a:pt x="2198" y="1740"/>
                  <a:pt x="1740" y="2198"/>
                  <a:pt x="1175" y="2198"/>
                </a:cubicBezTo>
                <a:cubicBezTo>
                  <a:pt x="610" y="2198"/>
                  <a:pt x="152" y="1740"/>
                  <a:pt x="152" y="1175"/>
                </a:cubicBezTo>
                <a:close/>
              </a:path>
            </a:pathLst>
          </a:custGeom>
          <a:solidFill>
            <a:schemeClr val="accent5"/>
          </a:solidFill>
          <a:ln>
            <a:noFill/>
          </a:ln>
        </p:spPr>
        <p:txBody>
          <a:bodyPr vert="horz" wrap="square" lIns="91440" tIns="45720" rIns="91440" bIns="45720" numCol="1" anchor="t" anchorCtr="0" compatLnSpc="1">
            <a:prstTxWarp prst="textNoShape">
              <a:avLst/>
            </a:prstTxWarp>
          </a:bodyPr>
          <a:lstStyle/>
          <a:p>
            <a:endParaRPr lang="en-US"/>
          </a:p>
        </p:txBody>
      </p:sp>
      <p:sp>
        <p:nvSpPr>
          <p:cNvPr id="12" name="Rectangle 7">
            <a:extLst>
              <a:ext uri="{FF2B5EF4-FFF2-40B4-BE49-F238E27FC236}">
                <a16:creationId xmlns="" xmlns:a16="http://schemas.microsoft.com/office/drawing/2014/main" id="{E27E2942-06C6-4FCA-BE07-30560DFE40B9}"/>
              </a:ext>
            </a:extLst>
          </p:cNvPr>
          <p:cNvSpPr/>
          <p:nvPr userDrawn="1"/>
        </p:nvSpPr>
        <p:spPr>
          <a:xfrm rot="5400000" flipV="1">
            <a:off x="2865950" y="3997022"/>
            <a:ext cx="256151" cy="832104"/>
          </a:xfrm>
          <a:custGeom>
            <a:avLst/>
            <a:gdLst>
              <a:gd name="connsiteX0" fmla="*/ 0 w 256151"/>
              <a:gd name="connsiteY0" fmla="*/ 0 h 827863"/>
              <a:gd name="connsiteX1" fmla="*/ 256151 w 256151"/>
              <a:gd name="connsiteY1" fmla="*/ 0 h 827863"/>
              <a:gd name="connsiteX2" fmla="*/ 256151 w 256151"/>
              <a:gd name="connsiteY2" fmla="*/ 827863 h 827863"/>
              <a:gd name="connsiteX3" fmla="*/ 0 w 256151"/>
              <a:gd name="connsiteY3" fmla="*/ 827863 h 827863"/>
              <a:gd name="connsiteX4" fmla="*/ 0 w 256151"/>
              <a:gd name="connsiteY4" fmla="*/ 0 h 827863"/>
              <a:gd name="connsiteX0" fmla="*/ 0 w 256151"/>
              <a:gd name="connsiteY0" fmla="*/ 0 h 827863"/>
              <a:gd name="connsiteX1" fmla="*/ 2979 w 256151"/>
              <a:gd name="connsiteY1" fmla="*/ 5957 h 827863"/>
              <a:gd name="connsiteX2" fmla="*/ 256151 w 256151"/>
              <a:gd name="connsiteY2" fmla="*/ 827863 h 827863"/>
              <a:gd name="connsiteX3" fmla="*/ 0 w 256151"/>
              <a:gd name="connsiteY3" fmla="*/ 827863 h 827863"/>
              <a:gd name="connsiteX4" fmla="*/ 0 w 256151"/>
              <a:gd name="connsiteY4" fmla="*/ 0 h 82786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56151" h="827863">
                <a:moveTo>
                  <a:pt x="0" y="0"/>
                </a:moveTo>
                <a:lnTo>
                  <a:pt x="2979" y="5957"/>
                </a:lnTo>
                <a:lnTo>
                  <a:pt x="256151" y="827863"/>
                </a:lnTo>
                <a:lnTo>
                  <a:pt x="0" y="827863"/>
                </a:lnTo>
                <a:lnTo>
                  <a:pt x="0"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7">
            <a:extLst>
              <a:ext uri="{FF2B5EF4-FFF2-40B4-BE49-F238E27FC236}">
                <a16:creationId xmlns="" xmlns:a16="http://schemas.microsoft.com/office/drawing/2014/main" id="{80ACE523-4F77-4002-80F5-F261F564B7DE}"/>
              </a:ext>
            </a:extLst>
          </p:cNvPr>
          <p:cNvSpPr/>
          <p:nvPr userDrawn="1"/>
        </p:nvSpPr>
        <p:spPr>
          <a:xfrm rot="5400000" flipV="1">
            <a:off x="6833114" y="3997022"/>
            <a:ext cx="256151" cy="832104"/>
          </a:xfrm>
          <a:custGeom>
            <a:avLst/>
            <a:gdLst>
              <a:gd name="connsiteX0" fmla="*/ 0 w 256151"/>
              <a:gd name="connsiteY0" fmla="*/ 0 h 827863"/>
              <a:gd name="connsiteX1" fmla="*/ 256151 w 256151"/>
              <a:gd name="connsiteY1" fmla="*/ 0 h 827863"/>
              <a:gd name="connsiteX2" fmla="*/ 256151 w 256151"/>
              <a:gd name="connsiteY2" fmla="*/ 827863 h 827863"/>
              <a:gd name="connsiteX3" fmla="*/ 0 w 256151"/>
              <a:gd name="connsiteY3" fmla="*/ 827863 h 827863"/>
              <a:gd name="connsiteX4" fmla="*/ 0 w 256151"/>
              <a:gd name="connsiteY4" fmla="*/ 0 h 827863"/>
              <a:gd name="connsiteX0" fmla="*/ 0 w 256151"/>
              <a:gd name="connsiteY0" fmla="*/ 0 h 827863"/>
              <a:gd name="connsiteX1" fmla="*/ 2979 w 256151"/>
              <a:gd name="connsiteY1" fmla="*/ 5957 h 827863"/>
              <a:gd name="connsiteX2" fmla="*/ 256151 w 256151"/>
              <a:gd name="connsiteY2" fmla="*/ 827863 h 827863"/>
              <a:gd name="connsiteX3" fmla="*/ 0 w 256151"/>
              <a:gd name="connsiteY3" fmla="*/ 827863 h 827863"/>
              <a:gd name="connsiteX4" fmla="*/ 0 w 256151"/>
              <a:gd name="connsiteY4" fmla="*/ 0 h 82786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56151" h="827863">
                <a:moveTo>
                  <a:pt x="0" y="0"/>
                </a:moveTo>
                <a:lnTo>
                  <a:pt x="2979" y="5957"/>
                </a:lnTo>
                <a:lnTo>
                  <a:pt x="256151" y="827863"/>
                </a:lnTo>
                <a:lnTo>
                  <a:pt x="0" y="827863"/>
                </a:lnTo>
                <a:lnTo>
                  <a:pt x="0"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7">
            <a:extLst>
              <a:ext uri="{FF2B5EF4-FFF2-40B4-BE49-F238E27FC236}">
                <a16:creationId xmlns="" xmlns:a16="http://schemas.microsoft.com/office/drawing/2014/main" id="{4560BA64-52D4-473A-8BB6-EDCB2AC820C6}"/>
              </a:ext>
            </a:extLst>
          </p:cNvPr>
          <p:cNvSpPr/>
          <p:nvPr userDrawn="1"/>
        </p:nvSpPr>
        <p:spPr>
          <a:xfrm rot="16200000" flipV="1">
            <a:off x="2033846" y="998924"/>
            <a:ext cx="256151" cy="832104"/>
          </a:xfrm>
          <a:custGeom>
            <a:avLst/>
            <a:gdLst>
              <a:gd name="connsiteX0" fmla="*/ 0 w 256151"/>
              <a:gd name="connsiteY0" fmla="*/ 0 h 827863"/>
              <a:gd name="connsiteX1" fmla="*/ 256151 w 256151"/>
              <a:gd name="connsiteY1" fmla="*/ 0 h 827863"/>
              <a:gd name="connsiteX2" fmla="*/ 256151 w 256151"/>
              <a:gd name="connsiteY2" fmla="*/ 827863 h 827863"/>
              <a:gd name="connsiteX3" fmla="*/ 0 w 256151"/>
              <a:gd name="connsiteY3" fmla="*/ 827863 h 827863"/>
              <a:gd name="connsiteX4" fmla="*/ 0 w 256151"/>
              <a:gd name="connsiteY4" fmla="*/ 0 h 827863"/>
              <a:gd name="connsiteX0" fmla="*/ 0 w 256151"/>
              <a:gd name="connsiteY0" fmla="*/ 0 h 827863"/>
              <a:gd name="connsiteX1" fmla="*/ 2979 w 256151"/>
              <a:gd name="connsiteY1" fmla="*/ 5957 h 827863"/>
              <a:gd name="connsiteX2" fmla="*/ 256151 w 256151"/>
              <a:gd name="connsiteY2" fmla="*/ 827863 h 827863"/>
              <a:gd name="connsiteX3" fmla="*/ 0 w 256151"/>
              <a:gd name="connsiteY3" fmla="*/ 827863 h 827863"/>
              <a:gd name="connsiteX4" fmla="*/ 0 w 256151"/>
              <a:gd name="connsiteY4" fmla="*/ 0 h 82786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56151" h="827863">
                <a:moveTo>
                  <a:pt x="0" y="0"/>
                </a:moveTo>
                <a:lnTo>
                  <a:pt x="2979" y="5957"/>
                </a:lnTo>
                <a:lnTo>
                  <a:pt x="256151" y="827863"/>
                </a:lnTo>
                <a:lnTo>
                  <a:pt x="0" y="827863"/>
                </a:lnTo>
                <a:lnTo>
                  <a:pt x="0"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7">
            <a:extLst>
              <a:ext uri="{FF2B5EF4-FFF2-40B4-BE49-F238E27FC236}">
                <a16:creationId xmlns="" xmlns:a16="http://schemas.microsoft.com/office/drawing/2014/main" id="{26B2C2DC-246F-4FF3-A223-B03974017915}"/>
              </a:ext>
            </a:extLst>
          </p:cNvPr>
          <p:cNvSpPr/>
          <p:nvPr userDrawn="1"/>
        </p:nvSpPr>
        <p:spPr>
          <a:xfrm rot="16200000" flipV="1">
            <a:off x="6001010" y="998924"/>
            <a:ext cx="256151" cy="832104"/>
          </a:xfrm>
          <a:custGeom>
            <a:avLst/>
            <a:gdLst>
              <a:gd name="connsiteX0" fmla="*/ 0 w 256151"/>
              <a:gd name="connsiteY0" fmla="*/ 0 h 827863"/>
              <a:gd name="connsiteX1" fmla="*/ 256151 w 256151"/>
              <a:gd name="connsiteY1" fmla="*/ 0 h 827863"/>
              <a:gd name="connsiteX2" fmla="*/ 256151 w 256151"/>
              <a:gd name="connsiteY2" fmla="*/ 827863 h 827863"/>
              <a:gd name="connsiteX3" fmla="*/ 0 w 256151"/>
              <a:gd name="connsiteY3" fmla="*/ 827863 h 827863"/>
              <a:gd name="connsiteX4" fmla="*/ 0 w 256151"/>
              <a:gd name="connsiteY4" fmla="*/ 0 h 827863"/>
              <a:gd name="connsiteX0" fmla="*/ 0 w 256151"/>
              <a:gd name="connsiteY0" fmla="*/ 0 h 827863"/>
              <a:gd name="connsiteX1" fmla="*/ 2979 w 256151"/>
              <a:gd name="connsiteY1" fmla="*/ 5957 h 827863"/>
              <a:gd name="connsiteX2" fmla="*/ 256151 w 256151"/>
              <a:gd name="connsiteY2" fmla="*/ 827863 h 827863"/>
              <a:gd name="connsiteX3" fmla="*/ 0 w 256151"/>
              <a:gd name="connsiteY3" fmla="*/ 827863 h 827863"/>
              <a:gd name="connsiteX4" fmla="*/ 0 w 256151"/>
              <a:gd name="connsiteY4" fmla="*/ 0 h 82786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56151" h="827863">
                <a:moveTo>
                  <a:pt x="0" y="0"/>
                </a:moveTo>
                <a:lnTo>
                  <a:pt x="2979" y="5957"/>
                </a:lnTo>
                <a:lnTo>
                  <a:pt x="256151" y="827863"/>
                </a:lnTo>
                <a:lnTo>
                  <a:pt x="0" y="827863"/>
                </a:lnTo>
                <a:lnTo>
                  <a:pt x="0"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509778169"/>
      </p:ext>
    </p:extLst>
  </p:cSld>
  <p:clrMapOvr>
    <a:masterClrMapping/>
  </p:clrMapOvr>
  <p:transition spd="slow">
    <p:fade/>
  </p:transition>
  <p:timing>
    <p:tnLst>
      <p:par>
        <p:cTn id="1" dur="indefinite" restart="never" nodeType="tmRoot"/>
      </p:par>
    </p:tnLst>
  </p:timing>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Customer Testimonials">
    <p:spTree>
      <p:nvGrpSpPr>
        <p:cNvPr id="1" name=""/>
        <p:cNvGrpSpPr/>
        <p:nvPr/>
      </p:nvGrpSpPr>
      <p:grpSpPr>
        <a:xfrm>
          <a:off x="0" y="0"/>
          <a:ext cx="0" cy="0"/>
          <a:chOff x="0" y="0"/>
          <a:chExt cx="0" cy="0"/>
        </a:xfrm>
      </p:grpSpPr>
      <p:sp>
        <p:nvSpPr>
          <p:cNvPr id="44" name="Text Placeholder 9"/>
          <p:cNvSpPr>
            <a:spLocks noGrp="1"/>
          </p:cNvSpPr>
          <p:nvPr userDrawn="1">
            <p:ph type="body" sz="quarter" idx="18"/>
          </p:nvPr>
        </p:nvSpPr>
        <p:spPr>
          <a:xfrm>
            <a:off x="584202" y="575841"/>
            <a:ext cx="7953374" cy="383260"/>
          </a:xfrm>
          <a:prstGeom prst="rect">
            <a:avLst/>
          </a:prstGeom>
        </p:spPr>
        <p:txBody>
          <a:bodyPr lIns="0" tIns="0" rIns="0" bIns="0"/>
          <a:lstStyle>
            <a:lvl1pPr marL="0" indent="0" algn="l">
              <a:lnSpc>
                <a:spcPct val="100000"/>
              </a:lnSpc>
              <a:spcBef>
                <a:spcPts val="0"/>
              </a:spcBef>
              <a:buNone/>
              <a:defRPr sz="2200" b="0" cap="all" spc="50" baseline="0">
                <a:solidFill>
                  <a:schemeClr val="accent1"/>
                </a:solidFill>
                <a:latin typeface="+mj-lt"/>
                <a:ea typeface="Roboto" panose="02000000000000000000" pitchFamily="2" charset="0"/>
                <a:cs typeface="Open Sans" panose="020B0606030504020204" pitchFamily="34" charset="0"/>
              </a:defRPr>
            </a:lvl1pPr>
          </a:lstStyle>
          <a:p>
            <a:pPr lvl="0"/>
            <a:r>
              <a:rPr lang="en-US" dirty="0"/>
              <a:t>Click to edit Master text styles</a:t>
            </a:r>
          </a:p>
        </p:txBody>
      </p:sp>
      <p:sp>
        <p:nvSpPr>
          <p:cNvPr id="45" name="Text Placeholder 9"/>
          <p:cNvSpPr>
            <a:spLocks noGrp="1"/>
          </p:cNvSpPr>
          <p:nvPr userDrawn="1">
            <p:ph type="body" sz="quarter" idx="19"/>
          </p:nvPr>
        </p:nvSpPr>
        <p:spPr>
          <a:xfrm>
            <a:off x="593725" y="998857"/>
            <a:ext cx="7953374" cy="141344"/>
          </a:xfrm>
          <a:prstGeom prst="rect">
            <a:avLst/>
          </a:prstGeom>
        </p:spPr>
        <p:txBody>
          <a:bodyPr lIns="0" tIns="0" rIns="0" bIns="0"/>
          <a:lstStyle>
            <a:lvl1pPr marL="0" indent="0" algn="l">
              <a:lnSpc>
                <a:spcPts val="1200"/>
              </a:lnSpc>
              <a:spcBef>
                <a:spcPts val="0"/>
              </a:spcBef>
              <a:buNone/>
              <a:defRPr sz="1400" b="0" cap="none" spc="0" baseline="0">
                <a:solidFill>
                  <a:schemeClr val="accent4"/>
                </a:solidFill>
                <a:latin typeface="+mj-lt"/>
                <a:ea typeface="Roboto" panose="02000000000000000000" pitchFamily="2" charset="0"/>
                <a:cs typeface="Open Sans" panose="020B0606030504020204" pitchFamily="34" charset="0"/>
              </a:defRPr>
            </a:lvl1pPr>
          </a:lstStyle>
          <a:p>
            <a:pPr lvl="0"/>
            <a:r>
              <a:rPr lang="en-US" dirty="0"/>
              <a:t>Click to edit Master text styles</a:t>
            </a:r>
          </a:p>
        </p:txBody>
      </p:sp>
      <p:cxnSp>
        <p:nvCxnSpPr>
          <p:cNvPr id="46" name="Straight Connector 45"/>
          <p:cNvCxnSpPr/>
          <p:nvPr userDrawn="1"/>
        </p:nvCxnSpPr>
        <p:spPr>
          <a:xfrm>
            <a:off x="593725" y="492067"/>
            <a:ext cx="914400" cy="0"/>
          </a:xfrm>
          <a:prstGeom prst="line">
            <a:avLst/>
          </a:prstGeom>
          <a:ln w="28575">
            <a:solidFill>
              <a:schemeClr val="accent2"/>
            </a:solidFill>
          </a:ln>
        </p:spPr>
        <p:style>
          <a:lnRef idx="1">
            <a:schemeClr val="accent1"/>
          </a:lnRef>
          <a:fillRef idx="0">
            <a:schemeClr val="accent1"/>
          </a:fillRef>
          <a:effectRef idx="0">
            <a:schemeClr val="accent1"/>
          </a:effectRef>
          <a:fontRef idx="minor">
            <a:schemeClr val="tx1"/>
          </a:fontRef>
        </p:style>
      </p:cxnSp>
      <p:sp>
        <p:nvSpPr>
          <p:cNvPr id="40" name="TextBox 39"/>
          <p:cNvSpPr txBox="1"/>
          <p:nvPr userDrawn="1"/>
        </p:nvSpPr>
        <p:spPr>
          <a:xfrm>
            <a:off x="7939422" y="4722841"/>
            <a:ext cx="206993" cy="123111"/>
          </a:xfrm>
          <a:prstGeom prst="rect">
            <a:avLst/>
          </a:prstGeom>
          <a:noFill/>
        </p:spPr>
        <p:txBody>
          <a:bodyPr wrap="square" lIns="0" tIns="0" rIns="0" bIns="0" rtlCol="0">
            <a:spAutoFit/>
          </a:bodyPr>
          <a:lstStyle/>
          <a:p>
            <a:pPr algn="r"/>
            <a:fld id="{27692F5A-FC14-4E83-B4CC-18F6C2D780A4}" type="slidenum">
              <a:rPr lang="en-US" sz="800" b="0" spc="30" baseline="0" smtClean="0">
                <a:solidFill>
                  <a:schemeClr val="accent4"/>
                </a:solidFill>
                <a:latin typeface="Lato" panose="020F0502020204030203" pitchFamily="34" charset="0"/>
              </a:rPr>
              <a:pPr algn="r"/>
              <a:t>‹#›</a:t>
            </a:fld>
            <a:endParaRPr lang="en-US" sz="800" b="0" spc="30" baseline="0" dirty="0">
              <a:solidFill>
                <a:schemeClr val="accent4"/>
              </a:solidFill>
              <a:latin typeface="Lato" panose="020F0502020204030203" pitchFamily="34" charset="0"/>
            </a:endParaRPr>
          </a:p>
        </p:txBody>
      </p:sp>
      <p:sp>
        <p:nvSpPr>
          <p:cNvPr id="50" name="Freeform 5">
            <a:hlinkClick r:id="" action="ppaction://hlinkshowjump?jump=nextslide"/>
          </p:cNvPr>
          <p:cNvSpPr>
            <a:spLocks noEditPoints="1"/>
          </p:cNvSpPr>
          <p:nvPr userDrawn="1"/>
        </p:nvSpPr>
        <p:spPr bwMode="auto">
          <a:xfrm>
            <a:off x="8407428" y="4713316"/>
            <a:ext cx="141259" cy="141259"/>
          </a:xfrm>
          <a:custGeom>
            <a:avLst/>
            <a:gdLst>
              <a:gd name="T0" fmla="*/ 883 w 2350"/>
              <a:gd name="T1" fmla="*/ 679 h 2350"/>
              <a:gd name="T2" fmla="*/ 1338 w 2350"/>
              <a:gd name="T3" fmla="*/ 1175 h 2350"/>
              <a:gd name="T4" fmla="*/ 883 w 2350"/>
              <a:gd name="T5" fmla="*/ 1671 h 2350"/>
              <a:gd name="T6" fmla="*/ 883 w 2350"/>
              <a:gd name="T7" fmla="*/ 1813 h 2350"/>
              <a:gd name="T8" fmla="*/ 1023 w 2350"/>
              <a:gd name="T9" fmla="*/ 1813 h 2350"/>
              <a:gd name="T10" fmla="*/ 1579 w 2350"/>
              <a:gd name="T11" fmla="*/ 1246 h 2350"/>
              <a:gd name="T12" fmla="*/ 1579 w 2350"/>
              <a:gd name="T13" fmla="*/ 1104 h 2350"/>
              <a:gd name="T14" fmla="*/ 1023 w 2350"/>
              <a:gd name="T15" fmla="*/ 537 h 2350"/>
              <a:gd name="T16" fmla="*/ 883 w 2350"/>
              <a:gd name="T17" fmla="*/ 537 h 2350"/>
              <a:gd name="T18" fmla="*/ 883 w 2350"/>
              <a:gd name="T19" fmla="*/ 679 h 2350"/>
              <a:gd name="T20" fmla="*/ 0 w 2350"/>
              <a:gd name="T21" fmla="*/ 1175 h 2350"/>
              <a:gd name="T22" fmla="*/ 1175 w 2350"/>
              <a:gd name="T23" fmla="*/ 2350 h 2350"/>
              <a:gd name="T24" fmla="*/ 2350 w 2350"/>
              <a:gd name="T25" fmla="*/ 1175 h 2350"/>
              <a:gd name="T26" fmla="*/ 1175 w 2350"/>
              <a:gd name="T27" fmla="*/ 0 h 2350"/>
              <a:gd name="T28" fmla="*/ 0 w 2350"/>
              <a:gd name="T29" fmla="*/ 1175 h 2350"/>
              <a:gd name="T30" fmla="*/ 2198 w 2350"/>
              <a:gd name="T31" fmla="*/ 1175 h 2350"/>
              <a:gd name="T32" fmla="*/ 1175 w 2350"/>
              <a:gd name="T33" fmla="*/ 2198 h 2350"/>
              <a:gd name="T34" fmla="*/ 152 w 2350"/>
              <a:gd name="T35" fmla="*/ 1175 h 2350"/>
              <a:gd name="T36" fmla="*/ 1175 w 2350"/>
              <a:gd name="T37" fmla="*/ 152 h 2350"/>
              <a:gd name="T38" fmla="*/ 2198 w 2350"/>
              <a:gd name="T39" fmla="*/ 1175 h 23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2350" h="2350">
                <a:moveTo>
                  <a:pt x="883" y="679"/>
                </a:moveTo>
                <a:cubicBezTo>
                  <a:pt x="1338" y="1175"/>
                  <a:pt x="1338" y="1175"/>
                  <a:pt x="1338" y="1175"/>
                </a:cubicBezTo>
                <a:cubicBezTo>
                  <a:pt x="883" y="1671"/>
                  <a:pt x="883" y="1671"/>
                  <a:pt x="883" y="1671"/>
                </a:cubicBezTo>
                <a:cubicBezTo>
                  <a:pt x="844" y="1710"/>
                  <a:pt x="844" y="1774"/>
                  <a:pt x="883" y="1813"/>
                </a:cubicBezTo>
                <a:cubicBezTo>
                  <a:pt x="922" y="1852"/>
                  <a:pt x="985" y="1852"/>
                  <a:pt x="1023" y="1813"/>
                </a:cubicBezTo>
                <a:cubicBezTo>
                  <a:pt x="1579" y="1246"/>
                  <a:pt x="1579" y="1246"/>
                  <a:pt x="1579" y="1246"/>
                </a:cubicBezTo>
                <a:cubicBezTo>
                  <a:pt x="1618" y="1207"/>
                  <a:pt x="1618" y="1143"/>
                  <a:pt x="1579" y="1104"/>
                </a:cubicBezTo>
                <a:cubicBezTo>
                  <a:pt x="1023" y="537"/>
                  <a:pt x="1023" y="537"/>
                  <a:pt x="1023" y="537"/>
                </a:cubicBezTo>
                <a:cubicBezTo>
                  <a:pt x="985" y="498"/>
                  <a:pt x="922" y="498"/>
                  <a:pt x="883" y="537"/>
                </a:cubicBezTo>
                <a:cubicBezTo>
                  <a:pt x="844" y="576"/>
                  <a:pt x="844" y="640"/>
                  <a:pt x="883" y="679"/>
                </a:cubicBezTo>
                <a:close/>
                <a:moveTo>
                  <a:pt x="0" y="1175"/>
                </a:moveTo>
                <a:cubicBezTo>
                  <a:pt x="0" y="1824"/>
                  <a:pt x="526" y="2350"/>
                  <a:pt x="1175" y="2350"/>
                </a:cubicBezTo>
                <a:cubicBezTo>
                  <a:pt x="1824" y="2350"/>
                  <a:pt x="2350" y="1824"/>
                  <a:pt x="2350" y="1175"/>
                </a:cubicBezTo>
                <a:cubicBezTo>
                  <a:pt x="2350" y="526"/>
                  <a:pt x="1824" y="0"/>
                  <a:pt x="1175" y="0"/>
                </a:cubicBezTo>
                <a:cubicBezTo>
                  <a:pt x="526" y="0"/>
                  <a:pt x="0" y="526"/>
                  <a:pt x="0" y="1175"/>
                </a:cubicBezTo>
                <a:close/>
                <a:moveTo>
                  <a:pt x="2198" y="1175"/>
                </a:moveTo>
                <a:cubicBezTo>
                  <a:pt x="2198" y="1740"/>
                  <a:pt x="1740" y="2198"/>
                  <a:pt x="1175" y="2198"/>
                </a:cubicBezTo>
                <a:cubicBezTo>
                  <a:pt x="610" y="2198"/>
                  <a:pt x="152" y="1740"/>
                  <a:pt x="152" y="1175"/>
                </a:cubicBezTo>
                <a:cubicBezTo>
                  <a:pt x="152" y="610"/>
                  <a:pt x="610" y="152"/>
                  <a:pt x="1175" y="152"/>
                </a:cubicBezTo>
                <a:cubicBezTo>
                  <a:pt x="1740" y="152"/>
                  <a:pt x="2198" y="610"/>
                  <a:pt x="2198" y="1175"/>
                </a:cubicBezTo>
                <a:close/>
              </a:path>
            </a:pathLst>
          </a:custGeom>
          <a:solidFill>
            <a:schemeClr val="accent5"/>
          </a:solidFill>
          <a:ln>
            <a:noFill/>
          </a:ln>
        </p:spPr>
        <p:txBody>
          <a:bodyPr vert="horz" wrap="square" lIns="91440" tIns="45720" rIns="91440" bIns="45720" numCol="1" anchor="t" anchorCtr="0" compatLnSpc="1">
            <a:prstTxWarp prst="textNoShape">
              <a:avLst/>
            </a:prstTxWarp>
          </a:bodyPr>
          <a:lstStyle/>
          <a:p>
            <a:endParaRPr lang="en-US"/>
          </a:p>
        </p:txBody>
      </p:sp>
      <p:sp>
        <p:nvSpPr>
          <p:cNvPr id="51" name="Freeform 5">
            <a:hlinkClick r:id="" action="ppaction://hlinkshowjump?jump=previousslide"/>
          </p:cNvPr>
          <p:cNvSpPr>
            <a:spLocks noEditPoints="1"/>
          </p:cNvSpPr>
          <p:nvPr userDrawn="1"/>
        </p:nvSpPr>
        <p:spPr bwMode="auto">
          <a:xfrm>
            <a:off x="8244097" y="4713316"/>
            <a:ext cx="141259" cy="141259"/>
          </a:xfrm>
          <a:custGeom>
            <a:avLst/>
            <a:gdLst>
              <a:gd name="T0" fmla="*/ 1467 w 2350"/>
              <a:gd name="T1" fmla="*/ 1671 h 2350"/>
              <a:gd name="T2" fmla="*/ 1012 w 2350"/>
              <a:gd name="T3" fmla="*/ 1175 h 2350"/>
              <a:gd name="T4" fmla="*/ 1467 w 2350"/>
              <a:gd name="T5" fmla="*/ 679 h 2350"/>
              <a:gd name="T6" fmla="*/ 1467 w 2350"/>
              <a:gd name="T7" fmla="*/ 537 h 2350"/>
              <a:gd name="T8" fmla="*/ 1327 w 2350"/>
              <a:gd name="T9" fmla="*/ 537 h 2350"/>
              <a:gd name="T10" fmla="*/ 771 w 2350"/>
              <a:gd name="T11" fmla="*/ 1104 h 2350"/>
              <a:gd name="T12" fmla="*/ 771 w 2350"/>
              <a:gd name="T13" fmla="*/ 1246 h 2350"/>
              <a:gd name="T14" fmla="*/ 1327 w 2350"/>
              <a:gd name="T15" fmla="*/ 1813 h 2350"/>
              <a:gd name="T16" fmla="*/ 1467 w 2350"/>
              <a:gd name="T17" fmla="*/ 1813 h 2350"/>
              <a:gd name="T18" fmla="*/ 1467 w 2350"/>
              <a:gd name="T19" fmla="*/ 1671 h 2350"/>
              <a:gd name="T20" fmla="*/ 2350 w 2350"/>
              <a:gd name="T21" fmla="*/ 1175 h 2350"/>
              <a:gd name="T22" fmla="*/ 1175 w 2350"/>
              <a:gd name="T23" fmla="*/ 0 h 2350"/>
              <a:gd name="T24" fmla="*/ 0 w 2350"/>
              <a:gd name="T25" fmla="*/ 1175 h 2350"/>
              <a:gd name="T26" fmla="*/ 1175 w 2350"/>
              <a:gd name="T27" fmla="*/ 2350 h 2350"/>
              <a:gd name="T28" fmla="*/ 2350 w 2350"/>
              <a:gd name="T29" fmla="*/ 1175 h 2350"/>
              <a:gd name="T30" fmla="*/ 152 w 2350"/>
              <a:gd name="T31" fmla="*/ 1175 h 2350"/>
              <a:gd name="T32" fmla="*/ 1175 w 2350"/>
              <a:gd name="T33" fmla="*/ 152 h 2350"/>
              <a:gd name="T34" fmla="*/ 2198 w 2350"/>
              <a:gd name="T35" fmla="*/ 1175 h 2350"/>
              <a:gd name="T36" fmla="*/ 1175 w 2350"/>
              <a:gd name="T37" fmla="*/ 2198 h 2350"/>
              <a:gd name="T38" fmla="*/ 152 w 2350"/>
              <a:gd name="T39" fmla="*/ 1175 h 23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2350" h="2350">
                <a:moveTo>
                  <a:pt x="1467" y="1671"/>
                </a:moveTo>
                <a:cubicBezTo>
                  <a:pt x="1012" y="1175"/>
                  <a:pt x="1012" y="1175"/>
                  <a:pt x="1012" y="1175"/>
                </a:cubicBezTo>
                <a:cubicBezTo>
                  <a:pt x="1467" y="679"/>
                  <a:pt x="1467" y="679"/>
                  <a:pt x="1467" y="679"/>
                </a:cubicBezTo>
                <a:cubicBezTo>
                  <a:pt x="1506" y="640"/>
                  <a:pt x="1506" y="576"/>
                  <a:pt x="1467" y="537"/>
                </a:cubicBezTo>
                <a:cubicBezTo>
                  <a:pt x="1428" y="498"/>
                  <a:pt x="1365" y="498"/>
                  <a:pt x="1327" y="537"/>
                </a:cubicBezTo>
                <a:cubicBezTo>
                  <a:pt x="771" y="1104"/>
                  <a:pt x="771" y="1104"/>
                  <a:pt x="771" y="1104"/>
                </a:cubicBezTo>
                <a:cubicBezTo>
                  <a:pt x="732" y="1143"/>
                  <a:pt x="732" y="1207"/>
                  <a:pt x="771" y="1246"/>
                </a:cubicBezTo>
                <a:cubicBezTo>
                  <a:pt x="1327" y="1813"/>
                  <a:pt x="1327" y="1813"/>
                  <a:pt x="1327" y="1813"/>
                </a:cubicBezTo>
                <a:cubicBezTo>
                  <a:pt x="1365" y="1852"/>
                  <a:pt x="1428" y="1852"/>
                  <a:pt x="1467" y="1813"/>
                </a:cubicBezTo>
                <a:cubicBezTo>
                  <a:pt x="1506" y="1774"/>
                  <a:pt x="1506" y="1710"/>
                  <a:pt x="1467" y="1671"/>
                </a:cubicBezTo>
                <a:close/>
                <a:moveTo>
                  <a:pt x="2350" y="1175"/>
                </a:moveTo>
                <a:cubicBezTo>
                  <a:pt x="2350" y="526"/>
                  <a:pt x="1824" y="0"/>
                  <a:pt x="1175" y="0"/>
                </a:cubicBezTo>
                <a:cubicBezTo>
                  <a:pt x="526" y="0"/>
                  <a:pt x="0" y="526"/>
                  <a:pt x="0" y="1175"/>
                </a:cubicBezTo>
                <a:cubicBezTo>
                  <a:pt x="0" y="1824"/>
                  <a:pt x="526" y="2350"/>
                  <a:pt x="1175" y="2350"/>
                </a:cubicBezTo>
                <a:cubicBezTo>
                  <a:pt x="1824" y="2350"/>
                  <a:pt x="2350" y="1824"/>
                  <a:pt x="2350" y="1175"/>
                </a:cubicBezTo>
                <a:close/>
                <a:moveTo>
                  <a:pt x="152" y="1175"/>
                </a:moveTo>
                <a:cubicBezTo>
                  <a:pt x="152" y="610"/>
                  <a:pt x="610" y="152"/>
                  <a:pt x="1175" y="152"/>
                </a:cubicBezTo>
                <a:cubicBezTo>
                  <a:pt x="1740" y="152"/>
                  <a:pt x="2198" y="610"/>
                  <a:pt x="2198" y="1175"/>
                </a:cubicBezTo>
                <a:cubicBezTo>
                  <a:pt x="2198" y="1740"/>
                  <a:pt x="1740" y="2198"/>
                  <a:pt x="1175" y="2198"/>
                </a:cubicBezTo>
                <a:cubicBezTo>
                  <a:pt x="610" y="2198"/>
                  <a:pt x="152" y="1740"/>
                  <a:pt x="152" y="1175"/>
                </a:cubicBezTo>
                <a:close/>
              </a:path>
            </a:pathLst>
          </a:custGeom>
          <a:solidFill>
            <a:schemeClr val="accent5"/>
          </a:solidFill>
          <a:ln>
            <a:noFill/>
          </a:ln>
        </p:spPr>
        <p:txBody>
          <a:bodyPr vert="horz" wrap="square" lIns="91440" tIns="45720" rIns="91440" bIns="45720" numCol="1" anchor="t" anchorCtr="0" compatLnSpc="1">
            <a:prstTxWarp prst="textNoShape">
              <a:avLst/>
            </a:prstTxWarp>
          </a:bodyPr>
          <a:lstStyle/>
          <a:p>
            <a:endParaRPr lang="en-US"/>
          </a:p>
        </p:txBody>
      </p:sp>
      <p:sp>
        <p:nvSpPr>
          <p:cNvPr id="22" name="Picture Placeholder 9"/>
          <p:cNvSpPr>
            <a:spLocks noGrp="1"/>
          </p:cNvSpPr>
          <p:nvPr userDrawn="1">
            <p:ph type="pic" sz="quarter" idx="11"/>
          </p:nvPr>
        </p:nvSpPr>
        <p:spPr>
          <a:xfrm>
            <a:off x="591940" y="3128769"/>
            <a:ext cx="570159" cy="570159"/>
          </a:xfrm>
          <a:prstGeom prst="ellipse">
            <a:avLst/>
          </a:prstGeom>
          <a:ln w="12700">
            <a:solidFill>
              <a:schemeClr val="bg1"/>
            </a:solidFill>
          </a:ln>
        </p:spPr>
        <p:txBody>
          <a:bodyPr/>
          <a:lstStyle>
            <a:lvl1pPr>
              <a:defRPr sz="800">
                <a:solidFill>
                  <a:schemeClr val="accent4"/>
                </a:solidFill>
                <a:latin typeface="Lato" panose="020F0502020204030203" pitchFamily="34" charset="0"/>
              </a:defRPr>
            </a:lvl1pPr>
          </a:lstStyle>
          <a:p>
            <a:endParaRPr lang="en-US"/>
          </a:p>
        </p:txBody>
      </p:sp>
      <p:sp>
        <p:nvSpPr>
          <p:cNvPr id="23" name="Picture Placeholder 9"/>
          <p:cNvSpPr>
            <a:spLocks noGrp="1"/>
          </p:cNvSpPr>
          <p:nvPr userDrawn="1">
            <p:ph type="pic" sz="quarter" idx="20"/>
          </p:nvPr>
        </p:nvSpPr>
        <p:spPr>
          <a:xfrm>
            <a:off x="3524298" y="3132337"/>
            <a:ext cx="570159" cy="570159"/>
          </a:xfrm>
          <a:prstGeom prst="ellipse">
            <a:avLst/>
          </a:prstGeom>
          <a:ln w="12700">
            <a:solidFill>
              <a:schemeClr val="bg1"/>
            </a:solidFill>
          </a:ln>
        </p:spPr>
        <p:txBody>
          <a:bodyPr/>
          <a:lstStyle>
            <a:lvl1pPr>
              <a:defRPr sz="800">
                <a:solidFill>
                  <a:schemeClr val="accent4"/>
                </a:solidFill>
                <a:latin typeface="Lato" panose="020F0502020204030203" pitchFamily="34" charset="0"/>
              </a:defRPr>
            </a:lvl1pPr>
          </a:lstStyle>
          <a:p>
            <a:endParaRPr lang="en-US"/>
          </a:p>
        </p:txBody>
      </p:sp>
      <p:sp>
        <p:nvSpPr>
          <p:cNvPr id="24" name="Picture Placeholder 9"/>
          <p:cNvSpPr>
            <a:spLocks noGrp="1"/>
          </p:cNvSpPr>
          <p:nvPr userDrawn="1">
            <p:ph type="pic" sz="quarter" idx="21"/>
          </p:nvPr>
        </p:nvSpPr>
        <p:spPr>
          <a:xfrm>
            <a:off x="6426859" y="3132337"/>
            <a:ext cx="570159" cy="570159"/>
          </a:xfrm>
          <a:prstGeom prst="ellipse">
            <a:avLst/>
          </a:prstGeom>
          <a:ln w="12700">
            <a:solidFill>
              <a:schemeClr val="bg1"/>
            </a:solidFill>
          </a:ln>
        </p:spPr>
        <p:txBody>
          <a:bodyPr/>
          <a:lstStyle>
            <a:lvl1pPr>
              <a:defRPr sz="800">
                <a:solidFill>
                  <a:schemeClr val="accent4"/>
                </a:solidFill>
                <a:latin typeface="Lato" panose="020F0502020204030203" pitchFamily="34" charset="0"/>
              </a:defRPr>
            </a:lvl1pPr>
          </a:lstStyle>
          <a:p>
            <a:endParaRPr lang="en-US"/>
          </a:p>
        </p:txBody>
      </p:sp>
    </p:spTree>
    <p:extLst>
      <p:ext uri="{BB962C8B-B14F-4D97-AF65-F5344CB8AC3E}">
        <p14:creationId xmlns:p14="http://schemas.microsoft.com/office/powerpoint/2010/main" val="1295242203"/>
      </p:ext>
    </p:extLst>
  </p:cSld>
  <p:clrMapOvr>
    <a:masterClrMapping/>
  </p:clrMapOvr>
  <p:transition spd="slow">
    <p:fade/>
  </p:transition>
  <p:timing>
    <p:tnLst>
      <p:par>
        <p:cTn id="1" dur="indefinite" restart="never" nodeType="tmRoot"/>
      </p:par>
    </p:tnLst>
  </p:timing>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Section Break Page">
    <p:spTree>
      <p:nvGrpSpPr>
        <p:cNvPr id="1" name=""/>
        <p:cNvGrpSpPr/>
        <p:nvPr/>
      </p:nvGrpSpPr>
      <p:grpSpPr>
        <a:xfrm>
          <a:off x="0" y="0"/>
          <a:ext cx="0" cy="0"/>
          <a:chOff x="0" y="0"/>
          <a:chExt cx="0" cy="0"/>
        </a:xfrm>
      </p:grpSpPr>
      <p:sp>
        <p:nvSpPr>
          <p:cNvPr id="3" name="Picture Placeholder 2"/>
          <p:cNvSpPr>
            <a:spLocks noGrp="1"/>
          </p:cNvSpPr>
          <p:nvPr>
            <p:ph type="pic" sz="quarter" idx="10"/>
          </p:nvPr>
        </p:nvSpPr>
        <p:spPr>
          <a:xfrm>
            <a:off x="0" y="0"/>
            <a:ext cx="9144000" cy="5143500"/>
          </a:xfrm>
          <a:prstGeom prst="rect">
            <a:avLst/>
          </a:prstGeom>
        </p:spPr>
        <p:txBody>
          <a:bodyPr/>
          <a:lstStyle>
            <a:lvl1pPr>
              <a:defRPr>
                <a:solidFill>
                  <a:schemeClr val="accent4"/>
                </a:solidFill>
                <a:latin typeface="Lato" panose="020F0502020204030203" pitchFamily="34" charset="0"/>
              </a:defRPr>
            </a:lvl1pPr>
          </a:lstStyle>
          <a:p>
            <a:endParaRPr lang="en-US"/>
          </a:p>
        </p:txBody>
      </p:sp>
    </p:spTree>
    <p:extLst>
      <p:ext uri="{BB962C8B-B14F-4D97-AF65-F5344CB8AC3E}">
        <p14:creationId xmlns:p14="http://schemas.microsoft.com/office/powerpoint/2010/main" val="3807653029"/>
      </p:ext>
    </p:extLst>
  </p:cSld>
  <p:clrMapOvr>
    <a:masterClrMapping/>
  </p:clrMapOvr>
  <p:transition spd="slow">
    <p:fade/>
  </p:transition>
  <p:timing>
    <p:tnLst>
      <p:par>
        <p:cTn id="1" dur="indefinite" restart="never" nodeType="tmRoot"/>
      </p:par>
    </p:tnLst>
  </p:timing>
</p:sldLayout>
</file>

<file path=ppt/slideLayouts/slideLayout27.xml><?xml version="1.0" encoding="utf-8"?>
<p:sldLayout xmlns:a="http://schemas.openxmlformats.org/drawingml/2006/main" xmlns:r="http://schemas.openxmlformats.org/officeDocument/2006/relationships" xmlns:p="http://schemas.openxmlformats.org/presentationml/2006/main" type="blank" preserve="1">
  <p:cSld name="Blank Page">
    <p:spTree>
      <p:nvGrpSpPr>
        <p:cNvPr id="1" name=""/>
        <p:cNvGrpSpPr/>
        <p:nvPr/>
      </p:nvGrpSpPr>
      <p:grpSpPr>
        <a:xfrm>
          <a:off x="0" y="0"/>
          <a:ext cx="0" cy="0"/>
          <a:chOff x="0" y="0"/>
          <a:chExt cx="0" cy="0"/>
        </a:xfrm>
      </p:grpSpPr>
    </p:spTree>
    <p:extLst>
      <p:ext uri="{BB962C8B-B14F-4D97-AF65-F5344CB8AC3E}">
        <p14:creationId xmlns:p14="http://schemas.microsoft.com/office/powerpoint/2010/main" val="2226662225"/>
      </p:ext>
    </p:extLst>
  </p:cSld>
  <p:clrMapOvr>
    <a:masterClrMapping/>
  </p:clrMapOvr>
  <p:transition spd="slow">
    <p:fade/>
  </p:transition>
  <p:timing>
    <p:tnLst>
      <p:par>
        <p:cTn id="1" dur="indefinite" restart="never" nodeType="tmRoot"/>
      </p:par>
    </p:tnLst>
  </p:timing>
</p:sldLayout>
</file>

<file path=ppt/slideLayouts/slideLayout28.xml><?xml version="1.0" encoding="utf-8"?>
<p:sldLayout xmlns:a="http://schemas.openxmlformats.org/drawingml/2006/main" xmlns:r="http://schemas.openxmlformats.org/officeDocument/2006/relationships" xmlns:p="http://schemas.openxmlformats.org/presentationml/2006/main" type="blank" preserve="1">
  <p:cSld name="Full Background">
    <p:spTree>
      <p:nvGrpSpPr>
        <p:cNvPr id="1" name=""/>
        <p:cNvGrpSpPr/>
        <p:nvPr/>
      </p:nvGrpSpPr>
      <p:grpSpPr>
        <a:xfrm>
          <a:off x="0" y="0"/>
          <a:ext cx="0" cy="0"/>
          <a:chOff x="0" y="0"/>
          <a:chExt cx="0" cy="0"/>
        </a:xfrm>
      </p:grpSpPr>
      <p:sp>
        <p:nvSpPr>
          <p:cNvPr id="2" name="Rectangle 1"/>
          <p:cNvSpPr/>
          <p:nvPr userDrawn="1"/>
        </p:nvSpPr>
        <p:spPr>
          <a:xfrm>
            <a:off x="0" y="0"/>
            <a:ext cx="9144000" cy="51435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662406971"/>
      </p:ext>
    </p:extLst>
  </p:cSld>
  <p:clrMapOvr>
    <a:masterClrMapping/>
  </p:clrMapOvr>
  <p:transition spd="slow">
    <p:fade/>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Content">
    <p:spTree>
      <p:nvGrpSpPr>
        <p:cNvPr id="1" name=""/>
        <p:cNvGrpSpPr/>
        <p:nvPr/>
      </p:nvGrpSpPr>
      <p:grpSpPr>
        <a:xfrm>
          <a:off x="0" y="0"/>
          <a:ext cx="0" cy="0"/>
          <a:chOff x="0" y="0"/>
          <a:chExt cx="0" cy="0"/>
        </a:xfrm>
      </p:grpSpPr>
      <p:sp>
        <p:nvSpPr>
          <p:cNvPr id="23" name="TextBox 22"/>
          <p:cNvSpPr txBox="1"/>
          <p:nvPr userDrawn="1"/>
        </p:nvSpPr>
        <p:spPr>
          <a:xfrm>
            <a:off x="7939422" y="4722841"/>
            <a:ext cx="206993" cy="123111"/>
          </a:xfrm>
          <a:prstGeom prst="rect">
            <a:avLst/>
          </a:prstGeom>
          <a:noFill/>
        </p:spPr>
        <p:txBody>
          <a:bodyPr wrap="square" lIns="0" tIns="0" rIns="0" bIns="0" rtlCol="0">
            <a:spAutoFit/>
          </a:bodyPr>
          <a:lstStyle/>
          <a:p>
            <a:pPr algn="r"/>
            <a:fld id="{27692F5A-FC14-4E83-B4CC-18F6C2D780A4}" type="slidenum">
              <a:rPr lang="en-US" sz="800" b="0" spc="30" baseline="0" smtClean="0">
                <a:solidFill>
                  <a:schemeClr val="accent4"/>
                </a:solidFill>
                <a:latin typeface="Lato" panose="020F0502020204030203" pitchFamily="34" charset="0"/>
              </a:rPr>
              <a:pPr algn="r"/>
              <a:t>‹#›</a:t>
            </a:fld>
            <a:endParaRPr lang="en-US" sz="800" b="0" spc="30" baseline="0" dirty="0">
              <a:solidFill>
                <a:schemeClr val="accent4"/>
              </a:solidFill>
              <a:latin typeface="Lato" panose="020F0502020204030203" pitchFamily="34" charset="0"/>
            </a:endParaRPr>
          </a:p>
        </p:txBody>
      </p:sp>
      <p:sp>
        <p:nvSpPr>
          <p:cNvPr id="10" name="Freeform 5">
            <a:hlinkClick r:id="" action="ppaction://hlinkshowjump?jump=nextslide"/>
          </p:cNvPr>
          <p:cNvSpPr>
            <a:spLocks noEditPoints="1"/>
          </p:cNvSpPr>
          <p:nvPr userDrawn="1"/>
        </p:nvSpPr>
        <p:spPr bwMode="auto">
          <a:xfrm>
            <a:off x="8407428" y="4713316"/>
            <a:ext cx="141259" cy="141259"/>
          </a:xfrm>
          <a:custGeom>
            <a:avLst/>
            <a:gdLst>
              <a:gd name="T0" fmla="*/ 883 w 2350"/>
              <a:gd name="T1" fmla="*/ 679 h 2350"/>
              <a:gd name="T2" fmla="*/ 1338 w 2350"/>
              <a:gd name="T3" fmla="*/ 1175 h 2350"/>
              <a:gd name="T4" fmla="*/ 883 w 2350"/>
              <a:gd name="T5" fmla="*/ 1671 h 2350"/>
              <a:gd name="T6" fmla="*/ 883 w 2350"/>
              <a:gd name="T7" fmla="*/ 1813 h 2350"/>
              <a:gd name="T8" fmla="*/ 1023 w 2350"/>
              <a:gd name="T9" fmla="*/ 1813 h 2350"/>
              <a:gd name="T10" fmla="*/ 1579 w 2350"/>
              <a:gd name="T11" fmla="*/ 1246 h 2350"/>
              <a:gd name="T12" fmla="*/ 1579 w 2350"/>
              <a:gd name="T13" fmla="*/ 1104 h 2350"/>
              <a:gd name="T14" fmla="*/ 1023 w 2350"/>
              <a:gd name="T15" fmla="*/ 537 h 2350"/>
              <a:gd name="T16" fmla="*/ 883 w 2350"/>
              <a:gd name="T17" fmla="*/ 537 h 2350"/>
              <a:gd name="T18" fmla="*/ 883 w 2350"/>
              <a:gd name="T19" fmla="*/ 679 h 2350"/>
              <a:gd name="T20" fmla="*/ 0 w 2350"/>
              <a:gd name="T21" fmla="*/ 1175 h 2350"/>
              <a:gd name="T22" fmla="*/ 1175 w 2350"/>
              <a:gd name="T23" fmla="*/ 2350 h 2350"/>
              <a:gd name="T24" fmla="*/ 2350 w 2350"/>
              <a:gd name="T25" fmla="*/ 1175 h 2350"/>
              <a:gd name="T26" fmla="*/ 1175 w 2350"/>
              <a:gd name="T27" fmla="*/ 0 h 2350"/>
              <a:gd name="T28" fmla="*/ 0 w 2350"/>
              <a:gd name="T29" fmla="*/ 1175 h 2350"/>
              <a:gd name="T30" fmla="*/ 2198 w 2350"/>
              <a:gd name="T31" fmla="*/ 1175 h 2350"/>
              <a:gd name="T32" fmla="*/ 1175 w 2350"/>
              <a:gd name="T33" fmla="*/ 2198 h 2350"/>
              <a:gd name="T34" fmla="*/ 152 w 2350"/>
              <a:gd name="T35" fmla="*/ 1175 h 2350"/>
              <a:gd name="T36" fmla="*/ 1175 w 2350"/>
              <a:gd name="T37" fmla="*/ 152 h 2350"/>
              <a:gd name="T38" fmla="*/ 2198 w 2350"/>
              <a:gd name="T39" fmla="*/ 1175 h 23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2350" h="2350">
                <a:moveTo>
                  <a:pt x="883" y="679"/>
                </a:moveTo>
                <a:cubicBezTo>
                  <a:pt x="1338" y="1175"/>
                  <a:pt x="1338" y="1175"/>
                  <a:pt x="1338" y="1175"/>
                </a:cubicBezTo>
                <a:cubicBezTo>
                  <a:pt x="883" y="1671"/>
                  <a:pt x="883" y="1671"/>
                  <a:pt x="883" y="1671"/>
                </a:cubicBezTo>
                <a:cubicBezTo>
                  <a:pt x="844" y="1710"/>
                  <a:pt x="844" y="1774"/>
                  <a:pt x="883" y="1813"/>
                </a:cubicBezTo>
                <a:cubicBezTo>
                  <a:pt x="922" y="1852"/>
                  <a:pt x="985" y="1852"/>
                  <a:pt x="1023" y="1813"/>
                </a:cubicBezTo>
                <a:cubicBezTo>
                  <a:pt x="1579" y="1246"/>
                  <a:pt x="1579" y="1246"/>
                  <a:pt x="1579" y="1246"/>
                </a:cubicBezTo>
                <a:cubicBezTo>
                  <a:pt x="1618" y="1207"/>
                  <a:pt x="1618" y="1143"/>
                  <a:pt x="1579" y="1104"/>
                </a:cubicBezTo>
                <a:cubicBezTo>
                  <a:pt x="1023" y="537"/>
                  <a:pt x="1023" y="537"/>
                  <a:pt x="1023" y="537"/>
                </a:cubicBezTo>
                <a:cubicBezTo>
                  <a:pt x="985" y="498"/>
                  <a:pt x="922" y="498"/>
                  <a:pt x="883" y="537"/>
                </a:cubicBezTo>
                <a:cubicBezTo>
                  <a:pt x="844" y="576"/>
                  <a:pt x="844" y="640"/>
                  <a:pt x="883" y="679"/>
                </a:cubicBezTo>
                <a:close/>
                <a:moveTo>
                  <a:pt x="0" y="1175"/>
                </a:moveTo>
                <a:cubicBezTo>
                  <a:pt x="0" y="1824"/>
                  <a:pt x="526" y="2350"/>
                  <a:pt x="1175" y="2350"/>
                </a:cubicBezTo>
                <a:cubicBezTo>
                  <a:pt x="1824" y="2350"/>
                  <a:pt x="2350" y="1824"/>
                  <a:pt x="2350" y="1175"/>
                </a:cubicBezTo>
                <a:cubicBezTo>
                  <a:pt x="2350" y="526"/>
                  <a:pt x="1824" y="0"/>
                  <a:pt x="1175" y="0"/>
                </a:cubicBezTo>
                <a:cubicBezTo>
                  <a:pt x="526" y="0"/>
                  <a:pt x="0" y="526"/>
                  <a:pt x="0" y="1175"/>
                </a:cubicBezTo>
                <a:close/>
                <a:moveTo>
                  <a:pt x="2198" y="1175"/>
                </a:moveTo>
                <a:cubicBezTo>
                  <a:pt x="2198" y="1740"/>
                  <a:pt x="1740" y="2198"/>
                  <a:pt x="1175" y="2198"/>
                </a:cubicBezTo>
                <a:cubicBezTo>
                  <a:pt x="610" y="2198"/>
                  <a:pt x="152" y="1740"/>
                  <a:pt x="152" y="1175"/>
                </a:cubicBezTo>
                <a:cubicBezTo>
                  <a:pt x="152" y="610"/>
                  <a:pt x="610" y="152"/>
                  <a:pt x="1175" y="152"/>
                </a:cubicBezTo>
                <a:cubicBezTo>
                  <a:pt x="1740" y="152"/>
                  <a:pt x="2198" y="610"/>
                  <a:pt x="2198" y="1175"/>
                </a:cubicBezTo>
                <a:close/>
              </a:path>
            </a:pathLst>
          </a:custGeom>
          <a:solidFill>
            <a:schemeClr val="accent5"/>
          </a:solidFill>
          <a:ln>
            <a:noFill/>
          </a:ln>
        </p:spPr>
        <p:txBody>
          <a:bodyPr vert="horz" wrap="square" lIns="91440" tIns="45720" rIns="91440" bIns="45720" numCol="1" anchor="t" anchorCtr="0" compatLnSpc="1">
            <a:prstTxWarp prst="textNoShape">
              <a:avLst/>
            </a:prstTxWarp>
          </a:bodyPr>
          <a:lstStyle/>
          <a:p>
            <a:endParaRPr lang="en-US"/>
          </a:p>
        </p:txBody>
      </p:sp>
      <p:sp>
        <p:nvSpPr>
          <p:cNvPr id="11" name="Freeform 5">
            <a:hlinkClick r:id="" action="ppaction://hlinkshowjump?jump=previousslide"/>
          </p:cNvPr>
          <p:cNvSpPr>
            <a:spLocks noEditPoints="1"/>
          </p:cNvSpPr>
          <p:nvPr userDrawn="1"/>
        </p:nvSpPr>
        <p:spPr bwMode="auto">
          <a:xfrm>
            <a:off x="8244097" y="4713316"/>
            <a:ext cx="141259" cy="141259"/>
          </a:xfrm>
          <a:custGeom>
            <a:avLst/>
            <a:gdLst>
              <a:gd name="T0" fmla="*/ 1467 w 2350"/>
              <a:gd name="T1" fmla="*/ 1671 h 2350"/>
              <a:gd name="T2" fmla="*/ 1012 w 2350"/>
              <a:gd name="T3" fmla="*/ 1175 h 2350"/>
              <a:gd name="T4" fmla="*/ 1467 w 2350"/>
              <a:gd name="T5" fmla="*/ 679 h 2350"/>
              <a:gd name="T6" fmla="*/ 1467 w 2350"/>
              <a:gd name="T7" fmla="*/ 537 h 2350"/>
              <a:gd name="T8" fmla="*/ 1327 w 2350"/>
              <a:gd name="T9" fmla="*/ 537 h 2350"/>
              <a:gd name="T10" fmla="*/ 771 w 2350"/>
              <a:gd name="T11" fmla="*/ 1104 h 2350"/>
              <a:gd name="T12" fmla="*/ 771 w 2350"/>
              <a:gd name="T13" fmla="*/ 1246 h 2350"/>
              <a:gd name="T14" fmla="*/ 1327 w 2350"/>
              <a:gd name="T15" fmla="*/ 1813 h 2350"/>
              <a:gd name="T16" fmla="*/ 1467 w 2350"/>
              <a:gd name="T17" fmla="*/ 1813 h 2350"/>
              <a:gd name="T18" fmla="*/ 1467 w 2350"/>
              <a:gd name="T19" fmla="*/ 1671 h 2350"/>
              <a:gd name="T20" fmla="*/ 2350 w 2350"/>
              <a:gd name="T21" fmla="*/ 1175 h 2350"/>
              <a:gd name="T22" fmla="*/ 1175 w 2350"/>
              <a:gd name="T23" fmla="*/ 0 h 2350"/>
              <a:gd name="T24" fmla="*/ 0 w 2350"/>
              <a:gd name="T25" fmla="*/ 1175 h 2350"/>
              <a:gd name="T26" fmla="*/ 1175 w 2350"/>
              <a:gd name="T27" fmla="*/ 2350 h 2350"/>
              <a:gd name="T28" fmla="*/ 2350 w 2350"/>
              <a:gd name="T29" fmla="*/ 1175 h 2350"/>
              <a:gd name="T30" fmla="*/ 152 w 2350"/>
              <a:gd name="T31" fmla="*/ 1175 h 2350"/>
              <a:gd name="T32" fmla="*/ 1175 w 2350"/>
              <a:gd name="T33" fmla="*/ 152 h 2350"/>
              <a:gd name="T34" fmla="*/ 2198 w 2350"/>
              <a:gd name="T35" fmla="*/ 1175 h 2350"/>
              <a:gd name="T36" fmla="*/ 1175 w 2350"/>
              <a:gd name="T37" fmla="*/ 2198 h 2350"/>
              <a:gd name="T38" fmla="*/ 152 w 2350"/>
              <a:gd name="T39" fmla="*/ 1175 h 23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2350" h="2350">
                <a:moveTo>
                  <a:pt x="1467" y="1671"/>
                </a:moveTo>
                <a:cubicBezTo>
                  <a:pt x="1012" y="1175"/>
                  <a:pt x="1012" y="1175"/>
                  <a:pt x="1012" y="1175"/>
                </a:cubicBezTo>
                <a:cubicBezTo>
                  <a:pt x="1467" y="679"/>
                  <a:pt x="1467" y="679"/>
                  <a:pt x="1467" y="679"/>
                </a:cubicBezTo>
                <a:cubicBezTo>
                  <a:pt x="1506" y="640"/>
                  <a:pt x="1506" y="576"/>
                  <a:pt x="1467" y="537"/>
                </a:cubicBezTo>
                <a:cubicBezTo>
                  <a:pt x="1428" y="498"/>
                  <a:pt x="1365" y="498"/>
                  <a:pt x="1327" y="537"/>
                </a:cubicBezTo>
                <a:cubicBezTo>
                  <a:pt x="771" y="1104"/>
                  <a:pt x="771" y="1104"/>
                  <a:pt x="771" y="1104"/>
                </a:cubicBezTo>
                <a:cubicBezTo>
                  <a:pt x="732" y="1143"/>
                  <a:pt x="732" y="1207"/>
                  <a:pt x="771" y="1246"/>
                </a:cubicBezTo>
                <a:cubicBezTo>
                  <a:pt x="1327" y="1813"/>
                  <a:pt x="1327" y="1813"/>
                  <a:pt x="1327" y="1813"/>
                </a:cubicBezTo>
                <a:cubicBezTo>
                  <a:pt x="1365" y="1852"/>
                  <a:pt x="1428" y="1852"/>
                  <a:pt x="1467" y="1813"/>
                </a:cubicBezTo>
                <a:cubicBezTo>
                  <a:pt x="1506" y="1774"/>
                  <a:pt x="1506" y="1710"/>
                  <a:pt x="1467" y="1671"/>
                </a:cubicBezTo>
                <a:close/>
                <a:moveTo>
                  <a:pt x="2350" y="1175"/>
                </a:moveTo>
                <a:cubicBezTo>
                  <a:pt x="2350" y="526"/>
                  <a:pt x="1824" y="0"/>
                  <a:pt x="1175" y="0"/>
                </a:cubicBezTo>
                <a:cubicBezTo>
                  <a:pt x="526" y="0"/>
                  <a:pt x="0" y="526"/>
                  <a:pt x="0" y="1175"/>
                </a:cubicBezTo>
                <a:cubicBezTo>
                  <a:pt x="0" y="1824"/>
                  <a:pt x="526" y="2350"/>
                  <a:pt x="1175" y="2350"/>
                </a:cubicBezTo>
                <a:cubicBezTo>
                  <a:pt x="1824" y="2350"/>
                  <a:pt x="2350" y="1824"/>
                  <a:pt x="2350" y="1175"/>
                </a:cubicBezTo>
                <a:close/>
                <a:moveTo>
                  <a:pt x="152" y="1175"/>
                </a:moveTo>
                <a:cubicBezTo>
                  <a:pt x="152" y="610"/>
                  <a:pt x="610" y="152"/>
                  <a:pt x="1175" y="152"/>
                </a:cubicBezTo>
                <a:cubicBezTo>
                  <a:pt x="1740" y="152"/>
                  <a:pt x="2198" y="610"/>
                  <a:pt x="2198" y="1175"/>
                </a:cubicBezTo>
                <a:cubicBezTo>
                  <a:pt x="2198" y="1740"/>
                  <a:pt x="1740" y="2198"/>
                  <a:pt x="1175" y="2198"/>
                </a:cubicBezTo>
                <a:cubicBezTo>
                  <a:pt x="610" y="2198"/>
                  <a:pt x="152" y="1740"/>
                  <a:pt x="152" y="1175"/>
                </a:cubicBezTo>
                <a:close/>
              </a:path>
            </a:pathLst>
          </a:custGeom>
          <a:solidFill>
            <a:schemeClr val="accent5"/>
          </a:solidFill>
          <a:ln>
            <a:noFill/>
          </a:ln>
        </p:spPr>
        <p:txBody>
          <a:bodyPr vert="horz" wrap="square" lIns="91440" tIns="45720" rIns="91440" bIns="45720" numCol="1" anchor="t" anchorCtr="0" compatLnSpc="1">
            <a:prstTxWarp prst="textNoShape">
              <a:avLst/>
            </a:prstTxWarp>
          </a:bodyPr>
          <a:lstStyle/>
          <a:p>
            <a:endParaRPr lang="en-US"/>
          </a:p>
        </p:txBody>
      </p:sp>
    </p:spTree>
    <p:extLst>
      <p:ext uri="{BB962C8B-B14F-4D97-AF65-F5344CB8AC3E}">
        <p14:creationId xmlns:p14="http://schemas.microsoft.com/office/powerpoint/2010/main" val="34411571"/>
      </p:ext>
    </p:extLst>
  </p:cSld>
  <p:clrMapOvr>
    <a:masterClrMapping/>
  </p:clrMapOvr>
  <p:transition spd="slow">
    <p:fade/>
  </p:transition>
  <p:timing>
    <p:tnLst>
      <p:par>
        <p:cTn id="1" dur="indefinite" restart="never" nodeType="tmRoot"/>
      </p:par>
    </p:tnLst>
  </p:timing>
  <p:extLst mod="1">
    <p:ext uri="{DCECCB84-F9BA-43D5-87BE-67443E8EF086}">
      <p15:sldGuideLst xmlns:p15="http://schemas.microsoft.com/office/powerpoint/2012/main" xmlns="">
        <p15:guide id="1" orient="horz" pos="2700">
          <p15:clr>
            <a:srgbClr val="FBAE40"/>
          </p15:clr>
        </p15:guide>
        <p15:guide id="2" pos="5384">
          <p15:clr>
            <a:srgbClr val="FBAE40"/>
          </p15:clr>
        </p15:guide>
        <p15:guide id="3" pos="374">
          <p15:clr>
            <a:srgbClr val="FBAE40"/>
          </p15:clr>
        </p15:guide>
        <p15:guide id="4" orient="horz" pos="306">
          <p15:clr>
            <a:srgbClr val="FBAE40"/>
          </p15:clr>
        </p15:guide>
        <p15:guide id="5" orient="horz" pos="972">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Welcome Message">
    <p:spTree>
      <p:nvGrpSpPr>
        <p:cNvPr id="1" name=""/>
        <p:cNvGrpSpPr/>
        <p:nvPr/>
      </p:nvGrpSpPr>
      <p:grpSpPr>
        <a:xfrm>
          <a:off x="0" y="0"/>
          <a:ext cx="0" cy="0"/>
          <a:chOff x="0" y="0"/>
          <a:chExt cx="0" cy="0"/>
        </a:xfrm>
      </p:grpSpPr>
      <p:sp>
        <p:nvSpPr>
          <p:cNvPr id="5" name="Picture Placeholder 9"/>
          <p:cNvSpPr>
            <a:spLocks noGrp="1"/>
          </p:cNvSpPr>
          <p:nvPr>
            <p:ph type="pic" sz="quarter" idx="11"/>
          </p:nvPr>
        </p:nvSpPr>
        <p:spPr>
          <a:xfrm>
            <a:off x="4090271" y="1588761"/>
            <a:ext cx="963458" cy="963458"/>
          </a:xfrm>
          <a:prstGeom prst="ellipse">
            <a:avLst/>
          </a:prstGeom>
          <a:ln w="12700">
            <a:solidFill>
              <a:schemeClr val="bg1"/>
            </a:solidFill>
          </a:ln>
        </p:spPr>
        <p:txBody>
          <a:bodyPr/>
          <a:lstStyle>
            <a:lvl1pPr>
              <a:defRPr sz="1000">
                <a:solidFill>
                  <a:schemeClr val="accent4"/>
                </a:solidFill>
                <a:latin typeface="Lato" panose="020F0502020204030203" pitchFamily="34" charset="0"/>
              </a:defRPr>
            </a:lvl1pPr>
          </a:lstStyle>
          <a:p>
            <a:endParaRPr lang="en-US" dirty="0"/>
          </a:p>
        </p:txBody>
      </p:sp>
    </p:spTree>
    <p:extLst>
      <p:ext uri="{BB962C8B-B14F-4D97-AF65-F5344CB8AC3E}">
        <p14:creationId xmlns:p14="http://schemas.microsoft.com/office/powerpoint/2010/main" val="3573653703"/>
      </p:ext>
    </p:extLst>
  </p:cSld>
  <p:clrMapOvr>
    <a:masterClrMapping/>
  </p:clrMapOvr>
  <p:transition spd="slow">
    <p:fade/>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mpany History Page 1">
    <p:spTree>
      <p:nvGrpSpPr>
        <p:cNvPr id="1" name=""/>
        <p:cNvGrpSpPr/>
        <p:nvPr/>
      </p:nvGrpSpPr>
      <p:grpSpPr>
        <a:xfrm>
          <a:off x="0" y="0"/>
          <a:ext cx="0" cy="0"/>
          <a:chOff x="0" y="0"/>
          <a:chExt cx="0" cy="0"/>
        </a:xfrm>
      </p:grpSpPr>
      <p:sp>
        <p:nvSpPr>
          <p:cNvPr id="10" name="Text Placeholder 9"/>
          <p:cNvSpPr>
            <a:spLocks noGrp="1"/>
          </p:cNvSpPr>
          <p:nvPr>
            <p:ph type="body" sz="quarter" idx="10"/>
          </p:nvPr>
        </p:nvSpPr>
        <p:spPr>
          <a:xfrm>
            <a:off x="584202" y="575841"/>
            <a:ext cx="7953374" cy="383260"/>
          </a:xfrm>
          <a:prstGeom prst="rect">
            <a:avLst/>
          </a:prstGeom>
        </p:spPr>
        <p:txBody>
          <a:bodyPr lIns="0" tIns="0" rIns="0" bIns="0"/>
          <a:lstStyle>
            <a:lvl1pPr marL="0" indent="0" algn="l">
              <a:lnSpc>
                <a:spcPct val="100000"/>
              </a:lnSpc>
              <a:spcBef>
                <a:spcPts val="0"/>
              </a:spcBef>
              <a:buNone/>
              <a:defRPr sz="2200" b="0" cap="all" spc="50" baseline="0">
                <a:solidFill>
                  <a:schemeClr val="accent1"/>
                </a:solidFill>
                <a:latin typeface="+mj-lt"/>
                <a:ea typeface="Roboto" panose="02000000000000000000" pitchFamily="2" charset="0"/>
                <a:cs typeface="Open Sans" panose="020B0606030504020204" pitchFamily="34" charset="0"/>
              </a:defRPr>
            </a:lvl1pPr>
          </a:lstStyle>
          <a:p>
            <a:pPr lvl="0"/>
            <a:r>
              <a:rPr lang="en-US" dirty="0"/>
              <a:t>Click to edit Master text styles</a:t>
            </a:r>
          </a:p>
        </p:txBody>
      </p:sp>
      <p:sp>
        <p:nvSpPr>
          <p:cNvPr id="3" name="Text Placeholder 9"/>
          <p:cNvSpPr>
            <a:spLocks noGrp="1"/>
          </p:cNvSpPr>
          <p:nvPr>
            <p:ph type="body" sz="quarter" idx="11"/>
          </p:nvPr>
        </p:nvSpPr>
        <p:spPr>
          <a:xfrm>
            <a:off x="593725" y="998857"/>
            <a:ext cx="7953374" cy="141344"/>
          </a:xfrm>
          <a:prstGeom prst="rect">
            <a:avLst/>
          </a:prstGeom>
        </p:spPr>
        <p:txBody>
          <a:bodyPr lIns="0" tIns="0" rIns="0" bIns="0"/>
          <a:lstStyle>
            <a:lvl1pPr marL="0" indent="0" algn="l">
              <a:lnSpc>
                <a:spcPts val="1200"/>
              </a:lnSpc>
              <a:spcBef>
                <a:spcPts val="0"/>
              </a:spcBef>
              <a:buNone/>
              <a:defRPr sz="1400" b="0" cap="none" spc="0" baseline="0">
                <a:solidFill>
                  <a:schemeClr val="accent4"/>
                </a:solidFill>
                <a:latin typeface="+mj-lt"/>
                <a:ea typeface="Roboto" panose="02000000000000000000" pitchFamily="2" charset="0"/>
                <a:cs typeface="Open Sans" panose="020B0606030504020204" pitchFamily="34" charset="0"/>
              </a:defRPr>
            </a:lvl1pPr>
          </a:lstStyle>
          <a:p>
            <a:pPr lvl="0"/>
            <a:r>
              <a:rPr lang="en-US" dirty="0"/>
              <a:t>Click to edit Master text styles</a:t>
            </a:r>
          </a:p>
        </p:txBody>
      </p:sp>
      <p:cxnSp>
        <p:nvCxnSpPr>
          <p:cNvPr id="5" name="Straight Connector 4"/>
          <p:cNvCxnSpPr/>
          <p:nvPr userDrawn="1"/>
        </p:nvCxnSpPr>
        <p:spPr>
          <a:xfrm>
            <a:off x="593725" y="492067"/>
            <a:ext cx="914400" cy="0"/>
          </a:xfrm>
          <a:prstGeom prst="line">
            <a:avLst/>
          </a:prstGeom>
          <a:ln w="28575">
            <a:solidFill>
              <a:schemeClr val="accent2"/>
            </a:solidFill>
          </a:ln>
        </p:spPr>
        <p:style>
          <a:lnRef idx="1">
            <a:schemeClr val="accent1"/>
          </a:lnRef>
          <a:fillRef idx="0">
            <a:schemeClr val="accent1"/>
          </a:fillRef>
          <a:effectRef idx="0">
            <a:schemeClr val="accent1"/>
          </a:effectRef>
          <a:fontRef idx="minor">
            <a:schemeClr val="tx1"/>
          </a:fontRef>
        </p:style>
      </p:cxnSp>
      <p:sp>
        <p:nvSpPr>
          <p:cNvPr id="19" name="Picture Placeholder 9"/>
          <p:cNvSpPr>
            <a:spLocks noGrp="1"/>
          </p:cNvSpPr>
          <p:nvPr>
            <p:ph type="pic" sz="quarter" idx="12"/>
          </p:nvPr>
        </p:nvSpPr>
        <p:spPr>
          <a:xfrm>
            <a:off x="4189509" y="1590011"/>
            <a:ext cx="1035714" cy="1035714"/>
          </a:xfrm>
          <a:prstGeom prst="ellipse">
            <a:avLst/>
          </a:prstGeom>
          <a:noFill/>
          <a:ln w="12700">
            <a:solidFill>
              <a:schemeClr val="bg1"/>
            </a:solidFill>
          </a:ln>
        </p:spPr>
        <p:txBody>
          <a:bodyPr/>
          <a:lstStyle>
            <a:lvl1pPr>
              <a:defRPr sz="1000">
                <a:solidFill>
                  <a:schemeClr val="accent4"/>
                </a:solidFill>
                <a:latin typeface="Lato" panose="020F0502020204030203" pitchFamily="34" charset="0"/>
              </a:defRPr>
            </a:lvl1pPr>
          </a:lstStyle>
          <a:p>
            <a:endParaRPr lang="en-US" dirty="0"/>
          </a:p>
        </p:txBody>
      </p:sp>
      <p:sp>
        <p:nvSpPr>
          <p:cNvPr id="20" name="Picture Placeholder 9"/>
          <p:cNvSpPr>
            <a:spLocks noGrp="1"/>
          </p:cNvSpPr>
          <p:nvPr>
            <p:ph type="pic" sz="quarter" idx="13"/>
          </p:nvPr>
        </p:nvSpPr>
        <p:spPr>
          <a:xfrm>
            <a:off x="1520359" y="3233602"/>
            <a:ext cx="1035714" cy="1035714"/>
          </a:xfrm>
          <a:prstGeom prst="ellipse">
            <a:avLst/>
          </a:prstGeom>
          <a:noFill/>
          <a:ln w="12700">
            <a:solidFill>
              <a:schemeClr val="bg1"/>
            </a:solidFill>
          </a:ln>
        </p:spPr>
        <p:txBody>
          <a:bodyPr/>
          <a:lstStyle>
            <a:lvl1pPr>
              <a:defRPr sz="1000">
                <a:solidFill>
                  <a:schemeClr val="accent4"/>
                </a:solidFill>
                <a:latin typeface="Lato" panose="020F0502020204030203" pitchFamily="34" charset="0"/>
              </a:defRPr>
            </a:lvl1pPr>
          </a:lstStyle>
          <a:p>
            <a:endParaRPr lang="en-US" dirty="0"/>
          </a:p>
        </p:txBody>
      </p:sp>
      <p:sp>
        <p:nvSpPr>
          <p:cNvPr id="21" name="Picture Placeholder 9"/>
          <p:cNvSpPr>
            <a:spLocks noGrp="1"/>
          </p:cNvSpPr>
          <p:nvPr>
            <p:ph type="pic" sz="quarter" idx="14"/>
          </p:nvPr>
        </p:nvSpPr>
        <p:spPr>
          <a:xfrm>
            <a:off x="6907309" y="3233602"/>
            <a:ext cx="1035714" cy="1035714"/>
          </a:xfrm>
          <a:prstGeom prst="ellipse">
            <a:avLst/>
          </a:prstGeom>
          <a:noFill/>
          <a:ln w="12700">
            <a:solidFill>
              <a:schemeClr val="bg1"/>
            </a:solidFill>
          </a:ln>
        </p:spPr>
        <p:txBody>
          <a:bodyPr/>
          <a:lstStyle>
            <a:lvl1pPr>
              <a:defRPr sz="1000">
                <a:solidFill>
                  <a:schemeClr val="accent4"/>
                </a:solidFill>
                <a:latin typeface="Lato" panose="020F0502020204030203" pitchFamily="34" charset="0"/>
              </a:defRPr>
            </a:lvl1pPr>
          </a:lstStyle>
          <a:p>
            <a:endParaRPr lang="en-US" dirty="0"/>
          </a:p>
        </p:txBody>
      </p:sp>
      <p:sp>
        <p:nvSpPr>
          <p:cNvPr id="12" name="TextBox 11"/>
          <p:cNvSpPr txBox="1"/>
          <p:nvPr userDrawn="1"/>
        </p:nvSpPr>
        <p:spPr>
          <a:xfrm>
            <a:off x="7939422" y="4722841"/>
            <a:ext cx="206993" cy="123111"/>
          </a:xfrm>
          <a:prstGeom prst="rect">
            <a:avLst/>
          </a:prstGeom>
          <a:noFill/>
        </p:spPr>
        <p:txBody>
          <a:bodyPr wrap="square" lIns="0" tIns="0" rIns="0" bIns="0" rtlCol="0">
            <a:spAutoFit/>
          </a:bodyPr>
          <a:lstStyle/>
          <a:p>
            <a:pPr algn="r"/>
            <a:fld id="{27692F5A-FC14-4E83-B4CC-18F6C2D780A4}" type="slidenum">
              <a:rPr lang="en-US" sz="800" b="0" spc="30" baseline="0" smtClean="0">
                <a:solidFill>
                  <a:schemeClr val="accent4"/>
                </a:solidFill>
                <a:latin typeface="Lato" panose="020F0502020204030203" pitchFamily="34" charset="0"/>
              </a:rPr>
              <a:pPr algn="r"/>
              <a:t>‹#›</a:t>
            </a:fld>
            <a:endParaRPr lang="en-US" sz="800" b="0" spc="30" baseline="0" dirty="0">
              <a:solidFill>
                <a:schemeClr val="accent4"/>
              </a:solidFill>
              <a:latin typeface="Lato" panose="020F0502020204030203" pitchFamily="34" charset="0"/>
            </a:endParaRPr>
          </a:p>
        </p:txBody>
      </p:sp>
      <p:sp>
        <p:nvSpPr>
          <p:cNvPr id="17" name="Freeform 5">
            <a:hlinkClick r:id="" action="ppaction://hlinkshowjump?jump=nextslide"/>
          </p:cNvPr>
          <p:cNvSpPr>
            <a:spLocks noEditPoints="1"/>
          </p:cNvSpPr>
          <p:nvPr userDrawn="1"/>
        </p:nvSpPr>
        <p:spPr bwMode="auto">
          <a:xfrm>
            <a:off x="8407428" y="4713316"/>
            <a:ext cx="141259" cy="141259"/>
          </a:xfrm>
          <a:custGeom>
            <a:avLst/>
            <a:gdLst>
              <a:gd name="T0" fmla="*/ 883 w 2350"/>
              <a:gd name="T1" fmla="*/ 679 h 2350"/>
              <a:gd name="T2" fmla="*/ 1338 w 2350"/>
              <a:gd name="T3" fmla="*/ 1175 h 2350"/>
              <a:gd name="T4" fmla="*/ 883 w 2350"/>
              <a:gd name="T5" fmla="*/ 1671 h 2350"/>
              <a:gd name="T6" fmla="*/ 883 w 2350"/>
              <a:gd name="T7" fmla="*/ 1813 h 2350"/>
              <a:gd name="T8" fmla="*/ 1023 w 2350"/>
              <a:gd name="T9" fmla="*/ 1813 h 2350"/>
              <a:gd name="T10" fmla="*/ 1579 w 2350"/>
              <a:gd name="T11" fmla="*/ 1246 h 2350"/>
              <a:gd name="T12" fmla="*/ 1579 w 2350"/>
              <a:gd name="T13" fmla="*/ 1104 h 2350"/>
              <a:gd name="T14" fmla="*/ 1023 w 2350"/>
              <a:gd name="T15" fmla="*/ 537 h 2350"/>
              <a:gd name="T16" fmla="*/ 883 w 2350"/>
              <a:gd name="T17" fmla="*/ 537 h 2350"/>
              <a:gd name="T18" fmla="*/ 883 w 2350"/>
              <a:gd name="T19" fmla="*/ 679 h 2350"/>
              <a:gd name="T20" fmla="*/ 0 w 2350"/>
              <a:gd name="T21" fmla="*/ 1175 h 2350"/>
              <a:gd name="T22" fmla="*/ 1175 w 2350"/>
              <a:gd name="T23" fmla="*/ 2350 h 2350"/>
              <a:gd name="T24" fmla="*/ 2350 w 2350"/>
              <a:gd name="T25" fmla="*/ 1175 h 2350"/>
              <a:gd name="T26" fmla="*/ 1175 w 2350"/>
              <a:gd name="T27" fmla="*/ 0 h 2350"/>
              <a:gd name="T28" fmla="*/ 0 w 2350"/>
              <a:gd name="T29" fmla="*/ 1175 h 2350"/>
              <a:gd name="T30" fmla="*/ 2198 w 2350"/>
              <a:gd name="T31" fmla="*/ 1175 h 2350"/>
              <a:gd name="T32" fmla="*/ 1175 w 2350"/>
              <a:gd name="T33" fmla="*/ 2198 h 2350"/>
              <a:gd name="T34" fmla="*/ 152 w 2350"/>
              <a:gd name="T35" fmla="*/ 1175 h 2350"/>
              <a:gd name="T36" fmla="*/ 1175 w 2350"/>
              <a:gd name="T37" fmla="*/ 152 h 2350"/>
              <a:gd name="T38" fmla="*/ 2198 w 2350"/>
              <a:gd name="T39" fmla="*/ 1175 h 23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2350" h="2350">
                <a:moveTo>
                  <a:pt x="883" y="679"/>
                </a:moveTo>
                <a:cubicBezTo>
                  <a:pt x="1338" y="1175"/>
                  <a:pt x="1338" y="1175"/>
                  <a:pt x="1338" y="1175"/>
                </a:cubicBezTo>
                <a:cubicBezTo>
                  <a:pt x="883" y="1671"/>
                  <a:pt x="883" y="1671"/>
                  <a:pt x="883" y="1671"/>
                </a:cubicBezTo>
                <a:cubicBezTo>
                  <a:pt x="844" y="1710"/>
                  <a:pt x="844" y="1774"/>
                  <a:pt x="883" y="1813"/>
                </a:cubicBezTo>
                <a:cubicBezTo>
                  <a:pt x="922" y="1852"/>
                  <a:pt x="985" y="1852"/>
                  <a:pt x="1023" y="1813"/>
                </a:cubicBezTo>
                <a:cubicBezTo>
                  <a:pt x="1579" y="1246"/>
                  <a:pt x="1579" y="1246"/>
                  <a:pt x="1579" y="1246"/>
                </a:cubicBezTo>
                <a:cubicBezTo>
                  <a:pt x="1618" y="1207"/>
                  <a:pt x="1618" y="1143"/>
                  <a:pt x="1579" y="1104"/>
                </a:cubicBezTo>
                <a:cubicBezTo>
                  <a:pt x="1023" y="537"/>
                  <a:pt x="1023" y="537"/>
                  <a:pt x="1023" y="537"/>
                </a:cubicBezTo>
                <a:cubicBezTo>
                  <a:pt x="985" y="498"/>
                  <a:pt x="922" y="498"/>
                  <a:pt x="883" y="537"/>
                </a:cubicBezTo>
                <a:cubicBezTo>
                  <a:pt x="844" y="576"/>
                  <a:pt x="844" y="640"/>
                  <a:pt x="883" y="679"/>
                </a:cubicBezTo>
                <a:close/>
                <a:moveTo>
                  <a:pt x="0" y="1175"/>
                </a:moveTo>
                <a:cubicBezTo>
                  <a:pt x="0" y="1824"/>
                  <a:pt x="526" y="2350"/>
                  <a:pt x="1175" y="2350"/>
                </a:cubicBezTo>
                <a:cubicBezTo>
                  <a:pt x="1824" y="2350"/>
                  <a:pt x="2350" y="1824"/>
                  <a:pt x="2350" y="1175"/>
                </a:cubicBezTo>
                <a:cubicBezTo>
                  <a:pt x="2350" y="526"/>
                  <a:pt x="1824" y="0"/>
                  <a:pt x="1175" y="0"/>
                </a:cubicBezTo>
                <a:cubicBezTo>
                  <a:pt x="526" y="0"/>
                  <a:pt x="0" y="526"/>
                  <a:pt x="0" y="1175"/>
                </a:cubicBezTo>
                <a:close/>
                <a:moveTo>
                  <a:pt x="2198" y="1175"/>
                </a:moveTo>
                <a:cubicBezTo>
                  <a:pt x="2198" y="1740"/>
                  <a:pt x="1740" y="2198"/>
                  <a:pt x="1175" y="2198"/>
                </a:cubicBezTo>
                <a:cubicBezTo>
                  <a:pt x="610" y="2198"/>
                  <a:pt x="152" y="1740"/>
                  <a:pt x="152" y="1175"/>
                </a:cubicBezTo>
                <a:cubicBezTo>
                  <a:pt x="152" y="610"/>
                  <a:pt x="610" y="152"/>
                  <a:pt x="1175" y="152"/>
                </a:cubicBezTo>
                <a:cubicBezTo>
                  <a:pt x="1740" y="152"/>
                  <a:pt x="2198" y="610"/>
                  <a:pt x="2198" y="1175"/>
                </a:cubicBezTo>
                <a:close/>
              </a:path>
            </a:pathLst>
          </a:custGeom>
          <a:solidFill>
            <a:schemeClr val="accent5"/>
          </a:solidFill>
          <a:ln>
            <a:noFill/>
          </a:ln>
        </p:spPr>
        <p:txBody>
          <a:bodyPr vert="horz" wrap="square" lIns="91440" tIns="45720" rIns="91440" bIns="45720" numCol="1" anchor="t" anchorCtr="0" compatLnSpc="1">
            <a:prstTxWarp prst="textNoShape">
              <a:avLst/>
            </a:prstTxWarp>
          </a:bodyPr>
          <a:lstStyle/>
          <a:p>
            <a:endParaRPr lang="en-US"/>
          </a:p>
        </p:txBody>
      </p:sp>
      <p:sp>
        <p:nvSpPr>
          <p:cNvPr id="18" name="Freeform 5">
            <a:hlinkClick r:id="" action="ppaction://hlinkshowjump?jump=previousslide"/>
          </p:cNvPr>
          <p:cNvSpPr>
            <a:spLocks noEditPoints="1"/>
          </p:cNvSpPr>
          <p:nvPr userDrawn="1"/>
        </p:nvSpPr>
        <p:spPr bwMode="auto">
          <a:xfrm>
            <a:off x="8244097" y="4713316"/>
            <a:ext cx="141259" cy="141259"/>
          </a:xfrm>
          <a:custGeom>
            <a:avLst/>
            <a:gdLst>
              <a:gd name="T0" fmla="*/ 1467 w 2350"/>
              <a:gd name="T1" fmla="*/ 1671 h 2350"/>
              <a:gd name="T2" fmla="*/ 1012 w 2350"/>
              <a:gd name="T3" fmla="*/ 1175 h 2350"/>
              <a:gd name="T4" fmla="*/ 1467 w 2350"/>
              <a:gd name="T5" fmla="*/ 679 h 2350"/>
              <a:gd name="T6" fmla="*/ 1467 w 2350"/>
              <a:gd name="T7" fmla="*/ 537 h 2350"/>
              <a:gd name="T8" fmla="*/ 1327 w 2350"/>
              <a:gd name="T9" fmla="*/ 537 h 2350"/>
              <a:gd name="T10" fmla="*/ 771 w 2350"/>
              <a:gd name="T11" fmla="*/ 1104 h 2350"/>
              <a:gd name="T12" fmla="*/ 771 w 2350"/>
              <a:gd name="T13" fmla="*/ 1246 h 2350"/>
              <a:gd name="T14" fmla="*/ 1327 w 2350"/>
              <a:gd name="T15" fmla="*/ 1813 h 2350"/>
              <a:gd name="T16" fmla="*/ 1467 w 2350"/>
              <a:gd name="T17" fmla="*/ 1813 h 2350"/>
              <a:gd name="T18" fmla="*/ 1467 w 2350"/>
              <a:gd name="T19" fmla="*/ 1671 h 2350"/>
              <a:gd name="T20" fmla="*/ 2350 w 2350"/>
              <a:gd name="T21" fmla="*/ 1175 h 2350"/>
              <a:gd name="T22" fmla="*/ 1175 w 2350"/>
              <a:gd name="T23" fmla="*/ 0 h 2350"/>
              <a:gd name="T24" fmla="*/ 0 w 2350"/>
              <a:gd name="T25" fmla="*/ 1175 h 2350"/>
              <a:gd name="T26" fmla="*/ 1175 w 2350"/>
              <a:gd name="T27" fmla="*/ 2350 h 2350"/>
              <a:gd name="T28" fmla="*/ 2350 w 2350"/>
              <a:gd name="T29" fmla="*/ 1175 h 2350"/>
              <a:gd name="T30" fmla="*/ 152 w 2350"/>
              <a:gd name="T31" fmla="*/ 1175 h 2350"/>
              <a:gd name="T32" fmla="*/ 1175 w 2350"/>
              <a:gd name="T33" fmla="*/ 152 h 2350"/>
              <a:gd name="T34" fmla="*/ 2198 w 2350"/>
              <a:gd name="T35" fmla="*/ 1175 h 2350"/>
              <a:gd name="T36" fmla="*/ 1175 w 2350"/>
              <a:gd name="T37" fmla="*/ 2198 h 2350"/>
              <a:gd name="T38" fmla="*/ 152 w 2350"/>
              <a:gd name="T39" fmla="*/ 1175 h 23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2350" h="2350">
                <a:moveTo>
                  <a:pt x="1467" y="1671"/>
                </a:moveTo>
                <a:cubicBezTo>
                  <a:pt x="1012" y="1175"/>
                  <a:pt x="1012" y="1175"/>
                  <a:pt x="1012" y="1175"/>
                </a:cubicBezTo>
                <a:cubicBezTo>
                  <a:pt x="1467" y="679"/>
                  <a:pt x="1467" y="679"/>
                  <a:pt x="1467" y="679"/>
                </a:cubicBezTo>
                <a:cubicBezTo>
                  <a:pt x="1506" y="640"/>
                  <a:pt x="1506" y="576"/>
                  <a:pt x="1467" y="537"/>
                </a:cubicBezTo>
                <a:cubicBezTo>
                  <a:pt x="1428" y="498"/>
                  <a:pt x="1365" y="498"/>
                  <a:pt x="1327" y="537"/>
                </a:cubicBezTo>
                <a:cubicBezTo>
                  <a:pt x="771" y="1104"/>
                  <a:pt x="771" y="1104"/>
                  <a:pt x="771" y="1104"/>
                </a:cubicBezTo>
                <a:cubicBezTo>
                  <a:pt x="732" y="1143"/>
                  <a:pt x="732" y="1207"/>
                  <a:pt x="771" y="1246"/>
                </a:cubicBezTo>
                <a:cubicBezTo>
                  <a:pt x="1327" y="1813"/>
                  <a:pt x="1327" y="1813"/>
                  <a:pt x="1327" y="1813"/>
                </a:cubicBezTo>
                <a:cubicBezTo>
                  <a:pt x="1365" y="1852"/>
                  <a:pt x="1428" y="1852"/>
                  <a:pt x="1467" y="1813"/>
                </a:cubicBezTo>
                <a:cubicBezTo>
                  <a:pt x="1506" y="1774"/>
                  <a:pt x="1506" y="1710"/>
                  <a:pt x="1467" y="1671"/>
                </a:cubicBezTo>
                <a:close/>
                <a:moveTo>
                  <a:pt x="2350" y="1175"/>
                </a:moveTo>
                <a:cubicBezTo>
                  <a:pt x="2350" y="526"/>
                  <a:pt x="1824" y="0"/>
                  <a:pt x="1175" y="0"/>
                </a:cubicBezTo>
                <a:cubicBezTo>
                  <a:pt x="526" y="0"/>
                  <a:pt x="0" y="526"/>
                  <a:pt x="0" y="1175"/>
                </a:cubicBezTo>
                <a:cubicBezTo>
                  <a:pt x="0" y="1824"/>
                  <a:pt x="526" y="2350"/>
                  <a:pt x="1175" y="2350"/>
                </a:cubicBezTo>
                <a:cubicBezTo>
                  <a:pt x="1824" y="2350"/>
                  <a:pt x="2350" y="1824"/>
                  <a:pt x="2350" y="1175"/>
                </a:cubicBezTo>
                <a:close/>
                <a:moveTo>
                  <a:pt x="152" y="1175"/>
                </a:moveTo>
                <a:cubicBezTo>
                  <a:pt x="152" y="610"/>
                  <a:pt x="610" y="152"/>
                  <a:pt x="1175" y="152"/>
                </a:cubicBezTo>
                <a:cubicBezTo>
                  <a:pt x="1740" y="152"/>
                  <a:pt x="2198" y="610"/>
                  <a:pt x="2198" y="1175"/>
                </a:cubicBezTo>
                <a:cubicBezTo>
                  <a:pt x="2198" y="1740"/>
                  <a:pt x="1740" y="2198"/>
                  <a:pt x="1175" y="2198"/>
                </a:cubicBezTo>
                <a:cubicBezTo>
                  <a:pt x="610" y="2198"/>
                  <a:pt x="152" y="1740"/>
                  <a:pt x="152" y="1175"/>
                </a:cubicBezTo>
                <a:close/>
              </a:path>
            </a:pathLst>
          </a:custGeom>
          <a:solidFill>
            <a:schemeClr val="accent5"/>
          </a:solidFill>
          <a:ln>
            <a:noFill/>
          </a:ln>
        </p:spPr>
        <p:txBody>
          <a:bodyPr vert="horz" wrap="square" lIns="91440" tIns="45720" rIns="91440" bIns="45720" numCol="1" anchor="t" anchorCtr="0" compatLnSpc="1">
            <a:prstTxWarp prst="textNoShape">
              <a:avLst/>
            </a:prstTxWarp>
          </a:bodyPr>
          <a:lstStyle/>
          <a:p>
            <a:endParaRPr lang="en-US"/>
          </a:p>
        </p:txBody>
      </p:sp>
    </p:spTree>
    <p:extLst>
      <p:ext uri="{BB962C8B-B14F-4D97-AF65-F5344CB8AC3E}">
        <p14:creationId xmlns:p14="http://schemas.microsoft.com/office/powerpoint/2010/main" val="2820526287"/>
      </p:ext>
    </p:extLst>
  </p:cSld>
  <p:clrMapOvr>
    <a:masterClrMapping/>
  </p:clrMapOvr>
  <p:transition spd="slow">
    <p:fade/>
  </p:transition>
  <p:timing>
    <p:tnLst>
      <p:par>
        <p:cTn id="1" dur="indefinite" restart="never" nodeType="tmRoot"/>
      </p:par>
    </p:tnLst>
  </p:timing>
  <p:extLst mod="1">
    <p:ext uri="{DCECCB84-F9BA-43D5-87BE-67443E8EF086}">
      <p15:sldGuideLst xmlns:p15="http://schemas.microsoft.com/office/powerpoint/2012/main" xmlns="">
        <p15:guide id="1" orient="horz" pos="2700">
          <p15:clr>
            <a:srgbClr val="FBAE40"/>
          </p15:clr>
        </p15:guide>
        <p15:guide id="2" pos="5384">
          <p15:clr>
            <a:srgbClr val="FBAE40"/>
          </p15:clr>
        </p15:guide>
        <p15:guide id="3" pos="374">
          <p15:clr>
            <a:srgbClr val="FBAE40"/>
          </p15:clr>
        </p15:guide>
        <p15:guide id="4" orient="horz" pos="306">
          <p15:clr>
            <a:srgbClr val="FBAE40"/>
          </p15:clr>
        </p15:guide>
        <p15:guide id="5" orient="horz" pos="972">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Company History Page 2">
    <p:spTree>
      <p:nvGrpSpPr>
        <p:cNvPr id="1" name=""/>
        <p:cNvGrpSpPr/>
        <p:nvPr/>
      </p:nvGrpSpPr>
      <p:grpSpPr>
        <a:xfrm>
          <a:off x="0" y="0"/>
          <a:ext cx="0" cy="0"/>
          <a:chOff x="0" y="0"/>
          <a:chExt cx="0" cy="0"/>
        </a:xfrm>
      </p:grpSpPr>
      <p:sp>
        <p:nvSpPr>
          <p:cNvPr id="10" name="Text Placeholder 9"/>
          <p:cNvSpPr>
            <a:spLocks noGrp="1"/>
          </p:cNvSpPr>
          <p:nvPr>
            <p:ph type="body" sz="quarter" idx="10"/>
          </p:nvPr>
        </p:nvSpPr>
        <p:spPr>
          <a:xfrm>
            <a:off x="584202" y="575841"/>
            <a:ext cx="7953374" cy="383260"/>
          </a:xfrm>
          <a:prstGeom prst="rect">
            <a:avLst/>
          </a:prstGeom>
        </p:spPr>
        <p:txBody>
          <a:bodyPr lIns="0" tIns="0" rIns="0" bIns="0"/>
          <a:lstStyle>
            <a:lvl1pPr marL="0" indent="0" algn="l">
              <a:lnSpc>
                <a:spcPct val="100000"/>
              </a:lnSpc>
              <a:spcBef>
                <a:spcPts val="0"/>
              </a:spcBef>
              <a:buNone/>
              <a:defRPr sz="2200" b="0" cap="all" spc="50" baseline="0">
                <a:solidFill>
                  <a:schemeClr val="accent1"/>
                </a:solidFill>
                <a:latin typeface="+mj-lt"/>
                <a:ea typeface="Roboto" panose="02000000000000000000" pitchFamily="2" charset="0"/>
                <a:cs typeface="Open Sans" panose="020B0606030504020204" pitchFamily="34" charset="0"/>
              </a:defRPr>
            </a:lvl1pPr>
          </a:lstStyle>
          <a:p>
            <a:pPr lvl="0"/>
            <a:r>
              <a:rPr lang="en-US" dirty="0"/>
              <a:t>Click to edit Master text styles</a:t>
            </a:r>
          </a:p>
        </p:txBody>
      </p:sp>
      <p:sp>
        <p:nvSpPr>
          <p:cNvPr id="3" name="Text Placeholder 9"/>
          <p:cNvSpPr>
            <a:spLocks noGrp="1"/>
          </p:cNvSpPr>
          <p:nvPr>
            <p:ph type="body" sz="quarter" idx="11"/>
          </p:nvPr>
        </p:nvSpPr>
        <p:spPr>
          <a:xfrm>
            <a:off x="593725" y="998857"/>
            <a:ext cx="7953374" cy="141344"/>
          </a:xfrm>
          <a:prstGeom prst="rect">
            <a:avLst/>
          </a:prstGeom>
        </p:spPr>
        <p:txBody>
          <a:bodyPr lIns="0" tIns="0" rIns="0" bIns="0"/>
          <a:lstStyle>
            <a:lvl1pPr marL="0" indent="0" algn="l">
              <a:lnSpc>
                <a:spcPts val="1200"/>
              </a:lnSpc>
              <a:spcBef>
                <a:spcPts val="0"/>
              </a:spcBef>
              <a:buNone/>
              <a:defRPr sz="1400" b="0" cap="none" spc="0" baseline="0">
                <a:solidFill>
                  <a:schemeClr val="accent4"/>
                </a:solidFill>
                <a:latin typeface="+mj-lt"/>
                <a:ea typeface="Roboto" panose="02000000000000000000" pitchFamily="2" charset="0"/>
                <a:cs typeface="Open Sans" panose="020B0606030504020204" pitchFamily="34" charset="0"/>
              </a:defRPr>
            </a:lvl1pPr>
          </a:lstStyle>
          <a:p>
            <a:pPr lvl="0"/>
            <a:r>
              <a:rPr lang="en-US" dirty="0"/>
              <a:t>Click to edit Master text styles</a:t>
            </a:r>
          </a:p>
        </p:txBody>
      </p:sp>
      <p:cxnSp>
        <p:nvCxnSpPr>
          <p:cNvPr id="5" name="Straight Connector 4"/>
          <p:cNvCxnSpPr/>
          <p:nvPr userDrawn="1"/>
        </p:nvCxnSpPr>
        <p:spPr>
          <a:xfrm>
            <a:off x="593725" y="492067"/>
            <a:ext cx="914400" cy="0"/>
          </a:xfrm>
          <a:prstGeom prst="line">
            <a:avLst/>
          </a:prstGeom>
          <a:ln w="28575">
            <a:solidFill>
              <a:schemeClr val="accent2"/>
            </a:solidFill>
          </a:ln>
        </p:spPr>
        <p:style>
          <a:lnRef idx="1">
            <a:schemeClr val="accent1"/>
          </a:lnRef>
          <a:fillRef idx="0">
            <a:schemeClr val="accent1"/>
          </a:fillRef>
          <a:effectRef idx="0">
            <a:schemeClr val="accent1"/>
          </a:effectRef>
          <a:fontRef idx="minor">
            <a:schemeClr val="tx1"/>
          </a:fontRef>
        </p:style>
      </p:cxnSp>
      <p:sp>
        <p:nvSpPr>
          <p:cNvPr id="13" name="Picture Placeholder 9"/>
          <p:cNvSpPr>
            <a:spLocks noGrp="1"/>
          </p:cNvSpPr>
          <p:nvPr>
            <p:ph type="pic" sz="quarter" idx="13"/>
          </p:nvPr>
        </p:nvSpPr>
        <p:spPr>
          <a:xfrm>
            <a:off x="1520359" y="1590770"/>
            <a:ext cx="1035714" cy="1035714"/>
          </a:xfrm>
          <a:prstGeom prst="ellipse">
            <a:avLst/>
          </a:prstGeom>
          <a:noFill/>
          <a:ln w="12700">
            <a:solidFill>
              <a:schemeClr val="bg1"/>
            </a:solidFill>
          </a:ln>
        </p:spPr>
        <p:txBody>
          <a:bodyPr/>
          <a:lstStyle>
            <a:lvl1pPr>
              <a:defRPr sz="1000">
                <a:solidFill>
                  <a:schemeClr val="accent4"/>
                </a:solidFill>
                <a:latin typeface="Lato" panose="020F0502020204030203" pitchFamily="34" charset="0"/>
              </a:defRPr>
            </a:lvl1pPr>
          </a:lstStyle>
          <a:p>
            <a:endParaRPr lang="en-US" dirty="0"/>
          </a:p>
        </p:txBody>
      </p:sp>
      <p:sp>
        <p:nvSpPr>
          <p:cNvPr id="14" name="Picture Placeholder 9"/>
          <p:cNvSpPr>
            <a:spLocks noGrp="1"/>
          </p:cNvSpPr>
          <p:nvPr>
            <p:ph type="pic" sz="quarter" idx="14"/>
          </p:nvPr>
        </p:nvSpPr>
        <p:spPr>
          <a:xfrm>
            <a:off x="6907309" y="1590770"/>
            <a:ext cx="1035714" cy="1035714"/>
          </a:xfrm>
          <a:prstGeom prst="ellipse">
            <a:avLst/>
          </a:prstGeom>
          <a:noFill/>
          <a:ln w="12700">
            <a:solidFill>
              <a:schemeClr val="bg1"/>
            </a:solidFill>
          </a:ln>
        </p:spPr>
        <p:txBody>
          <a:bodyPr/>
          <a:lstStyle>
            <a:lvl1pPr>
              <a:defRPr sz="1000">
                <a:solidFill>
                  <a:schemeClr val="accent4"/>
                </a:solidFill>
                <a:latin typeface="Lato" panose="020F0502020204030203" pitchFamily="34" charset="0"/>
              </a:defRPr>
            </a:lvl1pPr>
          </a:lstStyle>
          <a:p>
            <a:endParaRPr lang="en-US" dirty="0"/>
          </a:p>
        </p:txBody>
      </p:sp>
      <p:sp>
        <p:nvSpPr>
          <p:cNvPr id="15" name="Picture Placeholder 9"/>
          <p:cNvSpPr>
            <a:spLocks noGrp="1"/>
          </p:cNvSpPr>
          <p:nvPr>
            <p:ph type="pic" sz="quarter" idx="12"/>
          </p:nvPr>
        </p:nvSpPr>
        <p:spPr>
          <a:xfrm>
            <a:off x="4211734" y="3233602"/>
            <a:ext cx="1035714" cy="1035714"/>
          </a:xfrm>
          <a:prstGeom prst="ellipse">
            <a:avLst/>
          </a:prstGeom>
          <a:noFill/>
          <a:ln w="12700">
            <a:solidFill>
              <a:schemeClr val="bg1"/>
            </a:solidFill>
          </a:ln>
        </p:spPr>
        <p:txBody>
          <a:bodyPr/>
          <a:lstStyle>
            <a:lvl1pPr>
              <a:defRPr sz="1000">
                <a:solidFill>
                  <a:schemeClr val="accent4"/>
                </a:solidFill>
                <a:latin typeface="Lato" panose="020F0502020204030203" pitchFamily="34" charset="0"/>
              </a:defRPr>
            </a:lvl1pPr>
          </a:lstStyle>
          <a:p>
            <a:endParaRPr lang="en-US" dirty="0"/>
          </a:p>
        </p:txBody>
      </p:sp>
      <p:sp>
        <p:nvSpPr>
          <p:cNvPr id="12" name="TextBox 11"/>
          <p:cNvSpPr txBox="1"/>
          <p:nvPr userDrawn="1"/>
        </p:nvSpPr>
        <p:spPr>
          <a:xfrm>
            <a:off x="7939422" y="4722841"/>
            <a:ext cx="206993" cy="123111"/>
          </a:xfrm>
          <a:prstGeom prst="rect">
            <a:avLst/>
          </a:prstGeom>
          <a:noFill/>
        </p:spPr>
        <p:txBody>
          <a:bodyPr wrap="square" lIns="0" tIns="0" rIns="0" bIns="0" rtlCol="0">
            <a:spAutoFit/>
          </a:bodyPr>
          <a:lstStyle/>
          <a:p>
            <a:pPr algn="r"/>
            <a:fld id="{27692F5A-FC14-4E83-B4CC-18F6C2D780A4}" type="slidenum">
              <a:rPr lang="en-US" sz="800" b="0" spc="30" baseline="0" smtClean="0">
                <a:solidFill>
                  <a:schemeClr val="accent4"/>
                </a:solidFill>
                <a:latin typeface="Lato" panose="020F0502020204030203" pitchFamily="34" charset="0"/>
              </a:rPr>
              <a:pPr algn="r"/>
              <a:t>‹#›</a:t>
            </a:fld>
            <a:endParaRPr lang="en-US" sz="800" b="0" spc="30" baseline="0" dirty="0">
              <a:solidFill>
                <a:schemeClr val="accent4"/>
              </a:solidFill>
              <a:latin typeface="Lato" panose="020F0502020204030203" pitchFamily="34" charset="0"/>
            </a:endParaRPr>
          </a:p>
        </p:txBody>
      </p:sp>
      <p:sp>
        <p:nvSpPr>
          <p:cNvPr id="20" name="Freeform 5">
            <a:hlinkClick r:id="" action="ppaction://hlinkshowjump?jump=nextslide"/>
          </p:cNvPr>
          <p:cNvSpPr>
            <a:spLocks noEditPoints="1"/>
          </p:cNvSpPr>
          <p:nvPr userDrawn="1"/>
        </p:nvSpPr>
        <p:spPr bwMode="auto">
          <a:xfrm>
            <a:off x="8407428" y="4713316"/>
            <a:ext cx="141259" cy="141259"/>
          </a:xfrm>
          <a:custGeom>
            <a:avLst/>
            <a:gdLst>
              <a:gd name="T0" fmla="*/ 883 w 2350"/>
              <a:gd name="T1" fmla="*/ 679 h 2350"/>
              <a:gd name="T2" fmla="*/ 1338 w 2350"/>
              <a:gd name="T3" fmla="*/ 1175 h 2350"/>
              <a:gd name="T4" fmla="*/ 883 w 2350"/>
              <a:gd name="T5" fmla="*/ 1671 h 2350"/>
              <a:gd name="T6" fmla="*/ 883 w 2350"/>
              <a:gd name="T7" fmla="*/ 1813 h 2350"/>
              <a:gd name="T8" fmla="*/ 1023 w 2350"/>
              <a:gd name="T9" fmla="*/ 1813 h 2350"/>
              <a:gd name="T10" fmla="*/ 1579 w 2350"/>
              <a:gd name="T11" fmla="*/ 1246 h 2350"/>
              <a:gd name="T12" fmla="*/ 1579 w 2350"/>
              <a:gd name="T13" fmla="*/ 1104 h 2350"/>
              <a:gd name="T14" fmla="*/ 1023 w 2350"/>
              <a:gd name="T15" fmla="*/ 537 h 2350"/>
              <a:gd name="T16" fmla="*/ 883 w 2350"/>
              <a:gd name="T17" fmla="*/ 537 h 2350"/>
              <a:gd name="T18" fmla="*/ 883 w 2350"/>
              <a:gd name="T19" fmla="*/ 679 h 2350"/>
              <a:gd name="T20" fmla="*/ 0 w 2350"/>
              <a:gd name="T21" fmla="*/ 1175 h 2350"/>
              <a:gd name="T22" fmla="*/ 1175 w 2350"/>
              <a:gd name="T23" fmla="*/ 2350 h 2350"/>
              <a:gd name="T24" fmla="*/ 2350 w 2350"/>
              <a:gd name="T25" fmla="*/ 1175 h 2350"/>
              <a:gd name="T26" fmla="*/ 1175 w 2350"/>
              <a:gd name="T27" fmla="*/ 0 h 2350"/>
              <a:gd name="T28" fmla="*/ 0 w 2350"/>
              <a:gd name="T29" fmla="*/ 1175 h 2350"/>
              <a:gd name="T30" fmla="*/ 2198 w 2350"/>
              <a:gd name="T31" fmla="*/ 1175 h 2350"/>
              <a:gd name="T32" fmla="*/ 1175 w 2350"/>
              <a:gd name="T33" fmla="*/ 2198 h 2350"/>
              <a:gd name="T34" fmla="*/ 152 w 2350"/>
              <a:gd name="T35" fmla="*/ 1175 h 2350"/>
              <a:gd name="T36" fmla="*/ 1175 w 2350"/>
              <a:gd name="T37" fmla="*/ 152 h 2350"/>
              <a:gd name="T38" fmla="*/ 2198 w 2350"/>
              <a:gd name="T39" fmla="*/ 1175 h 23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2350" h="2350">
                <a:moveTo>
                  <a:pt x="883" y="679"/>
                </a:moveTo>
                <a:cubicBezTo>
                  <a:pt x="1338" y="1175"/>
                  <a:pt x="1338" y="1175"/>
                  <a:pt x="1338" y="1175"/>
                </a:cubicBezTo>
                <a:cubicBezTo>
                  <a:pt x="883" y="1671"/>
                  <a:pt x="883" y="1671"/>
                  <a:pt x="883" y="1671"/>
                </a:cubicBezTo>
                <a:cubicBezTo>
                  <a:pt x="844" y="1710"/>
                  <a:pt x="844" y="1774"/>
                  <a:pt x="883" y="1813"/>
                </a:cubicBezTo>
                <a:cubicBezTo>
                  <a:pt x="922" y="1852"/>
                  <a:pt x="985" y="1852"/>
                  <a:pt x="1023" y="1813"/>
                </a:cubicBezTo>
                <a:cubicBezTo>
                  <a:pt x="1579" y="1246"/>
                  <a:pt x="1579" y="1246"/>
                  <a:pt x="1579" y="1246"/>
                </a:cubicBezTo>
                <a:cubicBezTo>
                  <a:pt x="1618" y="1207"/>
                  <a:pt x="1618" y="1143"/>
                  <a:pt x="1579" y="1104"/>
                </a:cubicBezTo>
                <a:cubicBezTo>
                  <a:pt x="1023" y="537"/>
                  <a:pt x="1023" y="537"/>
                  <a:pt x="1023" y="537"/>
                </a:cubicBezTo>
                <a:cubicBezTo>
                  <a:pt x="985" y="498"/>
                  <a:pt x="922" y="498"/>
                  <a:pt x="883" y="537"/>
                </a:cubicBezTo>
                <a:cubicBezTo>
                  <a:pt x="844" y="576"/>
                  <a:pt x="844" y="640"/>
                  <a:pt x="883" y="679"/>
                </a:cubicBezTo>
                <a:close/>
                <a:moveTo>
                  <a:pt x="0" y="1175"/>
                </a:moveTo>
                <a:cubicBezTo>
                  <a:pt x="0" y="1824"/>
                  <a:pt x="526" y="2350"/>
                  <a:pt x="1175" y="2350"/>
                </a:cubicBezTo>
                <a:cubicBezTo>
                  <a:pt x="1824" y="2350"/>
                  <a:pt x="2350" y="1824"/>
                  <a:pt x="2350" y="1175"/>
                </a:cubicBezTo>
                <a:cubicBezTo>
                  <a:pt x="2350" y="526"/>
                  <a:pt x="1824" y="0"/>
                  <a:pt x="1175" y="0"/>
                </a:cubicBezTo>
                <a:cubicBezTo>
                  <a:pt x="526" y="0"/>
                  <a:pt x="0" y="526"/>
                  <a:pt x="0" y="1175"/>
                </a:cubicBezTo>
                <a:close/>
                <a:moveTo>
                  <a:pt x="2198" y="1175"/>
                </a:moveTo>
                <a:cubicBezTo>
                  <a:pt x="2198" y="1740"/>
                  <a:pt x="1740" y="2198"/>
                  <a:pt x="1175" y="2198"/>
                </a:cubicBezTo>
                <a:cubicBezTo>
                  <a:pt x="610" y="2198"/>
                  <a:pt x="152" y="1740"/>
                  <a:pt x="152" y="1175"/>
                </a:cubicBezTo>
                <a:cubicBezTo>
                  <a:pt x="152" y="610"/>
                  <a:pt x="610" y="152"/>
                  <a:pt x="1175" y="152"/>
                </a:cubicBezTo>
                <a:cubicBezTo>
                  <a:pt x="1740" y="152"/>
                  <a:pt x="2198" y="610"/>
                  <a:pt x="2198" y="1175"/>
                </a:cubicBezTo>
                <a:close/>
              </a:path>
            </a:pathLst>
          </a:custGeom>
          <a:solidFill>
            <a:schemeClr val="accent5"/>
          </a:solidFill>
          <a:ln>
            <a:noFill/>
          </a:ln>
        </p:spPr>
        <p:txBody>
          <a:bodyPr vert="horz" wrap="square" lIns="91440" tIns="45720" rIns="91440" bIns="45720" numCol="1" anchor="t" anchorCtr="0" compatLnSpc="1">
            <a:prstTxWarp prst="textNoShape">
              <a:avLst/>
            </a:prstTxWarp>
          </a:bodyPr>
          <a:lstStyle/>
          <a:p>
            <a:endParaRPr lang="en-US"/>
          </a:p>
        </p:txBody>
      </p:sp>
      <p:sp>
        <p:nvSpPr>
          <p:cNvPr id="21" name="Freeform 5">
            <a:hlinkClick r:id="" action="ppaction://hlinkshowjump?jump=previousslide"/>
          </p:cNvPr>
          <p:cNvSpPr>
            <a:spLocks noEditPoints="1"/>
          </p:cNvSpPr>
          <p:nvPr userDrawn="1"/>
        </p:nvSpPr>
        <p:spPr bwMode="auto">
          <a:xfrm>
            <a:off x="8244097" y="4713316"/>
            <a:ext cx="141259" cy="141259"/>
          </a:xfrm>
          <a:custGeom>
            <a:avLst/>
            <a:gdLst>
              <a:gd name="T0" fmla="*/ 1467 w 2350"/>
              <a:gd name="T1" fmla="*/ 1671 h 2350"/>
              <a:gd name="T2" fmla="*/ 1012 w 2350"/>
              <a:gd name="T3" fmla="*/ 1175 h 2350"/>
              <a:gd name="T4" fmla="*/ 1467 w 2350"/>
              <a:gd name="T5" fmla="*/ 679 h 2350"/>
              <a:gd name="T6" fmla="*/ 1467 w 2350"/>
              <a:gd name="T7" fmla="*/ 537 h 2350"/>
              <a:gd name="T8" fmla="*/ 1327 w 2350"/>
              <a:gd name="T9" fmla="*/ 537 h 2350"/>
              <a:gd name="T10" fmla="*/ 771 w 2350"/>
              <a:gd name="T11" fmla="*/ 1104 h 2350"/>
              <a:gd name="T12" fmla="*/ 771 w 2350"/>
              <a:gd name="T13" fmla="*/ 1246 h 2350"/>
              <a:gd name="T14" fmla="*/ 1327 w 2350"/>
              <a:gd name="T15" fmla="*/ 1813 h 2350"/>
              <a:gd name="T16" fmla="*/ 1467 w 2350"/>
              <a:gd name="T17" fmla="*/ 1813 h 2350"/>
              <a:gd name="T18" fmla="*/ 1467 w 2350"/>
              <a:gd name="T19" fmla="*/ 1671 h 2350"/>
              <a:gd name="T20" fmla="*/ 2350 w 2350"/>
              <a:gd name="T21" fmla="*/ 1175 h 2350"/>
              <a:gd name="T22" fmla="*/ 1175 w 2350"/>
              <a:gd name="T23" fmla="*/ 0 h 2350"/>
              <a:gd name="T24" fmla="*/ 0 w 2350"/>
              <a:gd name="T25" fmla="*/ 1175 h 2350"/>
              <a:gd name="T26" fmla="*/ 1175 w 2350"/>
              <a:gd name="T27" fmla="*/ 2350 h 2350"/>
              <a:gd name="T28" fmla="*/ 2350 w 2350"/>
              <a:gd name="T29" fmla="*/ 1175 h 2350"/>
              <a:gd name="T30" fmla="*/ 152 w 2350"/>
              <a:gd name="T31" fmla="*/ 1175 h 2350"/>
              <a:gd name="T32" fmla="*/ 1175 w 2350"/>
              <a:gd name="T33" fmla="*/ 152 h 2350"/>
              <a:gd name="T34" fmla="*/ 2198 w 2350"/>
              <a:gd name="T35" fmla="*/ 1175 h 2350"/>
              <a:gd name="T36" fmla="*/ 1175 w 2350"/>
              <a:gd name="T37" fmla="*/ 2198 h 2350"/>
              <a:gd name="T38" fmla="*/ 152 w 2350"/>
              <a:gd name="T39" fmla="*/ 1175 h 23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2350" h="2350">
                <a:moveTo>
                  <a:pt x="1467" y="1671"/>
                </a:moveTo>
                <a:cubicBezTo>
                  <a:pt x="1012" y="1175"/>
                  <a:pt x="1012" y="1175"/>
                  <a:pt x="1012" y="1175"/>
                </a:cubicBezTo>
                <a:cubicBezTo>
                  <a:pt x="1467" y="679"/>
                  <a:pt x="1467" y="679"/>
                  <a:pt x="1467" y="679"/>
                </a:cubicBezTo>
                <a:cubicBezTo>
                  <a:pt x="1506" y="640"/>
                  <a:pt x="1506" y="576"/>
                  <a:pt x="1467" y="537"/>
                </a:cubicBezTo>
                <a:cubicBezTo>
                  <a:pt x="1428" y="498"/>
                  <a:pt x="1365" y="498"/>
                  <a:pt x="1327" y="537"/>
                </a:cubicBezTo>
                <a:cubicBezTo>
                  <a:pt x="771" y="1104"/>
                  <a:pt x="771" y="1104"/>
                  <a:pt x="771" y="1104"/>
                </a:cubicBezTo>
                <a:cubicBezTo>
                  <a:pt x="732" y="1143"/>
                  <a:pt x="732" y="1207"/>
                  <a:pt x="771" y="1246"/>
                </a:cubicBezTo>
                <a:cubicBezTo>
                  <a:pt x="1327" y="1813"/>
                  <a:pt x="1327" y="1813"/>
                  <a:pt x="1327" y="1813"/>
                </a:cubicBezTo>
                <a:cubicBezTo>
                  <a:pt x="1365" y="1852"/>
                  <a:pt x="1428" y="1852"/>
                  <a:pt x="1467" y="1813"/>
                </a:cubicBezTo>
                <a:cubicBezTo>
                  <a:pt x="1506" y="1774"/>
                  <a:pt x="1506" y="1710"/>
                  <a:pt x="1467" y="1671"/>
                </a:cubicBezTo>
                <a:close/>
                <a:moveTo>
                  <a:pt x="2350" y="1175"/>
                </a:moveTo>
                <a:cubicBezTo>
                  <a:pt x="2350" y="526"/>
                  <a:pt x="1824" y="0"/>
                  <a:pt x="1175" y="0"/>
                </a:cubicBezTo>
                <a:cubicBezTo>
                  <a:pt x="526" y="0"/>
                  <a:pt x="0" y="526"/>
                  <a:pt x="0" y="1175"/>
                </a:cubicBezTo>
                <a:cubicBezTo>
                  <a:pt x="0" y="1824"/>
                  <a:pt x="526" y="2350"/>
                  <a:pt x="1175" y="2350"/>
                </a:cubicBezTo>
                <a:cubicBezTo>
                  <a:pt x="1824" y="2350"/>
                  <a:pt x="2350" y="1824"/>
                  <a:pt x="2350" y="1175"/>
                </a:cubicBezTo>
                <a:close/>
                <a:moveTo>
                  <a:pt x="152" y="1175"/>
                </a:moveTo>
                <a:cubicBezTo>
                  <a:pt x="152" y="610"/>
                  <a:pt x="610" y="152"/>
                  <a:pt x="1175" y="152"/>
                </a:cubicBezTo>
                <a:cubicBezTo>
                  <a:pt x="1740" y="152"/>
                  <a:pt x="2198" y="610"/>
                  <a:pt x="2198" y="1175"/>
                </a:cubicBezTo>
                <a:cubicBezTo>
                  <a:pt x="2198" y="1740"/>
                  <a:pt x="1740" y="2198"/>
                  <a:pt x="1175" y="2198"/>
                </a:cubicBezTo>
                <a:cubicBezTo>
                  <a:pt x="610" y="2198"/>
                  <a:pt x="152" y="1740"/>
                  <a:pt x="152" y="1175"/>
                </a:cubicBezTo>
                <a:close/>
              </a:path>
            </a:pathLst>
          </a:custGeom>
          <a:solidFill>
            <a:schemeClr val="accent5"/>
          </a:solidFill>
          <a:ln>
            <a:noFill/>
          </a:ln>
        </p:spPr>
        <p:txBody>
          <a:bodyPr vert="horz" wrap="square" lIns="91440" tIns="45720" rIns="91440" bIns="45720" numCol="1" anchor="t" anchorCtr="0" compatLnSpc="1">
            <a:prstTxWarp prst="textNoShape">
              <a:avLst/>
            </a:prstTxWarp>
          </a:bodyPr>
          <a:lstStyle/>
          <a:p>
            <a:endParaRPr lang="en-US"/>
          </a:p>
        </p:txBody>
      </p:sp>
    </p:spTree>
    <p:extLst>
      <p:ext uri="{BB962C8B-B14F-4D97-AF65-F5344CB8AC3E}">
        <p14:creationId xmlns:p14="http://schemas.microsoft.com/office/powerpoint/2010/main" val="1752056386"/>
      </p:ext>
    </p:extLst>
  </p:cSld>
  <p:clrMapOvr>
    <a:masterClrMapping/>
  </p:clrMapOvr>
  <p:transition spd="slow">
    <p:fade/>
  </p:transition>
  <p:timing>
    <p:tnLst>
      <p:par>
        <p:cTn id="1" dur="indefinite" restart="never" nodeType="tmRoot"/>
      </p:par>
    </p:tnLst>
  </p:timing>
  <p:extLst mod="1">
    <p:ext uri="{DCECCB84-F9BA-43D5-87BE-67443E8EF086}">
      <p15:sldGuideLst xmlns:p15="http://schemas.microsoft.com/office/powerpoint/2012/main" xmlns="">
        <p15:guide id="1" orient="horz" pos="2700">
          <p15:clr>
            <a:srgbClr val="FBAE40"/>
          </p15:clr>
        </p15:guide>
        <p15:guide id="2" pos="5384">
          <p15:clr>
            <a:srgbClr val="FBAE40"/>
          </p15:clr>
        </p15:guide>
        <p15:guide id="3" pos="374">
          <p15:clr>
            <a:srgbClr val="FBAE40"/>
          </p15:clr>
        </p15:guide>
        <p15:guide id="4" orient="horz" pos="306">
          <p15:clr>
            <a:srgbClr val="FBAE40"/>
          </p15:clr>
        </p15:guide>
        <p15:guide id="5" orient="horz" pos="972">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Meet Our Team Page">
    <p:spTree>
      <p:nvGrpSpPr>
        <p:cNvPr id="1" name=""/>
        <p:cNvGrpSpPr/>
        <p:nvPr/>
      </p:nvGrpSpPr>
      <p:grpSpPr>
        <a:xfrm>
          <a:off x="0" y="0"/>
          <a:ext cx="0" cy="0"/>
          <a:chOff x="0" y="0"/>
          <a:chExt cx="0" cy="0"/>
        </a:xfrm>
      </p:grpSpPr>
      <p:sp>
        <p:nvSpPr>
          <p:cNvPr id="16" name="Picture Placeholder 9"/>
          <p:cNvSpPr>
            <a:spLocks noGrp="1"/>
          </p:cNvSpPr>
          <p:nvPr>
            <p:ph type="pic" sz="quarter" idx="11"/>
          </p:nvPr>
        </p:nvSpPr>
        <p:spPr>
          <a:xfrm>
            <a:off x="836170" y="1491268"/>
            <a:ext cx="895352" cy="895352"/>
          </a:xfrm>
          <a:prstGeom prst="ellipse">
            <a:avLst/>
          </a:prstGeom>
          <a:ln w="12700">
            <a:solidFill>
              <a:schemeClr val="bg1"/>
            </a:solidFill>
          </a:ln>
        </p:spPr>
        <p:txBody>
          <a:bodyPr/>
          <a:lstStyle>
            <a:lvl1pPr>
              <a:defRPr sz="1000">
                <a:solidFill>
                  <a:schemeClr val="accent4"/>
                </a:solidFill>
                <a:latin typeface="Lato" panose="020F0502020204030203" pitchFamily="34" charset="0"/>
              </a:defRPr>
            </a:lvl1pPr>
          </a:lstStyle>
          <a:p>
            <a:endParaRPr lang="en-US"/>
          </a:p>
        </p:txBody>
      </p:sp>
      <p:sp>
        <p:nvSpPr>
          <p:cNvPr id="17" name="Picture Placeholder 9"/>
          <p:cNvSpPr>
            <a:spLocks noGrp="1"/>
          </p:cNvSpPr>
          <p:nvPr>
            <p:ph type="pic" sz="quarter" idx="12"/>
          </p:nvPr>
        </p:nvSpPr>
        <p:spPr>
          <a:xfrm>
            <a:off x="2480030" y="1491268"/>
            <a:ext cx="895352" cy="895352"/>
          </a:xfrm>
          <a:prstGeom prst="ellipse">
            <a:avLst/>
          </a:prstGeom>
          <a:ln w="12700">
            <a:solidFill>
              <a:schemeClr val="bg1"/>
            </a:solidFill>
          </a:ln>
        </p:spPr>
        <p:txBody>
          <a:bodyPr/>
          <a:lstStyle>
            <a:lvl1pPr>
              <a:defRPr sz="1000">
                <a:solidFill>
                  <a:schemeClr val="accent4"/>
                </a:solidFill>
                <a:latin typeface="Lato" panose="020F0502020204030203" pitchFamily="34" charset="0"/>
              </a:defRPr>
            </a:lvl1pPr>
          </a:lstStyle>
          <a:p>
            <a:endParaRPr lang="en-US"/>
          </a:p>
        </p:txBody>
      </p:sp>
      <p:sp>
        <p:nvSpPr>
          <p:cNvPr id="18" name="Picture Placeholder 9"/>
          <p:cNvSpPr>
            <a:spLocks noGrp="1"/>
          </p:cNvSpPr>
          <p:nvPr>
            <p:ph type="pic" sz="quarter" idx="13"/>
          </p:nvPr>
        </p:nvSpPr>
        <p:spPr>
          <a:xfrm>
            <a:off x="4123890" y="1491268"/>
            <a:ext cx="895352" cy="895352"/>
          </a:xfrm>
          <a:prstGeom prst="ellipse">
            <a:avLst/>
          </a:prstGeom>
          <a:ln w="12700">
            <a:solidFill>
              <a:schemeClr val="bg1"/>
            </a:solidFill>
          </a:ln>
        </p:spPr>
        <p:txBody>
          <a:bodyPr/>
          <a:lstStyle>
            <a:lvl1pPr>
              <a:defRPr sz="1000">
                <a:solidFill>
                  <a:schemeClr val="accent4"/>
                </a:solidFill>
                <a:latin typeface="Lato" panose="020F0502020204030203" pitchFamily="34" charset="0"/>
              </a:defRPr>
            </a:lvl1pPr>
          </a:lstStyle>
          <a:p>
            <a:endParaRPr lang="en-US"/>
          </a:p>
        </p:txBody>
      </p:sp>
      <p:sp>
        <p:nvSpPr>
          <p:cNvPr id="19" name="Picture Placeholder 9"/>
          <p:cNvSpPr>
            <a:spLocks noGrp="1"/>
          </p:cNvSpPr>
          <p:nvPr>
            <p:ph type="pic" sz="quarter" idx="14"/>
          </p:nvPr>
        </p:nvSpPr>
        <p:spPr>
          <a:xfrm>
            <a:off x="5767750" y="1491268"/>
            <a:ext cx="895352" cy="895352"/>
          </a:xfrm>
          <a:prstGeom prst="ellipse">
            <a:avLst/>
          </a:prstGeom>
          <a:ln w="12700">
            <a:solidFill>
              <a:schemeClr val="bg1"/>
            </a:solidFill>
          </a:ln>
        </p:spPr>
        <p:txBody>
          <a:bodyPr/>
          <a:lstStyle>
            <a:lvl1pPr>
              <a:defRPr sz="1000">
                <a:solidFill>
                  <a:schemeClr val="accent4"/>
                </a:solidFill>
                <a:latin typeface="Lato" panose="020F0502020204030203" pitchFamily="34" charset="0"/>
              </a:defRPr>
            </a:lvl1pPr>
          </a:lstStyle>
          <a:p>
            <a:endParaRPr lang="en-US"/>
          </a:p>
        </p:txBody>
      </p:sp>
      <p:sp>
        <p:nvSpPr>
          <p:cNvPr id="20" name="Picture Placeholder 9"/>
          <p:cNvSpPr>
            <a:spLocks noGrp="1"/>
          </p:cNvSpPr>
          <p:nvPr>
            <p:ph type="pic" sz="quarter" idx="15"/>
          </p:nvPr>
        </p:nvSpPr>
        <p:spPr>
          <a:xfrm>
            <a:off x="7411611" y="1491268"/>
            <a:ext cx="895352" cy="895352"/>
          </a:xfrm>
          <a:prstGeom prst="ellipse">
            <a:avLst/>
          </a:prstGeom>
          <a:ln w="12700">
            <a:solidFill>
              <a:schemeClr val="bg1"/>
            </a:solidFill>
          </a:ln>
        </p:spPr>
        <p:txBody>
          <a:bodyPr/>
          <a:lstStyle>
            <a:lvl1pPr>
              <a:defRPr sz="1000">
                <a:solidFill>
                  <a:schemeClr val="accent4"/>
                </a:solidFill>
                <a:latin typeface="Lato" panose="020F0502020204030203" pitchFamily="34" charset="0"/>
              </a:defRPr>
            </a:lvl1pPr>
          </a:lstStyle>
          <a:p>
            <a:endParaRPr lang="en-US"/>
          </a:p>
        </p:txBody>
      </p:sp>
      <p:sp>
        <p:nvSpPr>
          <p:cNvPr id="21" name="Picture Placeholder 9"/>
          <p:cNvSpPr>
            <a:spLocks noGrp="1"/>
          </p:cNvSpPr>
          <p:nvPr>
            <p:ph type="pic" sz="quarter" idx="16"/>
          </p:nvPr>
        </p:nvSpPr>
        <p:spPr>
          <a:xfrm>
            <a:off x="836170" y="2990521"/>
            <a:ext cx="895352" cy="895352"/>
          </a:xfrm>
          <a:prstGeom prst="ellipse">
            <a:avLst/>
          </a:prstGeom>
          <a:ln w="12700">
            <a:solidFill>
              <a:schemeClr val="bg1"/>
            </a:solidFill>
          </a:ln>
        </p:spPr>
        <p:txBody>
          <a:bodyPr/>
          <a:lstStyle>
            <a:lvl1pPr>
              <a:defRPr sz="1000">
                <a:solidFill>
                  <a:schemeClr val="accent4"/>
                </a:solidFill>
                <a:latin typeface="Lato" panose="020F0502020204030203" pitchFamily="34" charset="0"/>
              </a:defRPr>
            </a:lvl1pPr>
          </a:lstStyle>
          <a:p>
            <a:endParaRPr lang="en-US" dirty="0"/>
          </a:p>
        </p:txBody>
      </p:sp>
      <p:sp>
        <p:nvSpPr>
          <p:cNvPr id="22" name="Picture Placeholder 9"/>
          <p:cNvSpPr>
            <a:spLocks noGrp="1"/>
          </p:cNvSpPr>
          <p:nvPr>
            <p:ph type="pic" sz="quarter" idx="17"/>
          </p:nvPr>
        </p:nvSpPr>
        <p:spPr>
          <a:xfrm>
            <a:off x="2480030" y="2990521"/>
            <a:ext cx="895352" cy="895352"/>
          </a:xfrm>
          <a:prstGeom prst="ellipse">
            <a:avLst/>
          </a:prstGeom>
          <a:ln w="12700">
            <a:solidFill>
              <a:schemeClr val="bg1"/>
            </a:solidFill>
          </a:ln>
        </p:spPr>
        <p:txBody>
          <a:bodyPr/>
          <a:lstStyle>
            <a:lvl1pPr>
              <a:defRPr sz="1000">
                <a:solidFill>
                  <a:schemeClr val="accent4"/>
                </a:solidFill>
                <a:latin typeface="Lato" panose="020F0502020204030203" pitchFamily="34" charset="0"/>
              </a:defRPr>
            </a:lvl1pPr>
          </a:lstStyle>
          <a:p>
            <a:endParaRPr lang="en-US"/>
          </a:p>
        </p:txBody>
      </p:sp>
      <p:sp>
        <p:nvSpPr>
          <p:cNvPr id="23" name="Picture Placeholder 9"/>
          <p:cNvSpPr>
            <a:spLocks noGrp="1"/>
          </p:cNvSpPr>
          <p:nvPr>
            <p:ph type="pic" sz="quarter" idx="18"/>
          </p:nvPr>
        </p:nvSpPr>
        <p:spPr>
          <a:xfrm>
            <a:off x="4123890" y="2990521"/>
            <a:ext cx="895352" cy="895352"/>
          </a:xfrm>
          <a:prstGeom prst="ellipse">
            <a:avLst/>
          </a:prstGeom>
          <a:ln w="12700">
            <a:solidFill>
              <a:schemeClr val="bg1"/>
            </a:solidFill>
          </a:ln>
        </p:spPr>
        <p:txBody>
          <a:bodyPr/>
          <a:lstStyle>
            <a:lvl1pPr>
              <a:defRPr sz="1000">
                <a:solidFill>
                  <a:schemeClr val="accent4"/>
                </a:solidFill>
                <a:latin typeface="Lato" panose="020F0502020204030203" pitchFamily="34" charset="0"/>
              </a:defRPr>
            </a:lvl1pPr>
          </a:lstStyle>
          <a:p>
            <a:endParaRPr lang="en-US"/>
          </a:p>
        </p:txBody>
      </p:sp>
      <p:sp>
        <p:nvSpPr>
          <p:cNvPr id="24" name="Picture Placeholder 9"/>
          <p:cNvSpPr>
            <a:spLocks noGrp="1"/>
          </p:cNvSpPr>
          <p:nvPr>
            <p:ph type="pic" sz="quarter" idx="19"/>
          </p:nvPr>
        </p:nvSpPr>
        <p:spPr>
          <a:xfrm>
            <a:off x="5767750" y="2990521"/>
            <a:ext cx="895352" cy="895352"/>
          </a:xfrm>
          <a:prstGeom prst="ellipse">
            <a:avLst/>
          </a:prstGeom>
          <a:ln w="12700">
            <a:solidFill>
              <a:schemeClr val="bg1"/>
            </a:solidFill>
          </a:ln>
        </p:spPr>
        <p:txBody>
          <a:bodyPr/>
          <a:lstStyle>
            <a:lvl1pPr>
              <a:defRPr sz="1000">
                <a:solidFill>
                  <a:schemeClr val="accent4"/>
                </a:solidFill>
                <a:latin typeface="Lato" panose="020F0502020204030203" pitchFamily="34" charset="0"/>
              </a:defRPr>
            </a:lvl1pPr>
          </a:lstStyle>
          <a:p>
            <a:endParaRPr lang="en-US"/>
          </a:p>
        </p:txBody>
      </p:sp>
      <p:sp>
        <p:nvSpPr>
          <p:cNvPr id="25" name="Picture Placeholder 9"/>
          <p:cNvSpPr>
            <a:spLocks noGrp="1"/>
          </p:cNvSpPr>
          <p:nvPr>
            <p:ph type="pic" sz="quarter" idx="20"/>
          </p:nvPr>
        </p:nvSpPr>
        <p:spPr>
          <a:xfrm>
            <a:off x="7411611" y="2990521"/>
            <a:ext cx="895352" cy="895352"/>
          </a:xfrm>
          <a:prstGeom prst="ellipse">
            <a:avLst/>
          </a:prstGeom>
          <a:ln w="12700">
            <a:solidFill>
              <a:schemeClr val="bg1"/>
            </a:solidFill>
          </a:ln>
        </p:spPr>
        <p:txBody>
          <a:bodyPr/>
          <a:lstStyle>
            <a:lvl1pPr>
              <a:defRPr sz="1000">
                <a:solidFill>
                  <a:schemeClr val="accent4"/>
                </a:solidFill>
                <a:latin typeface="Lato" panose="020F0502020204030203" pitchFamily="34" charset="0"/>
              </a:defRPr>
            </a:lvl1pPr>
          </a:lstStyle>
          <a:p>
            <a:endParaRPr lang="en-US"/>
          </a:p>
        </p:txBody>
      </p:sp>
      <p:sp>
        <p:nvSpPr>
          <p:cNvPr id="28" name="TextBox 27"/>
          <p:cNvSpPr txBox="1"/>
          <p:nvPr userDrawn="1"/>
        </p:nvSpPr>
        <p:spPr>
          <a:xfrm>
            <a:off x="7939422" y="4722841"/>
            <a:ext cx="206993" cy="123111"/>
          </a:xfrm>
          <a:prstGeom prst="rect">
            <a:avLst/>
          </a:prstGeom>
          <a:noFill/>
        </p:spPr>
        <p:txBody>
          <a:bodyPr wrap="square" lIns="0" tIns="0" rIns="0" bIns="0" rtlCol="0">
            <a:spAutoFit/>
          </a:bodyPr>
          <a:lstStyle/>
          <a:p>
            <a:pPr algn="r"/>
            <a:fld id="{27692F5A-FC14-4E83-B4CC-18F6C2D780A4}" type="slidenum">
              <a:rPr lang="en-US" sz="800" b="0" spc="30" baseline="0" smtClean="0">
                <a:solidFill>
                  <a:schemeClr val="accent4"/>
                </a:solidFill>
                <a:latin typeface="Lato" panose="020F0502020204030203" pitchFamily="34" charset="0"/>
              </a:rPr>
              <a:pPr algn="r"/>
              <a:t>‹#›</a:t>
            </a:fld>
            <a:endParaRPr lang="en-US" sz="800" b="0" spc="30" baseline="0" dirty="0">
              <a:solidFill>
                <a:schemeClr val="accent4"/>
              </a:solidFill>
              <a:latin typeface="Lato" panose="020F0502020204030203" pitchFamily="34" charset="0"/>
            </a:endParaRPr>
          </a:p>
        </p:txBody>
      </p:sp>
      <p:sp>
        <p:nvSpPr>
          <p:cNvPr id="32" name="Text Placeholder 9"/>
          <p:cNvSpPr>
            <a:spLocks noGrp="1"/>
          </p:cNvSpPr>
          <p:nvPr>
            <p:ph type="body" sz="quarter" idx="10"/>
          </p:nvPr>
        </p:nvSpPr>
        <p:spPr>
          <a:xfrm>
            <a:off x="584202" y="575841"/>
            <a:ext cx="7953374" cy="383260"/>
          </a:xfrm>
          <a:prstGeom prst="rect">
            <a:avLst/>
          </a:prstGeom>
        </p:spPr>
        <p:txBody>
          <a:bodyPr lIns="0" tIns="0" rIns="0" bIns="0"/>
          <a:lstStyle>
            <a:lvl1pPr marL="0" indent="0" algn="l">
              <a:lnSpc>
                <a:spcPct val="100000"/>
              </a:lnSpc>
              <a:spcBef>
                <a:spcPts val="0"/>
              </a:spcBef>
              <a:buNone/>
              <a:defRPr sz="2200" b="0" cap="all" spc="50" baseline="0">
                <a:solidFill>
                  <a:schemeClr val="accent1"/>
                </a:solidFill>
                <a:latin typeface="+mj-lt"/>
                <a:ea typeface="Roboto" panose="02000000000000000000" pitchFamily="2" charset="0"/>
                <a:cs typeface="Open Sans" panose="020B0606030504020204" pitchFamily="34" charset="0"/>
              </a:defRPr>
            </a:lvl1pPr>
          </a:lstStyle>
          <a:p>
            <a:pPr lvl="0"/>
            <a:r>
              <a:rPr lang="en-US" dirty="0"/>
              <a:t>Click to edit Master text styles</a:t>
            </a:r>
          </a:p>
        </p:txBody>
      </p:sp>
      <p:sp>
        <p:nvSpPr>
          <p:cNvPr id="33" name="Text Placeholder 9"/>
          <p:cNvSpPr>
            <a:spLocks noGrp="1"/>
          </p:cNvSpPr>
          <p:nvPr>
            <p:ph type="body" sz="quarter" idx="21"/>
          </p:nvPr>
        </p:nvSpPr>
        <p:spPr>
          <a:xfrm>
            <a:off x="593725" y="998857"/>
            <a:ext cx="7953374" cy="141344"/>
          </a:xfrm>
          <a:prstGeom prst="rect">
            <a:avLst/>
          </a:prstGeom>
        </p:spPr>
        <p:txBody>
          <a:bodyPr lIns="0" tIns="0" rIns="0" bIns="0"/>
          <a:lstStyle>
            <a:lvl1pPr marL="0" indent="0" algn="l">
              <a:lnSpc>
                <a:spcPts val="1200"/>
              </a:lnSpc>
              <a:spcBef>
                <a:spcPts val="0"/>
              </a:spcBef>
              <a:buNone/>
              <a:defRPr sz="1400" b="0" cap="none" spc="0" baseline="0">
                <a:solidFill>
                  <a:schemeClr val="accent4"/>
                </a:solidFill>
                <a:latin typeface="+mj-lt"/>
                <a:ea typeface="Roboto" panose="02000000000000000000" pitchFamily="2" charset="0"/>
                <a:cs typeface="Open Sans" panose="020B0606030504020204" pitchFamily="34" charset="0"/>
              </a:defRPr>
            </a:lvl1pPr>
          </a:lstStyle>
          <a:p>
            <a:pPr lvl="0"/>
            <a:r>
              <a:rPr lang="en-US" dirty="0"/>
              <a:t>Click to edit Master text styles</a:t>
            </a:r>
          </a:p>
        </p:txBody>
      </p:sp>
      <p:cxnSp>
        <p:nvCxnSpPr>
          <p:cNvPr id="34" name="Straight Connector 33"/>
          <p:cNvCxnSpPr/>
          <p:nvPr userDrawn="1"/>
        </p:nvCxnSpPr>
        <p:spPr>
          <a:xfrm>
            <a:off x="593725" y="492067"/>
            <a:ext cx="914400" cy="0"/>
          </a:xfrm>
          <a:prstGeom prst="line">
            <a:avLst/>
          </a:prstGeom>
          <a:ln w="28575">
            <a:solidFill>
              <a:schemeClr val="accent2"/>
            </a:solidFill>
          </a:ln>
        </p:spPr>
        <p:style>
          <a:lnRef idx="1">
            <a:schemeClr val="accent1"/>
          </a:lnRef>
          <a:fillRef idx="0">
            <a:schemeClr val="accent1"/>
          </a:fillRef>
          <a:effectRef idx="0">
            <a:schemeClr val="accent1"/>
          </a:effectRef>
          <a:fontRef idx="minor">
            <a:schemeClr val="tx1"/>
          </a:fontRef>
        </p:style>
      </p:cxnSp>
      <p:sp>
        <p:nvSpPr>
          <p:cNvPr id="35" name="Freeform 5">
            <a:hlinkClick r:id="" action="ppaction://hlinkshowjump?jump=nextslide"/>
          </p:cNvPr>
          <p:cNvSpPr>
            <a:spLocks noEditPoints="1"/>
          </p:cNvSpPr>
          <p:nvPr userDrawn="1"/>
        </p:nvSpPr>
        <p:spPr bwMode="auto">
          <a:xfrm>
            <a:off x="8407428" y="4713316"/>
            <a:ext cx="141259" cy="141259"/>
          </a:xfrm>
          <a:custGeom>
            <a:avLst/>
            <a:gdLst>
              <a:gd name="T0" fmla="*/ 883 w 2350"/>
              <a:gd name="T1" fmla="*/ 679 h 2350"/>
              <a:gd name="T2" fmla="*/ 1338 w 2350"/>
              <a:gd name="T3" fmla="*/ 1175 h 2350"/>
              <a:gd name="T4" fmla="*/ 883 w 2350"/>
              <a:gd name="T5" fmla="*/ 1671 h 2350"/>
              <a:gd name="T6" fmla="*/ 883 w 2350"/>
              <a:gd name="T7" fmla="*/ 1813 h 2350"/>
              <a:gd name="T8" fmla="*/ 1023 w 2350"/>
              <a:gd name="T9" fmla="*/ 1813 h 2350"/>
              <a:gd name="T10" fmla="*/ 1579 w 2350"/>
              <a:gd name="T11" fmla="*/ 1246 h 2350"/>
              <a:gd name="T12" fmla="*/ 1579 w 2350"/>
              <a:gd name="T13" fmla="*/ 1104 h 2350"/>
              <a:gd name="T14" fmla="*/ 1023 w 2350"/>
              <a:gd name="T15" fmla="*/ 537 h 2350"/>
              <a:gd name="T16" fmla="*/ 883 w 2350"/>
              <a:gd name="T17" fmla="*/ 537 h 2350"/>
              <a:gd name="T18" fmla="*/ 883 w 2350"/>
              <a:gd name="T19" fmla="*/ 679 h 2350"/>
              <a:gd name="T20" fmla="*/ 0 w 2350"/>
              <a:gd name="T21" fmla="*/ 1175 h 2350"/>
              <a:gd name="T22" fmla="*/ 1175 w 2350"/>
              <a:gd name="T23" fmla="*/ 2350 h 2350"/>
              <a:gd name="T24" fmla="*/ 2350 w 2350"/>
              <a:gd name="T25" fmla="*/ 1175 h 2350"/>
              <a:gd name="T26" fmla="*/ 1175 w 2350"/>
              <a:gd name="T27" fmla="*/ 0 h 2350"/>
              <a:gd name="T28" fmla="*/ 0 w 2350"/>
              <a:gd name="T29" fmla="*/ 1175 h 2350"/>
              <a:gd name="T30" fmla="*/ 2198 w 2350"/>
              <a:gd name="T31" fmla="*/ 1175 h 2350"/>
              <a:gd name="T32" fmla="*/ 1175 w 2350"/>
              <a:gd name="T33" fmla="*/ 2198 h 2350"/>
              <a:gd name="T34" fmla="*/ 152 w 2350"/>
              <a:gd name="T35" fmla="*/ 1175 h 2350"/>
              <a:gd name="T36" fmla="*/ 1175 w 2350"/>
              <a:gd name="T37" fmla="*/ 152 h 2350"/>
              <a:gd name="T38" fmla="*/ 2198 w 2350"/>
              <a:gd name="T39" fmla="*/ 1175 h 23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2350" h="2350">
                <a:moveTo>
                  <a:pt x="883" y="679"/>
                </a:moveTo>
                <a:cubicBezTo>
                  <a:pt x="1338" y="1175"/>
                  <a:pt x="1338" y="1175"/>
                  <a:pt x="1338" y="1175"/>
                </a:cubicBezTo>
                <a:cubicBezTo>
                  <a:pt x="883" y="1671"/>
                  <a:pt x="883" y="1671"/>
                  <a:pt x="883" y="1671"/>
                </a:cubicBezTo>
                <a:cubicBezTo>
                  <a:pt x="844" y="1710"/>
                  <a:pt x="844" y="1774"/>
                  <a:pt x="883" y="1813"/>
                </a:cubicBezTo>
                <a:cubicBezTo>
                  <a:pt x="922" y="1852"/>
                  <a:pt x="985" y="1852"/>
                  <a:pt x="1023" y="1813"/>
                </a:cubicBezTo>
                <a:cubicBezTo>
                  <a:pt x="1579" y="1246"/>
                  <a:pt x="1579" y="1246"/>
                  <a:pt x="1579" y="1246"/>
                </a:cubicBezTo>
                <a:cubicBezTo>
                  <a:pt x="1618" y="1207"/>
                  <a:pt x="1618" y="1143"/>
                  <a:pt x="1579" y="1104"/>
                </a:cubicBezTo>
                <a:cubicBezTo>
                  <a:pt x="1023" y="537"/>
                  <a:pt x="1023" y="537"/>
                  <a:pt x="1023" y="537"/>
                </a:cubicBezTo>
                <a:cubicBezTo>
                  <a:pt x="985" y="498"/>
                  <a:pt x="922" y="498"/>
                  <a:pt x="883" y="537"/>
                </a:cubicBezTo>
                <a:cubicBezTo>
                  <a:pt x="844" y="576"/>
                  <a:pt x="844" y="640"/>
                  <a:pt x="883" y="679"/>
                </a:cubicBezTo>
                <a:close/>
                <a:moveTo>
                  <a:pt x="0" y="1175"/>
                </a:moveTo>
                <a:cubicBezTo>
                  <a:pt x="0" y="1824"/>
                  <a:pt x="526" y="2350"/>
                  <a:pt x="1175" y="2350"/>
                </a:cubicBezTo>
                <a:cubicBezTo>
                  <a:pt x="1824" y="2350"/>
                  <a:pt x="2350" y="1824"/>
                  <a:pt x="2350" y="1175"/>
                </a:cubicBezTo>
                <a:cubicBezTo>
                  <a:pt x="2350" y="526"/>
                  <a:pt x="1824" y="0"/>
                  <a:pt x="1175" y="0"/>
                </a:cubicBezTo>
                <a:cubicBezTo>
                  <a:pt x="526" y="0"/>
                  <a:pt x="0" y="526"/>
                  <a:pt x="0" y="1175"/>
                </a:cubicBezTo>
                <a:close/>
                <a:moveTo>
                  <a:pt x="2198" y="1175"/>
                </a:moveTo>
                <a:cubicBezTo>
                  <a:pt x="2198" y="1740"/>
                  <a:pt x="1740" y="2198"/>
                  <a:pt x="1175" y="2198"/>
                </a:cubicBezTo>
                <a:cubicBezTo>
                  <a:pt x="610" y="2198"/>
                  <a:pt x="152" y="1740"/>
                  <a:pt x="152" y="1175"/>
                </a:cubicBezTo>
                <a:cubicBezTo>
                  <a:pt x="152" y="610"/>
                  <a:pt x="610" y="152"/>
                  <a:pt x="1175" y="152"/>
                </a:cubicBezTo>
                <a:cubicBezTo>
                  <a:pt x="1740" y="152"/>
                  <a:pt x="2198" y="610"/>
                  <a:pt x="2198" y="1175"/>
                </a:cubicBezTo>
                <a:close/>
              </a:path>
            </a:pathLst>
          </a:custGeom>
          <a:solidFill>
            <a:schemeClr val="accent5"/>
          </a:solidFill>
          <a:ln>
            <a:noFill/>
          </a:ln>
        </p:spPr>
        <p:txBody>
          <a:bodyPr vert="horz" wrap="square" lIns="91440" tIns="45720" rIns="91440" bIns="45720" numCol="1" anchor="t" anchorCtr="0" compatLnSpc="1">
            <a:prstTxWarp prst="textNoShape">
              <a:avLst/>
            </a:prstTxWarp>
          </a:bodyPr>
          <a:lstStyle/>
          <a:p>
            <a:endParaRPr lang="en-US"/>
          </a:p>
        </p:txBody>
      </p:sp>
      <p:sp>
        <p:nvSpPr>
          <p:cNvPr id="36" name="Freeform 5">
            <a:hlinkClick r:id="" action="ppaction://hlinkshowjump?jump=previousslide"/>
          </p:cNvPr>
          <p:cNvSpPr>
            <a:spLocks noEditPoints="1"/>
          </p:cNvSpPr>
          <p:nvPr userDrawn="1"/>
        </p:nvSpPr>
        <p:spPr bwMode="auto">
          <a:xfrm>
            <a:off x="8244097" y="4713316"/>
            <a:ext cx="141259" cy="141259"/>
          </a:xfrm>
          <a:custGeom>
            <a:avLst/>
            <a:gdLst>
              <a:gd name="T0" fmla="*/ 1467 w 2350"/>
              <a:gd name="T1" fmla="*/ 1671 h 2350"/>
              <a:gd name="T2" fmla="*/ 1012 w 2350"/>
              <a:gd name="T3" fmla="*/ 1175 h 2350"/>
              <a:gd name="T4" fmla="*/ 1467 w 2350"/>
              <a:gd name="T5" fmla="*/ 679 h 2350"/>
              <a:gd name="T6" fmla="*/ 1467 w 2350"/>
              <a:gd name="T7" fmla="*/ 537 h 2350"/>
              <a:gd name="T8" fmla="*/ 1327 w 2350"/>
              <a:gd name="T9" fmla="*/ 537 h 2350"/>
              <a:gd name="T10" fmla="*/ 771 w 2350"/>
              <a:gd name="T11" fmla="*/ 1104 h 2350"/>
              <a:gd name="T12" fmla="*/ 771 w 2350"/>
              <a:gd name="T13" fmla="*/ 1246 h 2350"/>
              <a:gd name="T14" fmla="*/ 1327 w 2350"/>
              <a:gd name="T15" fmla="*/ 1813 h 2350"/>
              <a:gd name="T16" fmla="*/ 1467 w 2350"/>
              <a:gd name="T17" fmla="*/ 1813 h 2350"/>
              <a:gd name="T18" fmla="*/ 1467 w 2350"/>
              <a:gd name="T19" fmla="*/ 1671 h 2350"/>
              <a:gd name="T20" fmla="*/ 2350 w 2350"/>
              <a:gd name="T21" fmla="*/ 1175 h 2350"/>
              <a:gd name="T22" fmla="*/ 1175 w 2350"/>
              <a:gd name="T23" fmla="*/ 0 h 2350"/>
              <a:gd name="T24" fmla="*/ 0 w 2350"/>
              <a:gd name="T25" fmla="*/ 1175 h 2350"/>
              <a:gd name="T26" fmla="*/ 1175 w 2350"/>
              <a:gd name="T27" fmla="*/ 2350 h 2350"/>
              <a:gd name="T28" fmla="*/ 2350 w 2350"/>
              <a:gd name="T29" fmla="*/ 1175 h 2350"/>
              <a:gd name="T30" fmla="*/ 152 w 2350"/>
              <a:gd name="T31" fmla="*/ 1175 h 2350"/>
              <a:gd name="T32" fmla="*/ 1175 w 2350"/>
              <a:gd name="T33" fmla="*/ 152 h 2350"/>
              <a:gd name="T34" fmla="*/ 2198 w 2350"/>
              <a:gd name="T35" fmla="*/ 1175 h 2350"/>
              <a:gd name="T36" fmla="*/ 1175 w 2350"/>
              <a:gd name="T37" fmla="*/ 2198 h 2350"/>
              <a:gd name="T38" fmla="*/ 152 w 2350"/>
              <a:gd name="T39" fmla="*/ 1175 h 23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2350" h="2350">
                <a:moveTo>
                  <a:pt x="1467" y="1671"/>
                </a:moveTo>
                <a:cubicBezTo>
                  <a:pt x="1012" y="1175"/>
                  <a:pt x="1012" y="1175"/>
                  <a:pt x="1012" y="1175"/>
                </a:cubicBezTo>
                <a:cubicBezTo>
                  <a:pt x="1467" y="679"/>
                  <a:pt x="1467" y="679"/>
                  <a:pt x="1467" y="679"/>
                </a:cubicBezTo>
                <a:cubicBezTo>
                  <a:pt x="1506" y="640"/>
                  <a:pt x="1506" y="576"/>
                  <a:pt x="1467" y="537"/>
                </a:cubicBezTo>
                <a:cubicBezTo>
                  <a:pt x="1428" y="498"/>
                  <a:pt x="1365" y="498"/>
                  <a:pt x="1327" y="537"/>
                </a:cubicBezTo>
                <a:cubicBezTo>
                  <a:pt x="771" y="1104"/>
                  <a:pt x="771" y="1104"/>
                  <a:pt x="771" y="1104"/>
                </a:cubicBezTo>
                <a:cubicBezTo>
                  <a:pt x="732" y="1143"/>
                  <a:pt x="732" y="1207"/>
                  <a:pt x="771" y="1246"/>
                </a:cubicBezTo>
                <a:cubicBezTo>
                  <a:pt x="1327" y="1813"/>
                  <a:pt x="1327" y="1813"/>
                  <a:pt x="1327" y="1813"/>
                </a:cubicBezTo>
                <a:cubicBezTo>
                  <a:pt x="1365" y="1852"/>
                  <a:pt x="1428" y="1852"/>
                  <a:pt x="1467" y="1813"/>
                </a:cubicBezTo>
                <a:cubicBezTo>
                  <a:pt x="1506" y="1774"/>
                  <a:pt x="1506" y="1710"/>
                  <a:pt x="1467" y="1671"/>
                </a:cubicBezTo>
                <a:close/>
                <a:moveTo>
                  <a:pt x="2350" y="1175"/>
                </a:moveTo>
                <a:cubicBezTo>
                  <a:pt x="2350" y="526"/>
                  <a:pt x="1824" y="0"/>
                  <a:pt x="1175" y="0"/>
                </a:cubicBezTo>
                <a:cubicBezTo>
                  <a:pt x="526" y="0"/>
                  <a:pt x="0" y="526"/>
                  <a:pt x="0" y="1175"/>
                </a:cubicBezTo>
                <a:cubicBezTo>
                  <a:pt x="0" y="1824"/>
                  <a:pt x="526" y="2350"/>
                  <a:pt x="1175" y="2350"/>
                </a:cubicBezTo>
                <a:cubicBezTo>
                  <a:pt x="1824" y="2350"/>
                  <a:pt x="2350" y="1824"/>
                  <a:pt x="2350" y="1175"/>
                </a:cubicBezTo>
                <a:close/>
                <a:moveTo>
                  <a:pt x="152" y="1175"/>
                </a:moveTo>
                <a:cubicBezTo>
                  <a:pt x="152" y="610"/>
                  <a:pt x="610" y="152"/>
                  <a:pt x="1175" y="152"/>
                </a:cubicBezTo>
                <a:cubicBezTo>
                  <a:pt x="1740" y="152"/>
                  <a:pt x="2198" y="610"/>
                  <a:pt x="2198" y="1175"/>
                </a:cubicBezTo>
                <a:cubicBezTo>
                  <a:pt x="2198" y="1740"/>
                  <a:pt x="1740" y="2198"/>
                  <a:pt x="1175" y="2198"/>
                </a:cubicBezTo>
                <a:cubicBezTo>
                  <a:pt x="610" y="2198"/>
                  <a:pt x="152" y="1740"/>
                  <a:pt x="152" y="1175"/>
                </a:cubicBezTo>
                <a:close/>
              </a:path>
            </a:pathLst>
          </a:custGeom>
          <a:solidFill>
            <a:schemeClr val="accent5"/>
          </a:solidFill>
          <a:ln>
            <a:noFill/>
          </a:ln>
        </p:spPr>
        <p:txBody>
          <a:bodyPr vert="horz" wrap="square" lIns="91440" tIns="45720" rIns="91440" bIns="45720" numCol="1" anchor="t" anchorCtr="0" compatLnSpc="1">
            <a:prstTxWarp prst="textNoShape">
              <a:avLst/>
            </a:prstTxWarp>
          </a:bodyPr>
          <a:lstStyle/>
          <a:p>
            <a:endParaRPr lang="en-US"/>
          </a:p>
        </p:txBody>
      </p:sp>
    </p:spTree>
    <p:extLst>
      <p:ext uri="{BB962C8B-B14F-4D97-AF65-F5344CB8AC3E}">
        <p14:creationId xmlns:p14="http://schemas.microsoft.com/office/powerpoint/2010/main" val="3713753822"/>
      </p:ext>
    </p:extLst>
  </p:cSld>
  <p:clrMapOvr>
    <a:masterClrMapping/>
  </p:clrMapOvr>
  <p:transition spd="slow">
    <p:fade/>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Our Creative Force 1">
    <p:spTree>
      <p:nvGrpSpPr>
        <p:cNvPr id="1" name=""/>
        <p:cNvGrpSpPr/>
        <p:nvPr/>
      </p:nvGrpSpPr>
      <p:grpSpPr>
        <a:xfrm>
          <a:off x="0" y="0"/>
          <a:ext cx="0" cy="0"/>
          <a:chOff x="0" y="0"/>
          <a:chExt cx="0" cy="0"/>
        </a:xfrm>
      </p:grpSpPr>
      <p:sp>
        <p:nvSpPr>
          <p:cNvPr id="23" name="TextBox 22"/>
          <p:cNvSpPr txBox="1"/>
          <p:nvPr userDrawn="1"/>
        </p:nvSpPr>
        <p:spPr>
          <a:xfrm>
            <a:off x="7939422" y="4722841"/>
            <a:ext cx="206993" cy="123111"/>
          </a:xfrm>
          <a:prstGeom prst="rect">
            <a:avLst/>
          </a:prstGeom>
          <a:noFill/>
        </p:spPr>
        <p:txBody>
          <a:bodyPr wrap="square" lIns="0" tIns="0" rIns="0" bIns="0" rtlCol="0">
            <a:spAutoFit/>
          </a:bodyPr>
          <a:lstStyle/>
          <a:p>
            <a:pPr algn="r"/>
            <a:fld id="{27692F5A-FC14-4E83-B4CC-18F6C2D780A4}" type="slidenum">
              <a:rPr lang="en-US" sz="800" b="0" spc="30" baseline="0" smtClean="0">
                <a:solidFill>
                  <a:schemeClr val="accent4"/>
                </a:solidFill>
                <a:latin typeface="Lato" panose="020F0502020204030203" pitchFamily="34" charset="0"/>
              </a:rPr>
              <a:pPr algn="r"/>
              <a:t>‹#›</a:t>
            </a:fld>
            <a:endParaRPr lang="en-US" sz="800" b="0" spc="30" baseline="0" dirty="0">
              <a:solidFill>
                <a:schemeClr val="accent4"/>
              </a:solidFill>
              <a:latin typeface="Lato" panose="020F0502020204030203" pitchFamily="34" charset="0"/>
            </a:endParaRPr>
          </a:p>
        </p:txBody>
      </p:sp>
      <p:sp>
        <p:nvSpPr>
          <p:cNvPr id="20" name="Picture Placeholder 3"/>
          <p:cNvSpPr>
            <a:spLocks noGrp="1"/>
          </p:cNvSpPr>
          <p:nvPr>
            <p:ph type="pic" sz="quarter" idx="12"/>
          </p:nvPr>
        </p:nvSpPr>
        <p:spPr>
          <a:xfrm>
            <a:off x="890059" y="1636182"/>
            <a:ext cx="1452033" cy="1563369"/>
          </a:xfrm>
          <a:prstGeom prst="rect">
            <a:avLst/>
          </a:prstGeom>
          <a:ln w="6350">
            <a:noFill/>
          </a:ln>
        </p:spPr>
        <p:txBody>
          <a:bodyPr/>
          <a:lstStyle>
            <a:lvl1pPr>
              <a:defRPr sz="1000">
                <a:solidFill>
                  <a:schemeClr val="accent4"/>
                </a:solidFill>
                <a:latin typeface="Lato" panose="020F0502020204030203" pitchFamily="34" charset="0"/>
              </a:defRPr>
            </a:lvl1pPr>
          </a:lstStyle>
          <a:p>
            <a:endParaRPr lang="en-US" dirty="0"/>
          </a:p>
        </p:txBody>
      </p:sp>
      <p:sp>
        <p:nvSpPr>
          <p:cNvPr id="14" name="Text Placeholder 9"/>
          <p:cNvSpPr>
            <a:spLocks noGrp="1"/>
          </p:cNvSpPr>
          <p:nvPr>
            <p:ph type="body" sz="quarter" idx="10"/>
          </p:nvPr>
        </p:nvSpPr>
        <p:spPr>
          <a:xfrm>
            <a:off x="584202" y="575841"/>
            <a:ext cx="7953374" cy="383260"/>
          </a:xfrm>
          <a:prstGeom prst="rect">
            <a:avLst/>
          </a:prstGeom>
        </p:spPr>
        <p:txBody>
          <a:bodyPr lIns="0" tIns="0" rIns="0" bIns="0"/>
          <a:lstStyle>
            <a:lvl1pPr marL="0" indent="0" algn="l">
              <a:lnSpc>
                <a:spcPct val="100000"/>
              </a:lnSpc>
              <a:spcBef>
                <a:spcPts val="0"/>
              </a:spcBef>
              <a:buNone/>
              <a:defRPr sz="2200" b="0" cap="all" spc="50" baseline="0">
                <a:solidFill>
                  <a:schemeClr val="accent1"/>
                </a:solidFill>
                <a:latin typeface="+mj-lt"/>
                <a:ea typeface="Roboto" panose="02000000000000000000" pitchFamily="2" charset="0"/>
                <a:cs typeface="Open Sans" panose="020B0606030504020204" pitchFamily="34" charset="0"/>
              </a:defRPr>
            </a:lvl1pPr>
          </a:lstStyle>
          <a:p>
            <a:pPr lvl="0"/>
            <a:r>
              <a:rPr lang="en-US" dirty="0"/>
              <a:t>Click to edit Master text styles</a:t>
            </a:r>
          </a:p>
        </p:txBody>
      </p:sp>
      <p:sp>
        <p:nvSpPr>
          <p:cNvPr id="15" name="Text Placeholder 9"/>
          <p:cNvSpPr>
            <a:spLocks noGrp="1"/>
          </p:cNvSpPr>
          <p:nvPr>
            <p:ph type="body" sz="quarter" idx="11"/>
          </p:nvPr>
        </p:nvSpPr>
        <p:spPr>
          <a:xfrm>
            <a:off x="593725" y="998857"/>
            <a:ext cx="7953374" cy="141344"/>
          </a:xfrm>
          <a:prstGeom prst="rect">
            <a:avLst/>
          </a:prstGeom>
        </p:spPr>
        <p:txBody>
          <a:bodyPr lIns="0" tIns="0" rIns="0" bIns="0"/>
          <a:lstStyle>
            <a:lvl1pPr marL="0" indent="0" algn="l">
              <a:lnSpc>
                <a:spcPts val="1200"/>
              </a:lnSpc>
              <a:spcBef>
                <a:spcPts val="0"/>
              </a:spcBef>
              <a:buNone/>
              <a:defRPr sz="1400" b="0" cap="none" spc="0" baseline="0">
                <a:solidFill>
                  <a:schemeClr val="accent4"/>
                </a:solidFill>
                <a:latin typeface="+mj-lt"/>
                <a:ea typeface="Roboto" panose="02000000000000000000" pitchFamily="2" charset="0"/>
                <a:cs typeface="Open Sans" panose="020B0606030504020204" pitchFamily="34" charset="0"/>
              </a:defRPr>
            </a:lvl1pPr>
          </a:lstStyle>
          <a:p>
            <a:pPr lvl="0"/>
            <a:r>
              <a:rPr lang="en-US" dirty="0"/>
              <a:t>Click to edit Master text styles</a:t>
            </a:r>
          </a:p>
        </p:txBody>
      </p:sp>
      <p:cxnSp>
        <p:nvCxnSpPr>
          <p:cNvPr id="18" name="Straight Connector 17"/>
          <p:cNvCxnSpPr/>
          <p:nvPr userDrawn="1"/>
        </p:nvCxnSpPr>
        <p:spPr>
          <a:xfrm>
            <a:off x="593725" y="492067"/>
            <a:ext cx="914400" cy="0"/>
          </a:xfrm>
          <a:prstGeom prst="line">
            <a:avLst/>
          </a:prstGeom>
          <a:ln w="28575">
            <a:solidFill>
              <a:schemeClr val="accent2"/>
            </a:solidFill>
          </a:ln>
        </p:spPr>
        <p:style>
          <a:lnRef idx="1">
            <a:schemeClr val="accent1"/>
          </a:lnRef>
          <a:fillRef idx="0">
            <a:schemeClr val="accent1"/>
          </a:fillRef>
          <a:effectRef idx="0">
            <a:schemeClr val="accent1"/>
          </a:effectRef>
          <a:fontRef idx="minor">
            <a:schemeClr val="tx1"/>
          </a:fontRef>
        </p:style>
      </p:cxnSp>
      <p:sp>
        <p:nvSpPr>
          <p:cNvPr id="28" name="Picture Placeholder 3"/>
          <p:cNvSpPr>
            <a:spLocks noGrp="1"/>
          </p:cNvSpPr>
          <p:nvPr>
            <p:ph type="pic" sz="quarter" idx="13"/>
          </p:nvPr>
        </p:nvSpPr>
        <p:spPr>
          <a:xfrm>
            <a:off x="2853972" y="1636182"/>
            <a:ext cx="1452033" cy="1563369"/>
          </a:xfrm>
          <a:prstGeom prst="rect">
            <a:avLst/>
          </a:prstGeom>
          <a:ln w="6350">
            <a:noFill/>
          </a:ln>
        </p:spPr>
        <p:txBody>
          <a:bodyPr/>
          <a:lstStyle>
            <a:lvl1pPr>
              <a:defRPr sz="1000">
                <a:solidFill>
                  <a:schemeClr val="accent4"/>
                </a:solidFill>
                <a:latin typeface="Lato" panose="020F0502020204030203" pitchFamily="34" charset="0"/>
              </a:defRPr>
            </a:lvl1pPr>
          </a:lstStyle>
          <a:p>
            <a:endParaRPr lang="en-US" dirty="0"/>
          </a:p>
        </p:txBody>
      </p:sp>
      <p:sp>
        <p:nvSpPr>
          <p:cNvPr id="30" name="Picture Placeholder 3"/>
          <p:cNvSpPr>
            <a:spLocks noGrp="1"/>
          </p:cNvSpPr>
          <p:nvPr>
            <p:ph type="pic" sz="quarter" idx="14"/>
          </p:nvPr>
        </p:nvSpPr>
        <p:spPr>
          <a:xfrm>
            <a:off x="4817887" y="1636182"/>
            <a:ext cx="1452033" cy="1563369"/>
          </a:xfrm>
          <a:prstGeom prst="rect">
            <a:avLst/>
          </a:prstGeom>
          <a:ln w="6350">
            <a:noFill/>
          </a:ln>
        </p:spPr>
        <p:txBody>
          <a:bodyPr/>
          <a:lstStyle>
            <a:lvl1pPr>
              <a:defRPr sz="1000">
                <a:solidFill>
                  <a:schemeClr val="accent4"/>
                </a:solidFill>
                <a:latin typeface="Lato" panose="020F0502020204030203" pitchFamily="34" charset="0"/>
              </a:defRPr>
            </a:lvl1pPr>
          </a:lstStyle>
          <a:p>
            <a:endParaRPr lang="en-US" dirty="0"/>
          </a:p>
        </p:txBody>
      </p:sp>
      <p:sp>
        <p:nvSpPr>
          <p:cNvPr id="32" name="Picture Placeholder 3"/>
          <p:cNvSpPr>
            <a:spLocks noGrp="1"/>
          </p:cNvSpPr>
          <p:nvPr>
            <p:ph type="pic" sz="quarter" idx="15"/>
          </p:nvPr>
        </p:nvSpPr>
        <p:spPr>
          <a:xfrm>
            <a:off x="6792064" y="1636182"/>
            <a:ext cx="1452033" cy="1563369"/>
          </a:xfrm>
          <a:prstGeom prst="rect">
            <a:avLst/>
          </a:prstGeom>
          <a:ln w="6350">
            <a:noFill/>
          </a:ln>
        </p:spPr>
        <p:txBody>
          <a:bodyPr/>
          <a:lstStyle>
            <a:lvl1pPr>
              <a:defRPr sz="1000">
                <a:solidFill>
                  <a:schemeClr val="accent4"/>
                </a:solidFill>
                <a:latin typeface="Lato" panose="020F0502020204030203" pitchFamily="34" charset="0"/>
              </a:defRPr>
            </a:lvl1pPr>
          </a:lstStyle>
          <a:p>
            <a:endParaRPr lang="en-US" dirty="0"/>
          </a:p>
        </p:txBody>
      </p:sp>
      <p:sp>
        <p:nvSpPr>
          <p:cNvPr id="19" name="Freeform 5">
            <a:hlinkClick r:id="" action="ppaction://hlinkshowjump?jump=nextslide"/>
          </p:cNvPr>
          <p:cNvSpPr>
            <a:spLocks noEditPoints="1"/>
          </p:cNvSpPr>
          <p:nvPr userDrawn="1"/>
        </p:nvSpPr>
        <p:spPr bwMode="auto">
          <a:xfrm>
            <a:off x="8407428" y="4713316"/>
            <a:ext cx="141259" cy="141259"/>
          </a:xfrm>
          <a:custGeom>
            <a:avLst/>
            <a:gdLst>
              <a:gd name="T0" fmla="*/ 883 w 2350"/>
              <a:gd name="T1" fmla="*/ 679 h 2350"/>
              <a:gd name="T2" fmla="*/ 1338 w 2350"/>
              <a:gd name="T3" fmla="*/ 1175 h 2350"/>
              <a:gd name="T4" fmla="*/ 883 w 2350"/>
              <a:gd name="T5" fmla="*/ 1671 h 2350"/>
              <a:gd name="T6" fmla="*/ 883 w 2350"/>
              <a:gd name="T7" fmla="*/ 1813 h 2350"/>
              <a:gd name="T8" fmla="*/ 1023 w 2350"/>
              <a:gd name="T9" fmla="*/ 1813 h 2350"/>
              <a:gd name="T10" fmla="*/ 1579 w 2350"/>
              <a:gd name="T11" fmla="*/ 1246 h 2350"/>
              <a:gd name="T12" fmla="*/ 1579 w 2350"/>
              <a:gd name="T13" fmla="*/ 1104 h 2350"/>
              <a:gd name="T14" fmla="*/ 1023 w 2350"/>
              <a:gd name="T15" fmla="*/ 537 h 2350"/>
              <a:gd name="T16" fmla="*/ 883 w 2350"/>
              <a:gd name="T17" fmla="*/ 537 h 2350"/>
              <a:gd name="T18" fmla="*/ 883 w 2350"/>
              <a:gd name="T19" fmla="*/ 679 h 2350"/>
              <a:gd name="T20" fmla="*/ 0 w 2350"/>
              <a:gd name="T21" fmla="*/ 1175 h 2350"/>
              <a:gd name="T22" fmla="*/ 1175 w 2350"/>
              <a:gd name="T23" fmla="*/ 2350 h 2350"/>
              <a:gd name="T24" fmla="*/ 2350 w 2350"/>
              <a:gd name="T25" fmla="*/ 1175 h 2350"/>
              <a:gd name="T26" fmla="*/ 1175 w 2350"/>
              <a:gd name="T27" fmla="*/ 0 h 2350"/>
              <a:gd name="T28" fmla="*/ 0 w 2350"/>
              <a:gd name="T29" fmla="*/ 1175 h 2350"/>
              <a:gd name="T30" fmla="*/ 2198 w 2350"/>
              <a:gd name="T31" fmla="*/ 1175 h 2350"/>
              <a:gd name="T32" fmla="*/ 1175 w 2350"/>
              <a:gd name="T33" fmla="*/ 2198 h 2350"/>
              <a:gd name="T34" fmla="*/ 152 w 2350"/>
              <a:gd name="T35" fmla="*/ 1175 h 2350"/>
              <a:gd name="T36" fmla="*/ 1175 w 2350"/>
              <a:gd name="T37" fmla="*/ 152 h 2350"/>
              <a:gd name="T38" fmla="*/ 2198 w 2350"/>
              <a:gd name="T39" fmla="*/ 1175 h 23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2350" h="2350">
                <a:moveTo>
                  <a:pt x="883" y="679"/>
                </a:moveTo>
                <a:cubicBezTo>
                  <a:pt x="1338" y="1175"/>
                  <a:pt x="1338" y="1175"/>
                  <a:pt x="1338" y="1175"/>
                </a:cubicBezTo>
                <a:cubicBezTo>
                  <a:pt x="883" y="1671"/>
                  <a:pt x="883" y="1671"/>
                  <a:pt x="883" y="1671"/>
                </a:cubicBezTo>
                <a:cubicBezTo>
                  <a:pt x="844" y="1710"/>
                  <a:pt x="844" y="1774"/>
                  <a:pt x="883" y="1813"/>
                </a:cubicBezTo>
                <a:cubicBezTo>
                  <a:pt x="922" y="1852"/>
                  <a:pt x="985" y="1852"/>
                  <a:pt x="1023" y="1813"/>
                </a:cubicBezTo>
                <a:cubicBezTo>
                  <a:pt x="1579" y="1246"/>
                  <a:pt x="1579" y="1246"/>
                  <a:pt x="1579" y="1246"/>
                </a:cubicBezTo>
                <a:cubicBezTo>
                  <a:pt x="1618" y="1207"/>
                  <a:pt x="1618" y="1143"/>
                  <a:pt x="1579" y="1104"/>
                </a:cubicBezTo>
                <a:cubicBezTo>
                  <a:pt x="1023" y="537"/>
                  <a:pt x="1023" y="537"/>
                  <a:pt x="1023" y="537"/>
                </a:cubicBezTo>
                <a:cubicBezTo>
                  <a:pt x="985" y="498"/>
                  <a:pt x="922" y="498"/>
                  <a:pt x="883" y="537"/>
                </a:cubicBezTo>
                <a:cubicBezTo>
                  <a:pt x="844" y="576"/>
                  <a:pt x="844" y="640"/>
                  <a:pt x="883" y="679"/>
                </a:cubicBezTo>
                <a:close/>
                <a:moveTo>
                  <a:pt x="0" y="1175"/>
                </a:moveTo>
                <a:cubicBezTo>
                  <a:pt x="0" y="1824"/>
                  <a:pt x="526" y="2350"/>
                  <a:pt x="1175" y="2350"/>
                </a:cubicBezTo>
                <a:cubicBezTo>
                  <a:pt x="1824" y="2350"/>
                  <a:pt x="2350" y="1824"/>
                  <a:pt x="2350" y="1175"/>
                </a:cubicBezTo>
                <a:cubicBezTo>
                  <a:pt x="2350" y="526"/>
                  <a:pt x="1824" y="0"/>
                  <a:pt x="1175" y="0"/>
                </a:cubicBezTo>
                <a:cubicBezTo>
                  <a:pt x="526" y="0"/>
                  <a:pt x="0" y="526"/>
                  <a:pt x="0" y="1175"/>
                </a:cubicBezTo>
                <a:close/>
                <a:moveTo>
                  <a:pt x="2198" y="1175"/>
                </a:moveTo>
                <a:cubicBezTo>
                  <a:pt x="2198" y="1740"/>
                  <a:pt x="1740" y="2198"/>
                  <a:pt x="1175" y="2198"/>
                </a:cubicBezTo>
                <a:cubicBezTo>
                  <a:pt x="610" y="2198"/>
                  <a:pt x="152" y="1740"/>
                  <a:pt x="152" y="1175"/>
                </a:cubicBezTo>
                <a:cubicBezTo>
                  <a:pt x="152" y="610"/>
                  <a:pt x="610" y="152"/>
                  <a:pt x="1175" y="152"/>
                </a:cubicBezTo>
                <a:cubicBezTo>
                  <a:pt x="1740" y="152"/>
                  <a:pt x="2198" y="610"/>
                  <a:pt x="2198" y="1175"/>
                </a:cubicBezTo>
                <a:close/>
              </a:path>
            </a:pathLst>
          </a:custGeom>
          <a:solidFill>
            <a:schemeClr val="accent5"/>
          </a:solidFill>
          <a:ln>
            <a:noFill/>
          </a:ln>
        </p:spPr>
        <p:txBody>
          <a:bodyPr vert="horz" wrap="square" lIns="91440" tIns="45720" rIns="91440" bIns="45720" numCol="1" anchor="t" anchorCtr="0" compatLnSpc="1">
            <a:prstTxWarp prst="textNoShape">
              <a:avLst/>
            </a:prstTxWarp>
          </a:bodyPr>
          <a:lstStyle/>
          <a:p>
            <a:endParaRPr lang="en-US"/>
          </a:p>
        </p:txBody>
      </p:sp>
      <p:sp>
        <p:nvSpPr>
          <p:cNvPr id="21" name="Freeform 5">
            <a:hlinkClick r:id="" action="ppaction://hlinkshowjump?jump=previousslide"/>
          </p:cNvPr>
          <p:cNvSpPr>
            <a:spLocks noEditPoints="1"/>
          </p:cNvSpPr>
          <p:nvPr userDrawn="1"/>
        </p:nvSpPr>
        <p:spPr bwMode="auto">
          <a:xfrm>
            <a:off x="8244097" y="4713316"/>
            <a:ext cx="141259" cy="141259"/>
          </a:xfrm>
          <a:custGeom>
            <a:avLst/>
            <a:gdLst>
              <a:gd name="T0" fmla="*/ 1467 w 2350"/>
              <a:gd name="T1" fmla="*/ 1671 h 2350"/>
              <a:gd name="T2" fmla="*/ 1012 w 2350"/>
              <a:gd name="T3" fmla="*/ 1175 h 2350"/>
              <a:gd name="T4" fmla="*/ 1467 w 2350"/>
              <a:gd name="T5" fmla="*/ 679 h 2350"/>
              <a:gd name="T6" fmla="*/ 1467 w 2350"/>
              <a:gd name="T7" fmla="*/ 537 h 2350"/>
              <a:gd name="T8" fmla="*/ 1327 w 2350"/>
              <a:gd name="T9" fmla="*/ 537 h 2350"/>
              <a:gd name="T10" fmla="*/ 771 w 2350"/>
              <a:gd name="T11" fmla="*/ 1104 h 2350"/>
              <a:gd name="T12" fmla="*/ 771 w 2350"/>
              <a:gd name="T13" fmla="*/ 1246 h 2350"/>
              <a:gd name="T14" fmla="*/ 1327 w 2350"/>
              <a:gd name="T15" fmla="*/ 1813 h 2350"/>
              <a:gd name="T16" fmla="*/ 1467 w 2350"/>
              <a:gd name="T17" fmla="*/ 1813 h 2350"/>
              <a:gd name="T18" fmla="*/ 1467 w 2350"/>
              <a:gd name="T19" fmla="*/ 1671 h 2350"/>
              <a:gd name="T20" fmla="*/ 2350 w 2350"/>
              <a:gd name="T21" fmla="*/ 1175 h 2350"/>
              <a:gd name="T22" fmla="*/ 1175 w 2350"/>
              <a:gd name="T23" fmla="*/ 0 h 2350"/>
              <a:gd name="T24" fmla="*/ 0 w 2350"/>
              <a:gd name="T25" fmla="*/ 1175 h 2350"/>
              <a:gd name="T26" fmla="*/ 1175 w 2350"/>
              <a:gd name="T27" fmla="*/ 2350 h 2350"/>
              <a:gd name="T28" fmla="*/ 2350 w 2350"/>
              <a:gd name="T29" fmla="*/ 1175 h 2350"/>
              <a:gd name="T30" fmla="*/ 152 w 2350"/>
              <a:gd name="T31" fmla="*/ 1175 h 2350"/>
              <a:gd name="T32" fmla="*/ 1175 w 2350"/>
              <a:gd name="T33" fmla="*/ 152 h 2350"/>
              <a:gd name="T34" fmla="*/ 2198 w 2350"/>
              <a:gd name="T35" fmla="*/ 1175 h 2350"/>
              <a:gd name="T36" fmla="*/ 1175 w 2350"/>
              <a:gd name="T37" fmla="*/ 2198 h 2350"/>
              <a:gd name="T38" fmla="*/ 152 w 2350"/>
              <a:gd name="T39" fmla="*/ 1175 h 23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2350" h="2350">
                <a:moveTo>
                  <a:pt x="1467" y="1671"/>
                </a:moveTo>
                <a:cubicBezTo>
                  <a:pt x="1012" y="1175"/>
                  <a:pt x="1012" y="1175"/>
                  <a:pt x="1012" y="1175"/>
                </a:cubicBezTo>
                <a:cubicBezTo>
                  <a:pt x="1467" y="679"/>
                  <a:pt x="1467" y="679"/>
                  <a:pt x="1467" y="679"/>
                </a:cubicBezTo>
                <a:cubicBezTo>
                  <a:pt x="1506" y="640"/>
                  <a:pt x="1506" y="576"/>
                  <a:pt x="1467" y="537"/>
                </a:cubicBezTo>
                <a:cubicBezTo>
                  <a:pt x="1428" y="498"/>
                  <a:pt x="1365" y="498"/>
                  <a:pt x="1327" y="537"/>
                </a:cubicBezTo>
                <a:cubicBezTo>
                  <a:pt x="771" y="1104"/>
                  <a:pt x="771" y="1104"/>
                  <a:pt x="771" y="1104"/>
                </a:cubicBezTo>
                <a:cubicBezTo>
                  <a:pt x="732" y="1143"/>
                  <a:pt x="732" y="1207"/>
                  <a:pt x="771" y="1246"/>
                </a:cubicBezTo>
                <a:cubicBezTo>
                  <a:pt x="1327" y="1813"/>
                  <a:pt x="1327" y="1813"/>
                  <a:pt x="1327" y="1813"/>
                </a:cubicBezTo>
                <a:cubicBezTo>
                  <a:pt x="1365" y="1852"/>
                  <a:pt x="1428" y="1852"/>
                  <a:pt x="1467" y="1813"/>
                </a:cubicBezTo>
                <a:cubicBezTo>
                  <a:pt x="1506" y="1774"/>
                  <a:pt x="1506" y="1710"/>
                  <a:pt x="1467" y="1671"/>
                </a:cubicBezTo>
                <a:close/>
                <a:moveTo>
                  <a:pt x="2350" y="1175"/>
                </a:moveTo>
                <a:cubicBezTo>
                  <a:pt x="2350" y="526"/>
                  <a:pt x="1824" y="0"/>
                  <a:pt x="1175" y="0"/>
                </a:cubicBezTo>
                <a:cubicBezTo>
                  <a:pt x="526" y="0"/>
                  <a:pt x="0" y="526"/>
                  <a:pt x="0" y="1175"/>
                </a:cubicBezTo>
                <a:cubicBezTo>
                  <a:pt x="0" y="1824"/>
                  <a:pt x="526" y="2350"/>
                  <a:pt x="1175" y="2350"/>
                </a:cubicBezTo>
                <a:cubicBezTo>
                  <a:pt x="1824" y="2350"/>
                  <a:pt x="2350" y="1824"/>
                  <a:pt x="2350" y="1175"/>
                </a:cubicBezTo>
                <a:close/>
                <a:moveTo>
                  <a:pt x="152" y="1175"/>
                </a:moveTo>
                <a:cubicBezTo>
                  <a:pt x="152" y="610"/>
                  <a:pt x="610" y="152"/>
                  <a:pt x="1175" y="152"/>
                </a:cubicBezTo>
                <a:cubicBezTo>
                  <a:pt x="1740" y="152"/>
                  <a:pt x="2198" y="610"/>
                  <a:pt x="2198" y="1175"/>
                </a:cubicBezTo>
                <a:cubicBezTo>
                  <a:pt x="2198" y="1740"/>
                  <a:pt x="1740" y="2198"/>
                  <a:pt x="1175" y="2198"/>
                </a:cubicBezTo>
                <a:cubicBezTo>
                  <a:pt x="610" y="2198"/>
                  <a:pt x="152" y="1740"/>
                  <a:pt x="152" y="1175"/>
                </a:cubicBezTo>
                <a:close/>
              </a:path>
            </a:pathLst>
          </a:custGeom>
          <a:solidFill>
            <a:schemeClr val="accent5"/>
          </a:solidFill>
          <a:ln>
            <a:noFill/>
          </a:ln>
        </p:spPr>
        <p:txBody>
          <a:bodyPr vert="horz" wrap="square" lIns="91440" tIns="45720" rIns="91440" bIns="45720" numCol="1" anchor="t" anchorCtr="0" compatLnSpc="1">
            <a:prstTxWarp prst="textNoShape">
              <a:avLst/>
            </a:prstTxWarp>
          </a:bodyPr>
          <a:lstStyle/>
          <a:p>
            <a:endParaRPr lang="en-US"/>
          </a:p>
        </p:txBody>
      </p:sp>
      <p:sp>
        <p:nvSpPr>
          <p:cNvPr id="12" name="Rectangle 7">
            <a:extLst>
              <a:ext uri="{FF2B5EF4-FFF2-40B4-BE49-F238E27FC236}">
                <a16:creationId xmlns="" xmlns:a16="http://schemas.microsoft.com/office/drawing/2014/main" id="{FFDE9971-10A8-4074-B02E-1D52CD8D6862}"/>
              </a:ext>
            </a:extLst>
          </p:cNvPr>
          <p:cNvSpPr/>
          <p:nvPr userDrawn="1"/>
        </p:nvSpPr>
        <p:spPr>
          <a:xfrm rot="5400000" flipV="1">
            <a:off x="1178036" y="2911574"/>
            <a:ext cx="256151" cy="832104"/>
          </a:xfrm>
          <a:custGeom>
            <a:avLst/>
            <a:gdLst>
              <a:gd name="connsiteX0" fmla="*/ 0 w 256151"/>
              <a:gd name="connsiteY0" fmla="*/ 0 h 827863"/>
              <a:gd name="connsiteX1" fmla="*/ 256151 w 256151"/>
              <a:gd name="connsiteY1" fmla="*/ 0 h 827863"/>
              <a:gd name="connsiteX2" fmla="*/ 256151 w 256151"/>
              <a:gd name="connsiteY2" fmla="*/ 827863 h 827863"/>
              <a:gd name="connsiteX3" fmla="*/ 0 w 256151"/>
              <a:gd name="connsiteY3" fmla="*/ 827863 h 827863"/>
              <a:gd name="connsiteX4" fmla="*/ 0 w 256151"/>
              <a:gd name="connsiteY4" fmla="*/ 0 h 827863"/>
              <a:gd name="connsiteX0" fmla="*/ 0 w 256151"/>
              <a:gd name="connsiteY0" fmla="*/ 0 h 827863"/>
              <a:gd name="connsiteX1" fmla="*/ 2979 w 256151"/>
              <a:gd name="connsiteY1" fmla="*/ 5957 h 827863"/>
              <a:gd name="connsiteX2" fmla="*/ 256151 w 256151"/>
              <a:gd name="connsiteY2" fmla="*/ 827863 h 827863"/>
              <a:gd name="connsiteX3" fmla="*/ 0 w 256151"/>
              <a:gd name="connsiteY3" fmla="*/ 827863 h 827863"/>
              <a:gd name="connsiteX4" fmla="*/ 0 w 256151"/>
              <a:gd name="connsiteY4" fmla="*/ 0 h 82786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56151" h="827863">
                <a:moveTo>
                  <a:pt x="0" y="0"/>
                </a:moveTo>
                <a:lnTo>
                  <a:pt x="2979" y="5957"/>
                </a:lnTo>
                <a:lnTo>
                  <a:pt x="256151" y="827863"/>
                </a:lnTo>
                <a:lnTo>
                  <a:pt x="0" y="827863"/>
                </a:lnTo>
                <a:lnTo>
                  <a:pt x="0"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7">
            <a:extLst>
              <a:ext uri="{FF2B5EF4-FFF2-40B4-BE49-F238E27FC236}">
                <a16:creationId xmlns="" xmlns:a16="http://schemas.microsoft.com/office/drawing/2014/main" id="{C0F81D1B-C245-4739-8B80-706EB2960960}"/>
              </a:ext>
            </a:extLst>
          </p:cNvPr>
          <p:cNvSpPr/>
          <p:nvPr userDrawn="1"/>
        </p:nvSpPr>
        <p:spPr>
          <a:xfrm rot="5400000" flipV="1">
            <a:off x="3141949" y="2911574"/>
            <a:ext cx="256151" cy="832104"/>
          </a:xfrm>
          <a:custGeom>
            <a:avLst/>
            <a:gdLst>
              <a:gd name="connsiteX0" fmla="*/ 0 w 256151"/>
              <a:gd name="connsiteY0" fmla="*/ 0 h 827863"/>
              <a:gd name="connsiteX1" fmla="*/ 256151 w 256151"/>
              <a:gd name="connsiteY1" fmla="*/ 0 h 827863"/>
              <a:gd name="connsiteX2" fmla="*/ 256151 w 256151"/>
              <a:gd name="connsiteY2" fmla="*/ 827863 h 827863"/>
              <a:gd name="connsiteX3" fmla="*/ 0 w 256151"/>
              <a:gd name="connsiteY3" fmla="*/ 827863 h 827863"/>
              <a:gd name="connsiteX4" fmla="*/ 0 w 256151"/>
              <a:gd name="connsiteY4" fmla="*/ 0 h 827863"/>
              <a:gd name="connsiteX0" fmla="*/ 0 w 256151"/>
              <a:gd name="connsiteY0" fmla="*/ 0 h 827863"/>
              <a:gd name="connsiteX1" fmla="*/ 2979 w 256151"/>
              <a:gd name="connsiteY1" fmla="*/ 5957 h 827863"/>
              <a:gd name="connsiteX2" fmla="*/ 256151 w 256151"/>
              <a:gd name="connsiteY2" fmla="*/ 827863 h 827863"/>
              <a:gd name="connsiteX3" fmla="*/ 0 w 256151"/>
              <a:gd name="connsiteY3" fmla="*/ 827863 h 827863"/>
              <a:gd name="connsiteX4" fmla="*/ 0 w 256151"/>
              <a:gd name="connsiteY4" fmla="*/ 0 h 82786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56151" h="827863">
                <a:moveTo>
                  <a:pt x="0" y="0"/>
                </a:moveTo>
                <a:lnTo>
                  <a:pt x="2979" y="5957"/>
                </a:lnTo>
                <a:lnTo>
                  <a:pt x="256151" y="827863"/>
                </a:lnTo>
                <a:lnTo>
                  <a:pt x="0" y="827863"/>
                </a:lnTo>
                <a:lnTo>
                  <a:pt x="0"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7">
            <a:extLst>
              <a:ext uri="{FF2B5EF4-FFF2-40B4-BE49-F238E27FC236}">
                <a16:creationId xmlns="" xmlns:a16="http://schemas.microsoft.com/office/drawing/2014/main" id="{6C19A532-827B-4975-86B2-AA924D5BA890}"/>
              </a:ext>
            </a:extLst>
          </p:cNvPr>
          <p:cNvSpPr/>
          <p:nvPr userDrawn="1"/>
        </p:nvSpPr>
        <p:spPr>
          <a:xfrm rot="5400000" flipV="1">
            <a:off x="5105862" y="2911575"/>
            <a:ext cx="256151" cy="832104"/>
          </a:xfrm>
          <a:custGeom>
            <a:avLst/>
            <a:gdLst>
              <a:gd name="connsiteX0" fmla="*/ 0 w 256151"/>
              <a:gd name="connsiteY0" fmla="*/ 0 h 827863"/>
              <a:gd name="connsiteX1" fmla="*/ 256151 w 256151"/>
              <a:gd name="connsiteY1" fmla="*/ 0 h 827863"/>
              <a:gd name="connsiteX2" fmla="*/ 256151 w 256151"/>
              <a:gd name="connsiteY2" fmla="*/ 827863 h 827863"/>
              <a:gd name="connsiteX3" fmla="*/ 0 w 256151"/>
              <a:gd name="connsiteY3" fmla="*/ 827863 h 827863"/>
              <a:gd name="connsiteX4" fmla="*/ 0 w 256151"/>
              <a:gd name="connsiteY4" fmla="*/ 0 h 827863"/>
              <a:gd name="connsiteX0" fmla="*/ 0 w 256151"/>
              <a:gd name="connsiteY0" fmla="*/ 0 h 827863"/>
              <a:gd name="connsiteX1" fmla="*/ 2979 w 256151"/>
              <a:gd name="connsiteY1" fmla="*/ 5957 h 827863"/>
              <a:gd name="connsiteX2" fmla="*/ 256151 w 256151"/>
              <a:gd name="connsiteY2" fmla="*/ 827863 h 827863"/>
              <a:gd name="connsiteX3" fmla="*/ 0 w 256151"/>
              <a:gd name="connsiteY3" fmla="*/ 827863 h 827863"/>
              <a:gd name="connsiteX4" fmla="*/ 0 w 256151"/>
              <a:gd name="connsiteY4" fmla="*/ 0 h 82786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56151" h="827863">
                <a:moveTo>
                  <a:pt x="0" y="0"/>
                </a:moveTo>
                <a:lnTo>
                  <a:pt x="2979" y="5957"/>
                </a:lnTo>
                <a:lnTo>
                  <a:pt x="256151" y="827863"/>
                </a:lnTo>
                <a:lnTo>
                  <a:pt x="0" y="827863"/>
                </a:lnTo>
                <a:lnTo>
                  <a:pt x="0"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7">
            <a:extLst>
              <a:ext uri="{FF2B5EF4-FFF2-40B4-BE49-F238E27FC236}">
                <a16:creationId xmlns="" xmlns:a16="http://schemas.microsoft.com/office/drawing/2014/main" id="{22CA6CBD-05FB-4C0D-B20D-5CC643109CE1}"/>
              </a:ext>
            </a:extLst>
          </p:cNvPr>
          <p:cNvSpPr/>
          <p:nvPr userDrawn="1"/>
        </p:nvSpPr>
        <p:spPr>
          <a:xfrm rot="5400000" flipV="1">
            <a:off x="7080041" y="2911573"/>
            <a:ext cx="256151" cy="832104"/>
          </a:xfrm>
          <a:custGeom>
            <a:avLst/>
            <a:gdLst>
              <a:gd name="connsiteX0" fmla="*/ 0 w 256151"/>
              <a:gd name="connsiteY0" fmla="*/ 0 h 827863"/>
              <a:gd name="connsiteX1" fmla="*/ 256151 w 256151"/>
              <a:gd name="connsiteY1" fmla="*/ 0 h 827863"/>
              <a:gd name="connsiteX2" fmla="*/ 256151 w 256151"/>
              <a:gd name="connsiteY2" fmla="*/ 827863 h 827863"/>
              <a:gd name="connsiteX3" fmla="*/ 0 w 256151"/>
              <a:gd name="connsiteY3" fmla="*/ 827863 h 827863"/>
              <a:gd name="connsiteX4" fmla="*/ 0 w 256151"/>
              <a:gd name="connsiteY4" fmla="*/ 0 h 827863"/>
              <a:gd name="connsiteX0" fmla="*/ 0 w 256151"/>
              <a:gd name="connsiteY0" fmla="*/ 0 h 827863"/>
              <a:gd name="connsiteX1" fmla="*/ 2979 w 256151"/>
              <a:gd name="connsiteY1" fmla="*/ 5957 h 827863"/>
              <a:gd name="connsiteX2" fmla="*/ 256151 w 256151"/>
              <a:gd name="connsiteY2" fmla="*/ 827863 h 827863"/>
              <a:gd name="connsiteX3" fmla="*/ 0 w 256151"/>
              <a:gd name="connsiteY3" fmla="*/ 827863 h 827863"/>
              <a:gd name="connsiteX4" fmla="*/ 0 w 256151"/>
              <a:gd name="connsiteY4" fmla="*/ 0 h 82786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56151" h="827863">
                <a:moveTo>
                  <a:pt x="0" y="0"/>
                </a:moveTo>
                <a:lnTo>
                  <a:pt x="2979" y="5957"/>
                </a:lnTo>
                <a:lnTo>
                  <a:pt x="256151" y="827863"/>
                </a:lnTo>
                <a:lnTo>
                  <a:pt x="0" y="827863"/>
                </a:lnTo>
                <a:lnTo>
                  <a:pt x="0"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552320553"/>
      </p:ext>
    </p:extLst>
  </p:cSld>
  <p:clrMapOvr>
    <a:masterClrMapping/>
  </p:clrMapOvr>
  <p:transition spd="slow">
    <p:fade/>
  </p:transition>
  <p:timing>
    <p:tnLst>
      <p:par>
        <p:cTn id="1" dur="indefinite" restart="never" nodeType="tmRoot"/>
      </p:par>
    </p:tnLst>
  </p:timing>
  <p:extLst mod="1">
    <p:ext uri="{DCECCB84-F9BA-43D5-87BE-67443E8EF086}">
      <p15:sldGuideLst xmlns:p15="http://schemas.microsoft.com/office/powerpoint/2012/main" xmlns="">
        <p15:guide id="1" orient="horz" pos="2700">
          <p15:clr>
            <a:srgbClr val="FBAE40"/>
          </p15:clr>
        </p15:guide>
        <p15:guide id="2" pos="5384">
          <p15:clr>
            <a:srgbClr val="FBAE40"/>
          </p15:clr>
        </p15:guide>
        <p15:guide id="3" pos="374">
          <p15:clr>
            <a:srgbClr val="FBAE40"/>
          </p15:clr>
        </p15:guide>
        <p15:guide id="4" orient="horz" pos="306">
          <p15:clr>
            <a:srgbClr val="FBAE40"/>
          </p15:clr>
        </p15:guide>
        <p15:guide id="5" orient="horz" pos="972">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Our Creative Force 2">
    <p:spTree>
      <p:nvGrpSpPr>
        <p:cNvPr id="1" name=""/>
        <p:cNvGrpSpPr/>
        <p:nvPr/>
      </p:nvGrpSpPr>
      <p:grpSpPr>
        <a:xfrm>
          <a:off x="0" y="0"/>
          <a:ext cx="0" cy="0"/>
          <a:chOff x="0" y="0"/>
          <a:chExt cx="0" cy="0"/>
        </a:xfrm>
      </p:grpSpPr>
      <p:sp>
        <p:nvSpPr>
          <p:cNvPr id="23" name="TextBox 22"/>
          <p:cNvSpPr txBox="1"/>
          <p:nvPr userDrawn="1"/>
        </p:nvSpPr>
        <p:spPr>
          <a:xfrm>
            <a:off x="7939422" y="4722841"/>
            <a:ext cx="206993" cy="123111"/>
          </a:xfrm>
          <a:prstGeom prst="rect">
            <a:avLst/>
          </a:prstGeom>
          <a:noFill/>
        </p:spPr>
        <p:txBody>
          <a:bodyPr wrap="square" lIns="0" tIns="0" rIns="0" bIns="0" rtlCol="0">
            <a:spAutoFit/>
          </a:bodyPr>
          <a:lstStyle/>
          <a:p>
            <a:pPr algn="r"/>
            <a:fld id="{27692F5A-FC14-4E83-B4CC-18F6C2D780A4}" type="slidenum">
              <a:rPr lang="en-US" sz="800" b="0" spc="30" baseline="0" smtClean="0">
                <a:solidFill>
                  <a:schemeClr val="accent4"/>
                </a:solidFill>
                <a:latin typeface="Lato" panose="020F0502020204030203" pitchFamily="34" charset="0"/>
              </a:rPr>
              <a:pPr algn="r"/>
              <a:t>‹#›</a:t>
            </a:fld>
            <a:endParaRPr lang="en-US" sz="800" b="0" spc="30" baseline="0" dirty="0">
              <a:solidFill>
                <a:schemeClr val="accent4"/>
              </a:solidFill>
              <a:latin typeface="Lato" panose="020F0502020204030203" pitchFamily="34" charset="0"/>
            </a:endParaRPr>
          </a:p>
        </p:txBody>
      </p:sp>
      <p:sp>
        <p:nvSpPr>
          <p:cNvPr id="20" name="Picture Placeholder 3"/>
          <p:cNvSpPr>
            <a:spLocks noGrp="1"/>
          </p:cNvSpPr>
          <p:nvPr>
            <p:ph type="pic" sz="quarter" idx="12"/>
          </p:nvPr>
        </p:nvSpPr>
        <p:spPr>
          <a:xfrm>
            <a:off x="593725" y="1543050"/>
            <a:ext cx="2483136" cy="1992630"/>
          </a:xfrm>
          <a:prstGeom prst="rect">
            <a:avLst/>
          </a:prstGeom>
          <a:ln w="6350">
            <a:noFill/>
          </a:ln>
        </p:spPr>
        <p:txBody>
          <a:bodyPr/>
          <a:lstStyle>
            <a:lvl1pPr>
              <a:defRPr sz="1000">
                <a:solidFill>
                  <a:schemeClr val="accent4"/>
                </a:solidFill>
                <a:latin typeface="Lato" panose="020F0502020204030203" pitchFamily="34" charset="0"/>
              </a:defRPr>
            </a:lvl1pPr>
          </a:lstStyle>
          <a:p>
            <a:endParaRPr lang="en-US" dirty="0"/>
          </a:p>
        </p:txBody>
      </p:sp>
      <p:sp>
        <p:nvSpPr>
          <p:cNvPr id="14" name="Text Placeholder 9"/>
          <p:cNvSpPr>
            <a:spLocks noGrp="1"/>
          </p:cNvSpPr>
          <p:nvPr>
            <p:ph type="body" sz="quarter" idx="10"/>
          </p:nvPr>
        </p:nvSpPr>
        <p:spPr>
          <a:xfrm>
            <a:off x="584202" y="575841"/>
            <a:ext cx="7953374" cy="383260"/>
          </a:xfrm>
          <a:prstGeom prst="rect">
            <a:avLst/>
          </a:prstGeom>
        </p:spPr>
        <p:txBody>
          <a:bodyPr lIns="0" tIns="0" rIns="0" bIns="0"/>
          <a:lstStyle>
            <a:lvl1pPr marL="0" indent="0" algn="l">
              <a:lnSpc>
                <a:spcPct val="100000"/>
              </a:lnSpc>
              <a:spcBef>
                <a:spcPts val="0"/>
              </a:spcBef>
              <a:buNone/>
              <a:defRPr sz="2200" b="0" cap="all" spc="50" baseline="0">
                <a:solidFill>
                  <a:schemeClr val="accent1"/>
                </a:solidFill>
                <a:latin typeface="+mj-lt"/>
                <a:ea typeface="Roboto" panose="02000000000000000000" pitchFamily="2" charset="0"/>
                <a:cs typeface="Open Sans" panose="020B0606030504020204" pitchFamily="34" charset="0"/>
              </a:defRPr>
            </a:lvl1pPr>
          </a:lstStyle>
          <a:p>
            <a:pPr lvl="0"/>
            <a:r>
              <a:rPr lang="en-US" dirty="0"/>
              <a:t>Click to edit Master text styles</a:t>
            </a:r>
          </a:p>
        </p:txBody>
      </p:sp>
      <p:sp>
        <p:nvSpPr>
          <p:cNvPr id="15" name="Text Placeholder 9"/>
          <p:cNvSpPr>
            <a:spLocks noGrp="1"/>
          </p:cNvSpPr>
          <p:nvPr>
            <p:ph type="body" sz="quarter" idx="11"/>
          </p:nvPr>
        </p:nvSpPr>
        <p:spPr>
          <a:xfrm>
            <a:off x="593725" y="998857"/>
            <a:ext cx="7953374" cy="141344"/>
          </a:xfrm>
          <a:prstGeom prst="rect">
            <a:avLst/>
          </a:prstGeom>
        </p:spPr>
        <p:txBody>
          <a:bodyPr lIns="0" tIns="0" rIns="0" bIns="0"/>
          <a:lstStyle>
            <a:lvl1pPr marL="0" indent="0" algn="l">
              <a:lnSpc>
                <a:spcPts val="1200"/>
              </a:lnSpc>
              <a:spcBef>
                <a:spcPts val="0"/>
              </a:spcBef>
              <a:buNone/>
              <a:defRPr sz="1400" b="0" cap="none" spc="0" baseline="0">
                <a:solidFill>
                  <a:schemeClr val="accent4"/>
                </a:solidFill>
                <a:latin typeface="+mj-lt"/>
                <a:ea typeface="Roboto" panose="02000000000000000000" pitchFamily="2" charset="0"/>
                <a:cs typeface="Open Sans" panose="020B0606030504020204" pitchFamily="34" charset="0"/>
              </a:defRPr>
            </a:lvl1pPr>
          </a:lstStyle>
          <a:p>
            <a:pPr lvl="0"/>
            <a:r>
              <a:rPr lang="en-US" dirty="0"/>
              <a:t>Click to edit Master text styles</a:t>
            </a:r>
          </a:p>
        </p:txBody>
      </p:sp>
      <p:cxnSp>
        <p:nvCxnSpPr>
          <p:cNvPr id="18" name="Straight Connector 17"/>
          <p:cNvCxnSpPr/>
          <p:nvPr userDrawn="1"/>
        </p:nvCxnSpPr>
        <p:spPr>
          <a:xfrm>
            <a:off x="593725" y="492067"/>
            <a:ext cx="914400" cy="0"/>
          </a:xfrm>
          <a:prstGeom prst="line">
            <a:avLst/>
          </a:prstGeom>
          <a:ln w="28575">
            <a:solidFill>
              <a:schemeClr val="accent2"/>
            </a:solidFill>
          </a:ln>
        </p:spPr>
        <p:style>
          <a:lnRef idx="1">
            <a:schemeClr val="accent1"/>
          </a:lnRef>
          <a:fillRef idx="0">
            <a:schemeClr val="accent1"/>
          </a:fillRef>
          <a:effectRef idx="0">
            <a:schemeClr val="accent1"/>
          </a:effectRef>
          <a:fontRef idx="minor">
            <a:schemeClr val="tx1"/>
          </a:fontRef>
        </p:style>
      </p:cxnSp>
      <p:sp>
        <p:nvSpPr>
          <p:cNvPr id="25" name="Picture Placeholder 3"/>
          <p:cNvSpPr>
            <a:spLocks noGrp="1"/>
          </p:cNvSpPr>
          <p:nvPr>
            <p:ph type="pic" sz="quarter" idx="13"/>
          </p:nvPr>
        </p:nvSpPr>
        <p:spPr>
          <a:xfrm>
            <a:off x="3328844" y="1543050"/>
            <a:ext cx="2483136" cy="1992630"/>
          </a:xfrm>
          <a:prstGeom prst="rect">
            <a:avLst/>
          </a:prstGeom>
          <a:ln w="6350">
            <a:noFill/>
          </a:ln>
        </p:spPr>
        <p:txBody>
          <a:bodyPr/>
          <a:lstStyle>
            <a:lvl1pPr>
              <a:defRPr sz="1000">
                <a:solidFill>
                  <a:schemeClr val="accent4"/>
                </a:solidFill>
                <a:latin typeface="Lato" panose="020F0502020204030203" pitchFamily="34" charset="0"/>
              </a:defRPr>
            </a:lvl1pPr>
          </a:lstStyle>
          <a:p>
            <a:endParaRPr lang="en-US" dirty="0"/>
          </a:p>
        </p:txBody>
      </p:sp>
      <p:sp>
        <p:nvSpPr>
          <p:cNvPr id="26" name="Picture Placeholder 3"/>
          <p:cNvSpPr>
            <a:spLocks noGrp="1"/>
          </p:cNvSpPr>
          <p:nvPr>
            <p:ph type="pic" sz="quarter" idx="14"/>
          </p:nvPr>
        </p:nvSpPr>
        <p:spPr>
          <a:xfrm>
            <a:off x="6063964" y="1543050"/>
            <a:ext cx="2483136" cy="1992630"/>
          </a:xfrm>
          <a:prstGeom prst="rect">
            <a:avLst/>
          </a:prstGeom>
          <a:ln w="6350">
            <a:noFill/>
          </a:ln>
        </p:spPr>
        <p:txBody>
          <a:bodyPr/>
          <a:lstStyle>
            <a:lvl1pPr>
              <a:defRPr sz="1000">
                <a:solidFill>
                  <a:schemeClr val="accent4"/>
                </a:solidFill>
                <a:latin typeface="Lato" panose="020F0502020204030203" pitchFamily="34" charset="0"/>
              </a:defRPr>
            </a:lvl1pPr>
          </a:lstStyle>
          <a:p>
            <a:endParaRPr lang="en-US" dirty="0"/>
          </a:p>
        </p:txBody>
      </p:sp>
      <p:sp>
        <p:nvSpPr>
          <p:cNvPr id="19" name="Freeform 5">
            <a:hlinkClick r:id="" action="ppaction://hlinkshowjump?jump=nextslide"/>
          </p:cNvPr>
          <p:cNvSpPr>
            <a:spLocks noEditPoints="1"/>
          </p:cNvSpPr>
          <p:nvPr userDrawn="1"/>
        </p:nvSpPr>
        <p:spPr bwMode="auto">
          <a:xfrm>
            <a:off x="8407428" y="4713316"/>
            <a:ext cx="141259" cy="141259"/>
          </a:xfrm>
          <a:custGeom>
            <a:avLst/>
            <a:gdLst>
              <a:gd name="T0" fmla="*/ 883 w 2350"/>
              <a:gd name="T1" fmla="*/ 679 h 2350"/>
              <a:gd name="T2" fmla="*/ 1338 w 2350"/>
              <a:gd name="T3" fmla="*/ 1175 h 2350"/>
              <a:gd name="T4" fmla="*/ 883 w 2350"/>
              <a:gd name="T5" fmla="*/ 1671 h 2350"/>
              <a:gd name="T6" fmla="*/ 883 w 2350"/>
              <a:gd name="T7" fmla="*/ 1813 h 2350"/>
              <a:gd name="T8" fmla="*/ 1023 w 2350"/>
              <a:gd name="T9" fmla="*/ 1813 h 2350"/>
              <a:gd name="T10" fmla="*/ 1579 w 2350"/>
              <a:gd name="T11" fmla="*/ 1246 h 2350"/>
              <a:gd name="T12" fmla="*/ 1579 w 2350"/>
              <a:gd name="T13" fmla="*/ 1104 h 2350"/>
              <a:gd name="T14" fmla="*/ 1023 w 2350"/>
              <a:gd name="T15" fmla="*/ 537 h 2350"/>
              <a:gd name="T16" fmla="*/ 883 w 2350"/>
              <a:gd name="T17" fmla="*/ 537 h 2350"/>
              <a:gd name="T18" fmla="*/ 883 w 2350"/>
              <a:gd name="T19" fmla="*/ 679 h 2350"/>
              <a:gd name="T20" fmla="*/ 0 w 2350"/>
              <a:gd name="T21" fmla="*/ 1175 h 2350"/>
              <a:gd name="T22" fmla="*/ 1175 w 2350"/>
              <a:gd name="T23" fmla="*/ 2350 h 2350"/>
              <a:gd name="T24" fmla="*/ 2350 w 2350"/>
              <a:gd name="T25" fmla="*/ 1175 h 2350"/>
              <a:gd name="T26" fmla="*/ 1175 w 2350"/>
              <a:gd name="T27" fmla="*/ 0 h 2350"/>
              <a:gd name="T28" fmla="*/ 0 w 2350"/>
              <a:gd name="T29" fmla="*/ 1175 h 2350"/>
              <a:gd name="T30" fmla="*/ 2198 w 2350"/>
              <a:gd name="T31" fmla="*/ 1175 h 2350"/>
              <a:gd name="T32" fmla="*/ 1175 w 2350"/>
              <a:gd name="T33" fmla="*/ 2198 h 2350"/>
              <a:gd name="T34" fmla="*/ 152 w 2350"/>
              <a:gd name="T35" fmla="*/ 1175 h 2350"/>
              <a:gd name="T36" fmla="*/ 1175 w 2350"/>
              <a:gd name="T37" fmla="*/ 152 h 2350"/>
              <a:gd name="T38" fmla="*/ 2198 w 2350"/>
              <a:gd name="T39" fmla="*/ 1175 h 23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2350" h="2350">
                <a:moveTo>
                  <a:pt x="883" y="679"/>
                </a:moveTo>
                <a:cubicBezTo>
                  <a:pt x="1338" y="1175"/>
                  <a:pt x="1338" y="1175"/>
                  <a:pt x="1338" y="1175"/>
                </a:cubicBezTo>
                <a:cubicBezTo>
                  <a:pt x="883" y="1671"/>
                  <a:pt x="883" y="1671"/>
                  <a:pt x="883" y="1671"/>
                </a:cubicBezTo>
                <a:cubicBezTo>
                  <a:pt x="844" y="1710"/>
                  <a:pt x="844" y="1774"/>
                  <a:pt x="883" y="1813"/>
                </a:cubicBezTo>
                <a:cubicBezTo>
                  <a:pt x="922" y="1852"/>
                  <a:pt x="985" y="1852"/>
                  <a:pt x="1023" y="1813"/>
                </a:cubicBezTo>
                <a:cubicBezTo>
                  <a:pt x="1579" y="1246"/>
                  <a:pt x="1579" y="1246"/>
                  <a:pt x="1579" y="1246"/>
                </a:cubicBezTo>
                <a:cubicBezTo>
                  <a:pt x="1618" y="1207"/>
                  <a:pt x="1618" y="1143"/>
                  <a:pt x="1579" y="1104"/>
                </a:cubicBezTo>
                <a:cubicBezTo>
                  <a:pt x="1023" y="537"/>
                  <a:pt x="1023" y="537"/>
                  <a:pt x="1023" y="537"/>
                </a:cubicBezTo>
                <a:cubicBezTo>
                  <a:pt x="985" y="498"/>
                  <a:pt x="922" y="498"/>
                  <a:pt x="883" y="537"/>
                </a:cubicBezTo>
                <a:cubicBezTo>
                  <a:pt x="844" y="576"/>
                  <a:pt x="844" y="640"/>
                  <a:pt x="883" y="679"/>
                </a:cubicBezTo>
                <a:close/>
                <a:moveTo>
                  <a:pt x="0" y="1175"/>
                </a:moveTo>
                <a:cubicBezTo>
                  <a:pt x="0" y="1824"/>
                  <a:pt x="526" y="2350"/>
                  <a:pt x="1175" y="2350"/>
                </a:cubicBezTo>
                <a:cubicBezTo>
                  <a:pt x="1824" y="2350"/>
                  <a:pt x="2350" y="1824"/>
                  <a:pt x="2350" y="1175"/>
                </a:cubicBezTo>
                <a:cubicBezTo>
                  <a:pt x="2350" y="526"/>
                  <a:pt x="1824" y="0"/>
                  <a:pt x="1175" y="0"/>
                </a:cubicBezTo>
                <a:cubicBezTo>
                  <a:pt x="526" y="0"/>
                  <a:pt x="0" y="526"/>
                  <a:pt x="0" y="1175"/>
                </a:cubicBezTo>
                <a:close/>
                <a:moveTo>
                  <a:pt x="2198" y="1175"/>
                </a:moveTo>
                <a:cubicBezTo>
                  <a:pt x="2198" y="1740"/>
                  <a:pt x="1740" y="2198"/>
                  <a:pt x="1175" y="2198"/>
                </a:cubicBezTo>
                <a:cubicBezTo>
                  <a:pt x="610" y="2198"/>
                  <a:pt x="152" y="1740"/>
                  <a:pt x="152" y="1175"/>
                </a:cubicBezTo>
                <a:cubicBezTo>
                  <a:pt x="152" y="610"/>
                  <a:pt x="610" y="152"/>
                  <a:pt x="1175" y="152"/>
                </a:cubicBezTo>
                <a:cubicBezTo>
                  <a:pt x="1740" y="152"/>
                  <a:pt x="2198" y="610"/>
                  <a:pt x="2198" y="1175"/>
                </a:cubicBezTo>
                <a:close/>
              </a:path>
            </a:pathLst>
          </a:custGeom>
          <a:solidFill>
            <a:schemeClr val="accent5"/>
          </a:solidFill>
          <a:ln>
            <a:noFill/>
          </a:ln>
        </p:spPr>
        <p:txBody>
          <a:bodyPr vert="horz" wrap="square" lIns="91440" tIns="45720" rIns="91440" bIns="45720" numCol="1" anchor="t" anchorCtr="0" compatLnSpc="1">
            <a:prstTxWarp prst="textNoShape">
              <a:avLst/>
            </a:prstTxWarp>
          </a:bodyPr>
          <a:lstStyle/>
          <a:p>
            <a:endParaRPr lang="en-US"/>
          </a:p>
        </p:txBody>
      </p:sp>
      <p:sp>
        <p:nvSpPr>
          <p:cNvPr id="21" name="Freeform 5">
            <a:hlinkClick r:id="" action="ppaction://hlinkshowjump?jump=previousslide"/>
          </p:cNvPr>
          <p:cNvSpPr>
            <a:spLocks noEditPoints="1"/>
          </p:cNvSpPr>
          <p:nvPr userDrawn="1"/>
        </p:nvSpPr>
        <p:spPr bwMode="auto">
          <a:xfrm>
            <a:off x="8244097" y="4713316"/>
            <a:ext cx="141259" cy="141259"/>
          </a:xfrm>
          <a:custGeom>
            <a:avLst/>
            <a:gdLst>
              <a:gd name="T0" fmla="*/ 1467 w 2350"/>
              <a:gd name="T1" fmla="*/ 1671 h 2350"/>
              <a:gd name="T2" fmla="*/ 1012 w 2350"/>
              <a:gd name="T3" fmla="*/ 1175 h 2350"/>
              <a:gd name="T4" fmla="*/ 1467 w 2350"/>
              <a:gd name="T5" fmla="*/ 679 h 2350"/>
              <a:gd name="T6" fmla="*/ 1467 w 2350"/>
              <a:gd name="T7" fmla="*/ 537 h 2350"/>
              <a:gd name="T8" fmla="*/ 1327 w 2350"/>
              <a:gd name="T9" fmla="*/ 537 h 2350"/>
              <a:gd name="T10" fmla="*/ 771 w 2350"/>
              <a:gd name="T11" fmla="*/ 1104 h 2350"/>
              <a:gd name="T12" fmla="*/ 771 w 2350"/>
              <a:gd name="T13" fmla="*/ 1246 h 2350"/>
              <a:gd name="T14" fmla="*/ 1327 w 2350"/>
              <a:gd name="T15" fmla="*/ 1813 h 2350"/>
              <a:gd name="T16" fmla="*/ 1467 w 2350"/>
              <a:gd name="T17" fmla="*/ 1813 h 2350"/>
              <a:gd name="T18" fmla="*/ 1467 w 2350"/>
              <a:gd name="T19" fmla="*/ 1671 h 2350"/>
              <a:gd name="T20" fmla="*/ 2350 w 2350"/>
              <a:gd name="T21" fmla="*/ 1175 h 2350"/>
              <a:gd name="T22" fmla="*/ 1175 w 2350"/>
              <a:gd name="T23" fmla="*/ 0 h 2350"/>
              <a:gd name="T24" fmla="*/ 0 w 2350"/>
              <a:gd name="T25" fmla="*/ 1175 h 2350"/>
              <a:gd name="T26" fmla="*/ 1175 w 2350"/>
              <a:gd name="T27" fmla="*/ 2350 h 2350"/>
              <a:gd name="T28" fmla="*/ 2350 w 2350"/>
              <a:gd name="T29" fmla="*/ 1175 h 2350"/>
              <a:gd name="T30" fmla="*/ 152 w 2350"/>
              <a:gd name="T31" fmla="*/ 1175 h 2350"/>
              <a:gd name="T32" fmla="*/ 1175 w 2350"/>
              <a:gd name="T33" fmla="*/ 152 h 2350"/>
              <a:gd name="T34" fmla="*/ 2198 w 2350"/>
              <a:gd name="T35" fmla="*/ 1175 h 2350"/>
              <a:gd name="T36" fmla="*/ 1175 w 2350"/>
              <a:gd name="T37" fmla="*/ 2198 h 2350"/>
              <a:gd name="T38" fmla="*/ 152 w 2350"/>
              <a:gd name="T39" fmla="*/ 1175 h 23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2350" h="2350">
                <a:moveTo>
                  <a:pt x="1467" y="1671"/>
                </a:moveTo>
                <a:cubicBezTo>
                  <a:pt x="1012" y="1175"/>
                  <a:pt x="1012" y="1175"/>
                  <a:pt x="1012" y="1175"/>
                </a:cubicBezTo>
                <a:cubicBezTo>
                  <a:pt x="1467" y="679"/>
                  <a:pt x="1467" y="679"/>
                  <a:pt x="1467" y="679"/>
                </a:cubicBezTo>
                <a:cubicBezTo>
                  <a:pt x="1506" y="640"/>
                  <a:pt x="1506" y="576"/>
                  <a:pt x="1467" y="537"/>
                </a:cubicBezTo>
                <a:cubicBezTo>
                  <a:pt x="1428" y="498"/>
                  <a:pt x="1365" y="498"/>
                  <a:pt x="1327" y="537"/>
                </a:cubicBezTo>
                <a:cubicBezTo>
                  <a:pt x="771" y="1104"/>
                  <a:pt x="771" y="1104"/>
                  <a:pt x="771" y="1104"/>
                </a:cubicBezTo>
                <a:cubicBezTo>
                  <a:pt x="732" y="1143"/>
                  <a:pt x="732" y="1207"/>
                  <a:pt x="771" y="1246"/>
                </a:cubicBezTo>
                <a:cubicBezTo>
                  <a:pt x="1327" y="1813"/>
                  <a:pt x="1327" y="1813"/>
                  <a:pt x="1327" y="1813"/>
                </a:cubicBezTo>
                <a:cubicBezTo>
                  <a:pt x="1365" y="1852"/>
                  <a:pt x="1428" y="1852"/>
                  <a:pt x="1467" y="1813"/>
                </a:cubicBezTo>
                <a:cubicBezTo>
                  <a:pt x="1506" y="1774"/>
                  <a:pt x="1506" y="1710"/>
                  <a:pt x="1467" y="1671"/>
                </a:cubicBezTo>
                <a:close/>
                <a:moveTo>
                  <a:pt x="2350" y="1175"/>
                </a:moveTo>
                <a:cubicBezTo>
                  <a:pt x="2350" y="526"/>
                  <a:pt x="1824" y="0"/>
                  <a:pt x="1175" y="0"/>
                </a:cubicBezTo>
                <a:cubicBezTo>
                  <a:pt x="526" y="0"/>
                  <a:pt x="0" y="526"/>
                  <a:pt x="0" y="1175"/>
                </a:cubicBezTo>
                <a:cubicBezTo>
                  <a:pt x="0" y="1824"/>
                  <a:pt x="526" y="2350"/>
                  <a:pt x="1175" y="2350"/>
                </a:cubicBezTo>
                <a:cubicBezTo>
                  <a:pt x="1824" y="2350"/>
                  <a:pt x="2350" y="1824"/>
                  <a:pt x="2350" y="1175"/>
                </a:cubicBezTo>
                <a:close/>
                <a:moveTo>
                  <a:pt x="152" y="1175"/>
                </a:moveTo>
                <a:cubicBezTo>
                  <a:pt x="152" y="610"/>
                  <a:pt x="610" y="152"/>
                  <a:pt x="1175" y="152"/>
                </a:cubicBezTo>
                <a:cubicBezTo>
                  <a:pt x="1740" y="152"/>
                  <a:pt x="2198" y="610"/>
                  <a:pt x="2198" y="1175"/>
                </a:cubicBezTo>
                <a:cubicBezTo>
                  <a:pt x="2198" y="1740"/>
                  <a:pt x="1740" y="2198"/>
                  <a:pt x="1175" y="2198"/>
                </a:cubicBezTo>
                <a:cubicBezTo>
                  <a:pt x="610" y="2198"/>
                  <a:pt x="152" y="1740"/>
                  <a:pt x="152" y="1175"/>
                </a:cubicBezTo>
                <a:close/>
              </a:path>
            </a:pathLst>
          </a:custGeom>
          <a:solidFill>
            <a:schemeClr val="accent5"/>
          </a:solidFill>
          <a:ln>
            <a:noFill/>
          </a:ln>
        </p:spPr>
        <p:txBody>
          <a:bodyPr vert="horz" wrap="square" lIns="91440" tIns="45720" rIns="91440" bIns="45720" numCol="1" anchor="t" anchorCtr="0" compatLnSpc="1">
            <a:prstTxWarp prst="textNoShape">
              <a:avLst/>
            </a:prstTxWarp>
          </a:bodyPr>
          <a:lstStyle/>
          <a:p>
            <a:endParaRPr lang="en-US"/>
          </a:p>
        </p:txBody>
      </p:sp>
      <p:sp>
        <p:nvSpPr>
          <p:cNvPr id="11" name="Rectangle 7">
            <a:extLst>
              <a:ext uri="{FF2B5EF4-FFF2-40B4-BE49-F238E27FC236}">
                <a16:creationId xmlns="" xmlns:a16="http://schemas.microsoft.com/office/drawing/2014/main" id="{97AA7B48-EFF6-4051-939F-0C729EEB04B3}"/>
              </a:ext>
            </a:extLst>
          </p:cNvPr>
          <p:cNvSpPr/>
          <p:nvPr userDrawn="1"/>
        </p:nvSpPr>
        <p:spPr>
          <a:xfrm rot="5400000" flipV="1">
            <a:off x="881702" y="3247704"/>
            <a:ext cx="256151" cy="832104"/>
          </a:xfrm>
          <a:custGeom>
            <a:avLst/>
            <a:gdLst>
              <a:gd name="connsiteX0" fmla="*/ 0 w 256151"/>
              <a:gd name="connsiteY0" fmla="*/ 0 h 827863"/>
              <a:gd name="connsiteX1" fmla="*/ 256151 w 256151"/>
              <a:gd name="connsiteY1" fmla="*/ 0 h 827863"/>
              <a:gd name="connsiteX2" fmla="*/ 256151 w 256151"/>
              <a:gd name="connsiteY2" fmla="*/ 827863 h 827863"/>
              <a:gd name="connsiteX3" fmla="*/ 0 w 256151"/>
              <a:gd name="connsiteY3" fmla="*/ 827863 h 827863"/>
              <a:gd name="connsiteX4" fmla="*/ 0 w 256151"/>
              <a:gd name="connsiteY4" fmla="*/ 0 h 827863"/>
              <a:gd name="connsiteX0" fmla="*/ 0 w 256151"/>
              <a:gd name="connsiteY0" fmla="*/ 0 h 827863"/>
              <a:gd name="connsiteX1" fmla="*/ 2979 w 256151"/>
              <a:gd name="connsiteY1" fmla="*/ 5957 h 827863"/>
              <a:gd name="connsiteX2" fmla="*/ 256151 w 256151"/>
              <a:gd name="connsiteY2" fmla="*/ 827863 h 827863"/>
              <a:gd name="connsiteX3" fmla="*/ 0 w 256151"/>
              <a:gd name="connsiteY3" fmla="*/ 827863 h 827863"/>
              <a:gd name="connsiteX4" fmla="*/ 0 w 256151"/>
              <a:gd name="connsiteY4" fmla="*/ 0 h 82786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56151" h="827863">
                <a:moveTo>
                  <a:pt x="0" y="0"/>
                </a:moveTo>
                <a:lnTo>
                  <a:pt x="2979" y="5957"/>
                </a:lnTo>
                <a:lnTo>
                  <a:pt x="256151" y="827863"/>
                </a:lnTo>
                <a:lnTo>
                  <a:pt x="0" y="827863"/>
                </a:lnTo>
                <a:lnTo>
                  <a:pt x="0"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7">
            <a:extLst>
              <a:ext uri="{FF2B5EF4-FFF2-40B4-BE49-F238E27FC236}">
                <a16:creationId xmlns="" xmlns:a16="http://schemas.microsoft.com/office/drawing/2014/main" id="{112DB169-FC2F-4CFE-BD9E-EFC2D37A2223}"/>
              </a:ext>
            </a:extLst>
          </p:cNvPr>
          <p:cNvSpPr/>
          <p:nvPr userDrawn="1"/>
        </p:nvSpPr>
        <p:spPr>
          <a:xfrm rot="5400000" flipV="1">
            <a:off x="3616821" y="3247705"/>
            <a:ext cx="256151" cy="832104"/>
          </a:xfrm>
          <a:custGeom>
            <a:avLst/>
            <a:gdLst>
              <a:gd name="connsiteX0" fmla="*/ 0 w 256151"/>
              <a:gd name="connsiteY0" fmla="*/ 0 h 827863"/>
              <a:gd name="connsiteX1" fmla="*/ 256151 w 256151"/>
              <a:gd name="connsiteY1" fmla="*/ 0 h 827863"/>
              <a:gd name="connsiteX2" fmla="*/ 256151 w 256151"/>
              <a:gd name="connsiteY2" fmla="*/ 827863 h 827863"/>
              <a:gd name="connsiteX3" fmla="*/ 0 w 256151"/>
              <a:gd name="connsiteY3" fmla="*/ 827863 h 827863"/>
              <a:gd name="connsiteX4" fmla="*/ 0 w 256151"/>
              <a:gd name="connsiteY4" fmla="*/ 0 h 827863"/>
              <a:gd name="connsiteX0" fmla="*/ 0 w 256151"/>
              <a:gd name="connsiteY0" fmla="*/ 0 h 827863"/>
              <a:gd name="connsiteX1" fmla="*/ 2979 w 256151"/>
              <a:gd name="connsiteY1" fmla="*/ 5957 h 827863"/>
              <a:gd name="connsiteX2" fmla="*/ 256151 w 256151"/>
              <a:gd name="connsiteY2" fmla="*/ 827863 h 827863"/>
              <a:gd name="connsiteX3" fmla="*/ 0 w 256151"/>
              <a:gd name="connsiteY3" fmla="*/ 827863 h 827863"/>
              <a:gd name="connsiteX4" fmla="*/ 0 w 256151"/>
              <a:gd name="connsiteY4" fmla="*/ 0 h 82786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56151" h="827863">
                <a:moveTo>
                  <a:pt x="0" y="0"/>
                </a:moveTo>
                <a:lnTo>
                  <a:pt x="2979" y="5957"/>
                </a:lnTo>
                <a:lnTo>
                  <a:pt x="256151" y="827863"/>
                </a:lnTo>
                <a:lnTo>
                  <a:pt x="0" y="827863"/>
                </a:lnTo>
                <a:lnTo>
                  <a:pt x="0"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7">
            <a:extLst>
              <a:ext uri="{FF2B5EF4-FFF2-40B4-BE49-F238E27FC236}">
                <a16:creationId xmlns="" xmlns:a16="http://schemas.microsoft.com/office/drawing/2014/main" id="{27C862D8-0F0F-4DFF-BF73-75D9A5DB5365}"/>
              </a:ext>
            </a:extLst>
          </p:cNvPr>
          <p:cNvSpPr/>
          <p:nvPr userDrawn="1"/>
        </p:nvSpPr>
        <p:spPr>
          <a:xfrm rot="5400000" flipV="1">
            <a:off x="6351940" y="3247705"/>
            <a:ext cx="256151" cy="832104"/>
          </a:xfrm>
          <a:custGeom>
            <a:avLst/>
            <a:gdLst>
              <a:gd name="connsiteX0" fmla="*/ 0 w 256151"/>
              <a:gd name="connsiteY0" fmla="*/ 0 h 827863"/>
              <a:gd name="connsiteX1" fmla="*/ 256151 w 256151"/>
              <a:gd name="connsiteY1" fmla="*/ 0 h 827863"/>
              <a:gd name="connsiteX2" fmla="*/ 256151 w 256151"/>
              <a:gd name="connsiteY2" fmla="*/ 827863 h 827863"/>
              <a:gd name="connsiteX3" fmla="*/ 0 w 256151"/>
              <a:gd name="connsiteY3" fmla="*/ 827863 h 827863"/>
              <a:gd name="connsiteX4" fmla="*/ 0 w 256151"/>
              <a:gd name="connsiteY4" fmla="*/ 0 h 827863"/>
              <a:gd name="connsiteX0" fmla="*/ 0 w 256151"/>
              <a:gd name="connsiteY0" fmla="*/ 0 h 827863"/>
              <a:gd name="connsiteX1" fmla="*/ 2979 w 256151"/>
              <a:gd name="connsiteY1" fmla="*/ 5957 h 827863"/>
              <a:gd name="connsiteX2" fmla="*/ 256151 w 256151"/>
              <a:gd name="connsiteY2" fmla="*/ 827863 h 827863"/>
              <a:gd name="connsiteX3" fmla="*/ 0 w 256151"/>
              <a:gd name="connsiteY3" fmla="*/ 827863 h 827863"/>
              <a:gd name="connsiteX4" fmla="*/ 0 w 256151"/>
              <a:gd name="connsiteY4" fmla="*/ 0 h 82786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56151" h="827863">
                <a:moveTo>
                  <a:pt x="0" y="0"/>
                </a:moveTo>
                <a:lnTo>
                  <a:pt x="2979" y="5957"/>
                </a:lnTo>
                <a:lnTo>
                  <a:pt x="256151" y="827863"/>
                </a:lnTo>
                <a:lnTo>
                  <a:pt x="0" y="827863"/>
                </a:lnTo>
                <a:lnTo>
                  <a:pt x="0"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158195571"/>
      </p:ext>
    </p:extLst>
  </p:cSld>
  <p:clrMapOvr>
    <a:masterClrMapping/>
  </p:clrMapOvr>
  <p:transition spd="slow">
    <p:fade/>
  </p:transition>
  <p:timing>
    <p:tnLst>
      <p:par>
        <p:cTn id="1" dur="indefinite" restart="never" nodeType="tmRoot"/>
      </p:par>
    </p:tnLst>
  </p:timing>
  <p:extLst mod="1">
    <p:ext uri="{DCECCB84-F9BA-43D5-87BE-67443E8EF086}">
      <p15:sldGuideLst xmlns:p15="http://schemas.microsoft.com/office/powerpoint/2012/main" xmlns="">
        <p15:guide id="1" orient="horz" pos="2700">
          <p15:clr>
            <a:srgbClr val="FBAE40"/>
          </p15:clr>
        </p15:guide>
        <p15:guide id="2" pos="5384">
          <p15:clr>
            <a:srgbClr val="FBAE40"/>
          </p15:clr>
        </p15:guide>
        <p15:guide id="3" pos="374">
          <p15:clr>
            <a:srgbClr val="FBAE40"/>
          </p15:clr>
        </p15:guide>
        <p15:guide id="4" orient="horz" pos="306">
          <p15:clr>
            <a:srgbClr val="FBAE40"/>
          </p15:clr>
        </p15:guide>
        <p15:guide id="5" orient="horz" pos="972">
          <p15:clr>
            <a:srgbClr val="FBAE40"/>
          </p15:clr>
        </p15:guide>
      </p15:sldGuideLst>
    </p:ext>
  </p:extLs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6F8FA"/>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26835067"/>
      </p:ext>
    </p:extLst>
  </p:cSld>
  <p:clrMap bg1="lt1" tx1="dk1" bg2="lt2" tx2="dk2" accent1="accent1" accent2="accent2" accent3="accent3" accent4="accent4" accent5="accent5" accent6="accent6" hlink="hlink" folHlink="folHlink"/>
  <p:sldLayoutIdLst>
    <p:sldLayoutId id="2147483667" r:id="rId1"/>
    <p:sldLayoutId id="2147483694" r:id="rId2"/>
    <p:sldLayoutId id="2147483673" r:id="rId3"/>
    <p:sldLayoutId id="2147483674" r:id="rId4"/>
    <p:sldLayoutId id="2147483690" r:id="rId5"/>
    <p:sldLayoutId id="2147483691" r:id="rId6"/>
    <p:sldLayoutId id="2147483672" r:id="rId7"/>
    <p:sldLayoutId id="2147483693" r:id="rId8"/>
    <p:sldLayoutId id="2147483671" r:id="rId9"/>
    <p:sldLayoutId id="2147483675" r:id="rId10"/>
    <p:sldLayoutId id="2147483682" r:id="rId11"/>
    <p:sldLayoutId id="2147483687" r:id="rId12"/>
    <p:sldLayoutId id="2147483680" r:id="rId13"/>
    <p:sldLayoutId id="2147483676" r:id="rId14"/>
    <p:sldLayoutId id="2147483692" r:id="rId15"/>
    <p:sldLayoutId id="2147483679" r:id="rId16"/>
    <p:sldLayoutId id="2147483677" r:id="rId17"/>
    <p:sldLayoutId id="2147483683" r:id="rId18"/>
    <p:sldLayoutId id="2147483684" r:id="rId19"/>
    <p:sldLayoutId id="2147483685" r:id="rId20"/>
    <p:sldLayoutId id="2147483689" r:id="rId21"/>
    <p:sldLayoutId id="2147483686" r:id="rId22"/>
    <p:sldLayoutId id="2147483681" r:id="rId23"/>
    <p:sldLayoutId id="2147483678" r:id="rId24"/>
    <p:sldLayoutId id="2147483688" r:id="rId25"/>
    <p:sldLayoutId id="2147483669" r:id="rId26"/>
    <p:sldLayoutId id="2147483668" r:id="rId27"/>
    <p:sldLayoutId id="2147483670" r:id="rId28"/>
  </p:sldLayoutIdLst>
  <p:transition spd="slow">
    <p:fade/>
  </p:transition>
  <p:timing>
    <p:tnLst>
      <p:par>
        <p:cTn id="1" dur="indefinite" restart="never" nodeType="tmRoot"/>
      </p:par>
    </p:tnLst>
  </p:timing>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27.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8.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0" y="4322618"/>
            <a:ext cx="9144000" cy="820882"/>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TextBox 2"/>
          <p:cNvSpPr txBox="1"/>
          <p:nvPr/>
        </p:nvSpPr>
        <p:spPr>
          <a:xfrm>
            <a:off x="676800" y="2626232"/>
            <a:ext cx="7891199" cy="738664"/>
          </a:xfrm>
          <a:prstGeom prst="rect">
            <a:avLst/>
          </a:prstGeom>
          <a:noFill/>
        </p:spPr>
        <p:txBody>
          <a:bodyPr wrap="square" lIns="0" tIns="0" rIns="0" bIns="0" rtlCol="0">
            <a:spAutoFit/>
          </a:bodyPr>
          <a:lstStyle/>
          <a:p>
            <a:pPr algn="ctr"/>
            <a:r>
              <a:rPr lang="lt-LT" altLang="lt-LT" sz="2400" dirty="0">
                <a:latin typeface="+mj-lt"/>
              </a:rPr>
              <a:t>Fondų </a:t>
            </a:r>
            <a:r>
              <a:rPr lang="lt-LT" altLang="lt-LT" sz="2400" dirty="0" err="1">
                <a:latin typeface="+mj-lt"/>
              </a:rPr>
              <a:t>fondų</a:t>
            </a:r>
            <a:r>
              <a:rPr lang="lt-LT" altLang="lt-LT" sz="2400" dirty="0">
                <a:latin typeface="+mj-lt"/>
              </a:rPr>
              <a:t> valdymo išlaidos ir mokesčiai</a:t>
            </a:r>
            <a:br>
              <a:rPr lang="lt-LT" altLang="lt-LT" sz="2400" dirty="0">
                <a:latin typeface="+mj-lt"/>
              </a:rPr>
            </a:br>
            <a:r>
              <a:rPr lang="en-US" sz="2400" b="1" spc="50" dirty="0" smtClean="0">
                <a:solidFill>
                  <a:schemeClr val="accent1"/>
                </a:solidFill>
                <a:latin typeface="+mj-lt"/>
              </a:rPr>
              <a:t>2017 M</a:t>
            </a:r>
            <a:r>
              <a:rPr lang="lt-LT" sz="2400" b="1" spc="50" dirty="0">
                <a:solidFill>
                  <a:schemeClr val="accent1"/>
                </a:solidFill>
                <a:latin typeface="+mj-lt"/>
              </a:rPr>
              <a:t>.</a:t>
            </a:r>
            <a:endParaRPr lang="en-US" sz="2400" b="1" spc="50" dirty="0">
              <a:solidFill>
                <a:schemeClr val="accent2"/>
              </a:solidFill>
              <a:latin typeface="+mj-lt"/>
            </a:endParaRPr>
          </a:p>
        </p:txBody>
      </p:sp>
      <p:cxnSp>
        <p:nvCxnSpPr>
          <p:cNvPr id="4" name="Straight Connector 3"/>
          <p:cNvCxnSpPr/>
          <p:nvPr/>
        </p:nvCxnSpPr>
        <p:spPr>
          <a:xfrm>
            <a:off x="4114800" y="2541786"/>
            <a:ext cx="914400" cy="0"/>
          </a:xfrm>
          <a:prstGeom prst="line">
            <a:avLst/>
          </a:prstGeom>
          <a:ln w="28575">
            <a:solidFill>
              <a:schemeClr val="accent2"/>
            </a:solidFill>
          </a:ln>
        </p:spPr>
        <p:style>
          <a:lnRef idx="1">
            <a:schemeClr val="accent1"/>
          </a:lnRef>
          <a:fillRef idx="0">
            <a:schemeClr val="accent1"/>
          </a:fillRef>
          <a:effectRef idx="0">
            <a:schemeClr val="accent1"/>
          </a:effectRef>
          <a:fontRef idx="minor">
            <a:schemeClr val="tx1"/>
          </a:fontRef>
        </p:style>
      </p:cxnSp>
      <p:sp>
        <p:nvSpPr>
          <p:cNvPr id="10" name="TextBox 9"/>
          <p:cNvSpPr txBox="1"/>
          <p:nvPr/>
        </p:nvSpPr>
        <p:spPr>
          <a:xfrm>
            <a:off x="1882775" y="4594560"/>
            <a:ext cx="5378450" cy="215444"/>
          </a:xfrm>
          <a:prstGeom prst="rect">
            <a:avLst/>
          </a:prstGeom>
          <a:noFill/>
        </p:spPr>
        <p:txBody>
          <a:bodyPr wrap="square" lIns="0" tIns="0" rIns="0" bIns="0" rtlCol="0">
            <a:spAutoFit/>
          </a:bodyPr>
          <a:lstStyle/>
          <a:p>
            <a:pPr algn="ctr"/>
            <a:r>
              <a:rPr lang="lt-LT" sz="1400" spc="70" dirty="0">
                <a:solidFill>
                  <a:schemeClr val="bg1"/>
                </a:solidFill>
                <a:latin typeface="+mj-lt"/>
              </a:rPr>
              <a:t>2018 m. gegužės 3 d. </a:t>
            </a:r>
            <a:r>
              <a:rPr lang="lt-LT" sz="1400" spc="70" dirty="0" smtClean="0">
                <a:solidFill>
                  <a:schemeClr val="bg1"/>
                </a:solidFill>
                <a:latin typeface="+mj-lt"/>
              </a:rPr>
              <a:t>Vilnius</a:t>
            </a:r>
            <a:endParaRPr lang="lt-LT" sz="1400" spc="70" dirty="0">
              <a:solidFill>
                <a:schemeClr val="bg1"/>
              </a:solidFill>
              <a:latin typeface="+mj-lt"/>
            </a:endParaRPr>
          </a:p>
        </p:txBody>
      </p:sp>
      <p:pic>
        <p:nvPicPr>
          <p:cNvPr id="7" name="Paveikslėlis 11"/>
          <p:cNvPicPr>
            <a:picLocks noChangeAspect="1"/>
          </p:cNvPicPr>
          <p:nvPr/>
        </p:nvPicPr>
        <p:blipFill rotWithShape="1">
          <a:blip r:embed="rId3" cstate="print">
            <a:extLst>
              <a:ext uri="{28A0092B-C50C-407E-A947-70E740481C1C}">
                <a14:useLocalDpi xmlns:a14="http://schemas.microsoft.com/office/drawing/2010/main" val="0"/>
              </a:ext>
            </a:extLst>
          </a:blip>
          <a:srcRect r="40928"/>
          <a:stretch/>
        </p:blipFill>
        <p:spPr>
          <a:xfrm>
            <a:off x="3369562" y="831316"/>
            <a:ext cx="2404876" cy="1574499"/>
          </a:xfrm>
          <a:prstGeom prst="rect">
            <a:avLst/>
          </a:prstGeom>
        </p:spPr>
      </p:pic>
      <p:sp>
        <p:nvSpPr>
          <p:cNvPr id="8" name="Rectangle 7">
            <a:extLst>
              <a:ext uri="{FF2B5EF4-FFF2-40B4-BE49-F238E27FC236}">
                <a16:creationId xmlns="" xmlns:a16="http://schemas.microsoft.com/office/drawing/2014/main" id="{69839C06-16AA-4264-9D9B-3445424424F5}"/>
              </a:ext>
            </a:extLst>
          </p:cNvPr>
          <p:cNvSpPr/>
          <p:nvPr/>
        </p:nvSpPr>
        <p:spPr>
          <a:xfrm rot="16200000">
            <a:off x="287977" y="3778490"/>
            <a:ext cx="256151" cy="832104"/>
          </a:xfrm>
          <a:custGeom>
            <a:avLst/>
            <a:gdLst>
              <a:gd name="connsiteX0" fmla="*/ 0 w 256151"/>
              <a:gd name="connsiteY0" fmla="*/ 0 h 827863"/>
              <a:gd name="connsiteX1" fmla="*/ 256151 w 256151"/>
              <a:gd name="connsiteY1" fmla="*/ 0 h 827863"/>
              <a:gd name="connsiteX2" fmla="*/ 256151 w 256151"/>
              <a:gd name="connsiteY2" fmla="*/ 827863 h 827863"/>
              <a:gd name="connsiteX3" fmla="*/ 0 w 256151"/>
              <a:gd name="connsiteY3" fmla="*/ 827863 h 827863"/>
              <a:gd name="connsiteX4" fmla="*/ 0 w 256151"/>
              <a:gd name="connsiteY4" fmla="*/ 0 h 827863"/>
              <a:gd name="connsiteX0" fmla="*/ 0 w 256151"/>
              <a:gd name="connsiteY0" fmla="*/ 0 h 827863"/>
              <a:gd name="connsiteX1" fmla="*/ 2979 w 256151"/>
              <a:gd name="connsiteY1" fmla="*/ 5957 h 827863"/>
              <a:gd name="connsiteX2" fmla="*/ 256151 w 256151"/>
              <a:gd name="connsiteY2" fmla="*/ 827863 h 827863"/>
              <a:gd name="connsiteX3" fmla="*/ 0 w 256151"/>
              <a:gd name="connsiteY3" fmla="*/ 827863 h 827863"/>
              <a:gd name="connsiteX4" fmla="*/ 0 w 256151"/>
              <a:gd name="connsiteY4" fmla="*/ 0 h 82786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56151" h="827863">
                <a:moveTo>
                  <a:pt x="0" y="0"/>
                </a:moveTo>
                <a:lnTo>
                  <a:pt x="2979" y="5957"/>
                </a:lnTo>
                <a:lnTo>
                  <a:pt x="256151" y="827863"/>
                </a:lnTo>
                <a:lnTo>
                  <a:pt x="0" y="827863"/>
                </a:lnTo>
                <a:lnTo>
                  <a:pt x="0"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2704648880"/>
      </p:ext>
    </p:extLst>
  </p:cSld>
  <p:clrMapOvr>
    <a:masterClrMapping/>
  </p:clrMapOvr>
  <p:transition spd="slow">
    <p:fad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ksto vietos rezervavimo ženklas 1"/>
          <p:cNvSpPr>
            <a:spLocks noGrp="1"/>
          </p:cNvSpPr>
          <p:nvPr>
            <p:ph type="body" sz="quarter" idx="10"/>
          </p:nvPr>
        </p:nvSpPr>
        <p:spPr>
          <a:xfrm>
            <a:off x="564596" y="587909"/>
            <a:ext cx="7087488" cy="687437"/>
          </a:xfrm>
        </p:spPr>
        <p:txBody>
          <a:bodyPr/>
          <a:lstStyle/>
          <a:p>
            <a:r>
              <a:rPr lang="lt-LT" altLang="lt-LT" b="1" dirty="0" smtClean="0">
                <a:solidFill>
                  <a:schemeClr val="accent2"/>
                </a:solidFill>
              </a:rPr>
              <a:t>KPF </a:t>
            </a:r>
            <a:r>
              <a:rPr lang="lt-LT" altLang="lt-LT" b="1" dirty="0" smtClean="0">
                <a:cs typeface="Arial" panose="020B0604020202020204" pitchFamily="34" charset="0"/>
              </a:rPr>
              <a:t>v</a:t>
            </a:r>
            <a:r>
              <a:rPr lang="lt-LT" b="1" dirty="0" smtClean="0">
                <a:cs typeface="Arial" panose="020B0604020202020204" pitchFamily="34" charset="0"/>
              </a:rPr>
              <a:t>aldymo</a:t>
            </a:r>
            <a:r>
              <a:rPr lang="en-US" b="1" dirty="0" smtClean="0">
                <a:cs typeface="Arial" panose="020B0604020202020204" pitchFamily="34" charset="0"/>
              </a:rPr>
              <a:t> </a:t>
            </a:r>
            <a:r>
              <a:rPr lang="lt-LT" b="1" dirty="0" smtClean="0">
                <a:cs typeface="Arial" panose="020B0604020202020204" pitchFamily="34" charset="0"/>
              </a:rPr>
              <a:t>mokestis (III)</a:t>
            </a:r>
            <a:endParaRPr lang="lt-LT" b="1" dirty="0"/>
          </a:p>
        </p:txBody>
      </p:sp>
      <p:graphicFrame>
        <p:nvGraphicFramePr>
          <p:cNvPr id="4" name="Lentelė 3"/>
          <p:cNvGraphicFramePr>
            <a:graphicFrameLocks noGrp="1"/>
          </p:cNvGraphicFramePr>
          <p:nvPr>
            <p:extLst>
              <p:ext uri="{D42A27DB-BD31-4B8C-83A1-F6EECF244321}">
                <p14:modId xmlns:p14="http://schemas.microsoft.com/office/powerpoint/2010/main" val="76105051"/>
              </p:ext>
            </p:extLst>
          </p:nvPr>
        </p:nvGraphicFramePr>
        <p:xfrm>
          <a:off x="377993" y="1665157"/>
          <a:ext cx="8506326" cy="1483360"/>
        </p:xfrm>
        <a:graphic>
          <a:graphicData uri="http://schemas.openxmlformats.org/drawingml/2006/table">
            <a:tbl>
              <a:tblPr firstRow="1" bandRow="1">
                <a:tableStyleId>{5C22544A-7EE6-4342-B048-85BDC9FD1C3A}</a:tableStyleId>
              </a:tblPr>
              <a:tblGrid>
                <a:gridCol w="5330658"/>
                <a:gridCol w="3175668"/>
              </a:tblGrid>
              <a:tr h="370840">
                <a:tc>
                  <a:txBody>
                    <a:bodyPr/>
                    <a:lstStyle/>
                    <a:p>
                      <a:pPr algn="ctr"/>
                      <a:r>
                        <a:rPr lang="lt-LT" sz="1800" dirty="0" smtClean="0"/>
                        <a:t>Valdymo išlaidos</a:t>
                      </a:r>
                      <a:endParaRPr lang="lt-LT" sz="1800" dirty="0"/>
                    </a:p>
                  </a:txBody>
                  <a:tcPr/>
                </a:tc>
                <a:tc>
                  <a:txBody>
                    <a:bodyPr/>
                    <a:lstStyle/>
                    <a:p>
                      <a:pPr algn="ctr"/>
                      <a:r>
                        <a:rPr lang="lt-LT" sz="1800" dirty="0" smtClean="0"/>
                        <a:t>Faktinis dydis 2017 m. </a:t>
                      </a:r>
                      <a:endParaRPr lang="lt-LT" sz="1800" dirty="0"/>
                    </a:p>
                  </a:txBody>
                  <a:tcPr/>
                </a:tc>
              </a:tr>
              <a:tr h="370840">
                <a:tc>
                  <a:txBody>
                    <a:bodyPr/>
                    <a:lstStyle/>
                    <a:p>
                      <a:r>
                        <a:rPr lang="lt-LT" sz="1800" dirty="0" smtClean="0"/>
                        <a:t>Bazinis atlygis, EUR</a:t>
                      </a:r>
                      <a:endParaRPr lang="lt-LT" sz="1800" dirty="0"/>
                    </a:p>
                  </a:txBody>
                  <a:tcPr/>
                </a:tc>
                <a:tc>
                  <a:txBody>
                    <a:bodyPr/>
                    <a:lstStyle/>
                    <a:p>
                      <a:pPr algn="ctr"/>
                      <a:r>
                        <a:rPr lang="lt-LT" sz="1800" dirty="0" smtClean="0"/>
                        <a:t>15 740,11</a:t>
                      </a:r>
                      <a:endParaRPr lang="lt-LT" sz="1800" dirty="0"/>
                    </a:p>
                  </a:txBody>
                  <a:tcPr/>
                </a:tc>
              </a:tr>
              <a:tr h="370840">
                <a:tc>
                  <a:txBody>
                    <a:bodyPr/>
                    <a:lstStyle/>
                    <a:p>
                      <a:r>
                        <a:rPr lang="lt-LT" sz="1800" dirty="0" smtClean="0"/>
                        <a:t>Veiklos rezultatais grindžiamos</a:t>
                      </a:r>
                      <a:r>
                        <a:rPr lang="lt-LT" sz="1800" baseline="0" dirty="0" smtClean="0"/>
                        <a:t> valdymo išlaidos, EUR</a:t>
                      </a:r>
                      <a:endParaRPr lang="lt-LT" sz="1800" dirty="0"/>
                    </a:p>
                  </a:txBody>
                  <a:tcPr/>
                </a:tc>
                <a:tc>
                  <a:txBody>
                    <a:bodyPr/>
                    <a:lstStyle/>
                    <a:p>
                      <a:pPr algn="ctr"/>
                      <a:r>
                        <a:rPr lang="lt-LT" sz="1800" dirty="0" smtClean="0"/>
                        <a:t>-</a:t>
                      </a:r>
                      <a:endParaRPr lang="lt-LT" sz="1800" dirty="0"/>
                    </a:p>
                  </a:txBody>
                  <a:tcPr/>
                </a:tc>
              </a:tr>
              <a:tr h="370840">
                <a:tc>
                  <a:txBody>
                    <a:bodyPr/>
                    <a:lstStyle/>
                    <a:p>
                      <a:r>
                        <a:rPr lang="lt-LT" sz="1800" dirty="0" smtClean="0"/>
                        <a:t>Fondo valdymo išlaidos, iš viso, EUR</a:t>
                      </a:r>
                      <a:endParaRPr lang="lt-LT" sz="1800" dirty="0"/>
                    </a:p>
                  </a:txBody>
                  <a:tcPr/>
                </a:tc>
                <a:tc>
                  <a:txBody>
                    <a:bodyPr/>
                    <a:lstStyle/>
                    <a:p>
                      <a:pPr algn="ctr"/>
                      <a:r>
                        <a:rPr lang="lt-LT" sz="1800" dirty="0" smtClean="0"/>
                        <a:t>15 740,11</a:t>
                      </a:r>
                      <a:endParaRPr lang="lt-LT" sz="1800" dirty="0"/>
                    </a:p>
                  </a:txBody>
                  <a:tcPr/>
                </a:tc>
              </a:tr>
            </a:tbl>
          </a:graphicData>
        </a:graphic>
      </p:graphicFrame>
    </p:spTree>
    <p:extLst>
      <p:ext uri="{BB962C8B-B14F-4D97-AF65-F5344CB8AC3E}">
        <p14:creationId xmlns:p14="http://schemas.microsoft.com/office/powerpoint/2010/main" val="3485723264"/>
      </p:ext>
    </p:extLst>
  </p:cSld>
  <p:clrMapOvr>
    <a:masterClrMapping/>
  </p:clrMapOvr>
  <p:transition spd="slow">
    <p:fade/>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TextBox 21"/>
          <p:cNvSpPr txBox="1"/>
          <p:nvPr/>
        </p:nvSpPr>
        <p:spPr>
          <a:xfrm>
            <a:off x="635000" y="2170697"/>
            <a:ext cx="8136688" cy="1969770"/>
          </a:xfrm>
          <a:prstGeom prst="rect">
            <a:avLst/>
          </a:prstGeom>
          <a:noFill/>
        </p:spPr>
        <p:txBody>
          <a:bodyPr wrap="square" lIns="0" tIns="0" rIns="0" bIns="0" rtlCol="0">
            <a:spAutoFit/>
          </a:bodyPr>
          <a:lstStyle/>
          <a:p>
            <a:pPr>
              <a:defRPr/>
            </a:pPr>
            <a:r>
              <a:rPr lang="lt-LT" altLang="lt-LT" sz="1600" b="1" dirty="0" smtClean="0">
                <a:solidFill>
                  <a:schemeClr val="bg2">
                    <a:lumMod val="25000"/>
                  </a:schemeClr>
                </a:solidFill>
              </a:rPr>
              <a:t>Valdymo </a:t>
            </a:r>
            <a:r>
              <a:rPr lang="lt-LT" altLang="lt-LT" sz="1600" b="1" dirty="0">
                <a:solidFill>
                  <a:schemeClr val="bg2">
                    <a:lumMod val="25000"/>
                  </a:schemeClr>
                </a:solidFill>
              </a:rPr>
              <a:t>išlaidos:</a:t>
            </a:r>
          </a:p>
          <a:p>
            <a:pPr marL="514350" indent="-514350" algn="just">
              <a:buFont typeface="Arial" pitchFamily="34" charset="0"/>
              <a:buAutoNum type="romanUcPeriod"/>
              <a:defRPr/>
            </a:pPr>
            <a:r>
              <a:rPr lang="lt-LT" altLang="lt-LT" sz="1600" u="sng" dirty="0">
                <a:solidFill>
                  <a:schemeClr val="bg2">
                    <a:lumMod val="25000"/>
                  </a:schemeClr>
                </a:solidFill>
              </a:rPr>
              <a:t>Bazinis atlygis </a:t>
            </a:r>
            <a:r>
              <a:rPr lang="lt-LT" altLang="lt-LT" sz="1600" dirty="0">
                <a:solidFill>
                  <a:schemeClr val="bg2">
                    <a:lumMod val="25000"/>
                  </a:schemeClr>
                </a:solidFill>
              </a:rPr>
              <a:t>– skaičiuojamas nuo Fondui sumokėtų programos įnašų vadovaujantis Reglamento Nr. 480/2014 13 str. 1 d. a) punktu. </a:t>
            </a:r>
            <a:r>
              <a:rPr lang="lt-LT" sz="1600" dirty="0">
                <a:solidFill>
                  <a:schemeClr val="bg2">
                    <a:lumMod val="10000"/>
                  </a:schemeClr>
                </a:solidFill>
                <a:ea typeface="MS PGothic" pitchFamily="34" charset="-128"/>
                <a:cs typeface="ＭＳ Ｐゴシック" charset="0"/>
              </a:rPr>
              <a:t>VIPA priklausantis bazinis atlygis pirmuosius 12 mėnesių - yra 3 proc., kitus 12 mėnesių – 1 proc., o vėliau 0,5 proc. per metus skaičiuojant nuo fondui sumokėtų programos įnašų.</a:t>
            </a:r>
            <a:endParaRPr lang="lt-LT" altLang="lt-LT" sz="1600" dirty="0">
              <a:solidFill>
                <a:schemeClr val="bg2">
                  <a:lumMod val="10000"/>
                </a:schemeClr>
              </a:solidFill>
            </a:endParaRPr>
          </a:p>
          <a:p>
            <a:pPr marL="514350" indent="-514350" algn="just">
              <a:buFont typeface="Arial" pitchFamily="34" charset="0"/>
              <a:buAutoNum type="romanUcPeriod"/>
              <a:defRPr/>
            </a:pPr>
            <a:r>
              <a:rPr lang="lt-LT" sz="1600" u="sng" dirty="0">
                <a:solidFill>
                  <a:schemeClr val="bg2">
                    <a:lumMod val="10000"/>
                  </a:schemeClr>
                </a:solidFill>
              </a:rPr>
              <a:t>Veiklos rezultatais grįstas atlygis </a:t>
            </a:r>
            <a:r>
              <a:rPr lang="lt-LT" sz="1600" dirty="0">
                <a:solidFill>
                  <a:schemeClr val="bg2">
                    <a:lumMod val="10000"/>
                  </a:schemeClr>
                </a:solidFill>
              </a:rPr>
              <a:t>skaičiuojamas vadovaujantis </a:t>
            </a:r>
            <a:r>
              <a:rPr lang="lt-LT" altLang="lt-LT" sz="1600" dirty="0">
                <a:solidFill>
                  <a:schemeClr val="bg2">
                    <a:lumMod val="10000"/>
                  </a:schemeClr>
                </a:solidFill>
              </a:rPr>
              <a:t>Reglamento Nr. 480/2014 13 str. 1 d. </a:t>
            </a:r>
            <a:r>
              <a:rPr lang="lt-LT" sz="1600" dirty="0">
                <a:solidFill>
                  <a:schemeClr val="bg2">
                    <a:lumMod val="10000"/>
                  </a:schemeClr>
                </a:solidFill>
              </a:rPr>
              <a:t>b) punktu ir sudaro 0,5 proc. per metus nuo finansiniams tarpininkams sumokėtų programos įnašų. Suma priklauso nuo toliau išvardintų veiklos rezultatų kriterijų. -&gt;</a:t>
            </a:r>
            <a:endParaRPr lang="lt-LT" altLang="lt-LT" sz="1600" dirty="0">
              <a:solidFill>
                <a:schemeClr val="bg2">
                  <a:lumMod val="10000"/>
                </a:schemeClr>
              </a:solidFill>
            </a:endParaRPr>
          </a:p>
        </p:txBody>
      </p:sp>
      <p:sp>
        <p:nvSpPr>
          <p:cNvPr id="2" name="Teksto vietos rezervavimo ženklas 1"/>
          <p:cNvSpPr>
            <a:spLocks noGrp="1"/>
          </p:cNvSpPr>
          <p:nvPr>
            <p:ph type="body" sz="quarter" idx="10"/>
          </p:nvPr>
        </p:nvSpPr>
        <p:spPr>
          <a:xfrm>
            <a:off x="584200" y="537109"/>
            <a:ext cx="7087488" cy="687437"/>
          </a:xfrm>
        </p:spPr>
        <p:txBody>
          <a:bodyPr/>
          <a:lstStyle/>
          <a:p>
            <a:r>
              <a:rPr lang="en-US" altLang="lt-LT" b="1" dirty="0"/>
              <a:t>FOND</a:t>
            </a:r>
            <a:r>
              <a:rPr lang="lt-LT" altLang="lt-LT" b="1" dirty="0"/>
              <a:t>Ų FONDO </a:t>
            </a:r>
            <a:r>
              <a:rPr lang="lt-LT" altLang="lt-LT" b="1" dirty="0" smtClean="0"/>
              <a:t>„savivaldybių pastatų FONDAS</a:t>
            </a:r>
            <a:r>
              <a:rPr lang="lt-LT" altLang="lt-LT" b="1" dirty="0"/>
              <a:t>, FINANSUOJAMAS IŠ </a:t>
            </a:r>
            <a:r>
              <a:rPr lang="lt-LT" altLang="lt-LT" b="1" dirty="0" err="1"/>
              <a:t>Erpf</a:t>
            </a:r>
            <a:r>
              <a:rPr lang="lt-LT" altLang="lt-LT" b="1" dirty="0"/>
              <a:t>“ </a:t>
            </a:r>
            <a:r>
              <a:rPr lang="lt-LT" altLang="lt-LT" b="1" dirty="0" smtClean="0"/>
              <a:t> </a:t>
            </a:r>
            <a:r>
              <a:rPr lang="lt-LT" altLang="lt-LT" b="1" dirty="0" smtClean="0">
                <a:solidFill>
                  <a:schemeClr val="accent2"/>
                </a:solidFill>
              </a:rPr>
              <a:t>(</a:t>
            </a:r>
            <a:r>
              <a:rPr lang="lt-LT" altLang="lt-LT" b="1" dirty="0" err="1" smtClean="0">
                <a:solidFill>
                  <a:schemeClr val="accent2"/>
                </a:solidFill>
              </a:rPr>
              <a:t>sPF</a:t>
            </a:r>
            <a:r>
              <a:rPr lang="lt-LT" altLang="lt-LT" b="1" dirty="0" smtClean="0">
                <a:solidFill>
                  <a:schemeClr val="accent2"/>
                </a:solidFill>
              </a:rPr>
              <a:t>) </a:t>
            </a:r>
            <a:r>
              <a:rPr lang="lt-LT" altLang="lt-LT" b="1" dirty="0" smtClean="0">
                <a:cs typeface="Arial" panose="020B0604020202020204" pitchFamily="34" charset="0"/>
              </a:rPr>
              <a:t>v</a:t>
            </a:r>
            <a:r>
              <a:rPr lang="lt-LT" b="1" dirty="0" smtClean="0">
                <a:cs typeface="Arial" panose="020B0604020202020204" pitchFamily="34" charset="0"/>
              </a:rPr>
              <a:t>aldymo</a:t>
            </a:r>
            <a:r>
              <a:rPr lang="en-US" b="1" dirty="0" smtClean="0">
                <a:cs typeface="Arial" panose="020B0604020202020204" pitchFamily="34" charset="0"/>
              </a:rPr>
              <a:t> </a:t>
            </a:r>
            <a:r>
              <a:rPr lang="lt-LT" b="1" dirty="0" smtClean="0">
                <a:cs typeface="Arial" panose="020B0604020202020204" pitchFamily="34" charset="0"/>
              </a:rPr>
              <a:t>mokestis (I)</a:t>
            </a:r>
            <a:endParaRPr lang="lt-LT" b="1" dirty="0"/>
          </a:p>
        </p:txBody>
      </p:sp>
      <p:sp>
        <p:nvSpPr>
          <p:cNvPr id="4" name="Teksto vietos rezervavimo ženklas 6"/>
          <p:cNvSpPr>
            <a:spLocks noGrp="1"/>
          </p:cNvSpPr>
          <p:nvPr/>
        </p:nvSpPr>
        <p:spPr bwMode="auto">
          <a:xfrm>
            <a:off x="495300" y="1370597"/>
            <a:ext cx="8077200" cy="800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9397" tIns="49701" rIns="99397" bIns="49701" numCol="1" anchor="t" anchorCtr="0" compatLnSpc="1">
            <a:prstTxWarp prst="textNoShape">
              <a:avLst/>
            </a:prstTxWarp>
          </a:bodyPr>
          <a:lstStyle>
            <a:lvl1pPr marL="0" indent="0" algn="l" defTabSz="540144" rtl="0" eaLnBrk="0" fontAlgn="base" hangingPunct="0">
              <a:lnSpc>
                <a:spcPct val="90000"/>
              </a:lnSpc>
              <a:spcBef>
                <a:spcPct val="0"/>
              </a:spcBef>
              <a:spcAft>
                <a:spcPct val="0"/>
              </a:spcAft>
              <a:buFont typeface="Arial" pitchFamily="34" charset="0"/>
              <a:buNone/>
              <a:defRPr sz="2100" kern="1200">
                <a:solidFill>
                  <a:srgbClr val="7D6F6C"/>
                </a:solidFill>
                <a:latin typeface="+mn-lt"/>
                <a:ea typeface="+mn-ea"/>
                <a:cs typeface="+mn-cs"/>
              </a:defRPr>
            </a:lvl1pPr>
            <a:lvl2pPr marL="497001" indent="0" algn="l" defTabSz="984250" rtl="0" eaLnBrk="0" fontAlgn="base" hangingPunct="0">
              <a:lnSpc>
                <a:spcPct val="90000"/>
              </a:lnSpc>
              <a:spcBef>
                <a:spcPts val="550"/>
              </a:spcBef>
              <a:spcAft>
                <a:spcPct val="0"/>
              </a:spcAft>
              <a:buFont typeface="Arial" pitchFamily="34" charset="0"/>
              <a:buNone/>
              <a:defRPr sz="2100" kern="1200" baseline="0">
                <a:solidFill>
                  <a:srgbClr val="7D6F6C"/>
                </a:solidFill>
                <a:latin typeface="+mn-lt"/>
                <a:ea typeface="+mn-ea"/>
                <a:cs typeface="+mn-cs"/>
              </a:defRPr>
            </a:lvl2pPr>
            <a:lvl3pPr marL="1231900" indent="-236538" algn="l" defTabSz="984250" rtl="0" eaLnBrk="0" fontAlgn="base" hangingPunct="0">
              <a:lnSpc>
                <a:spcPct val="90000"/>
              </a:lnSpc>
              <a:spcBef>
                <a:spcPts val="550"/>
              </a:spcBef>
              <a:spcAft>
                <a:spcPct val="0"/>
              </a:spcAft>
              <a:buFont typeface="Arial" pitchFamily="34" charset="0"/>
              <a:buChar char="•"/>
              <a:defRPr sz="2100" kern="1200">
                <a:solidFill>
                  <a:srgbClr val="7D6F6C"/>
                </a:solidFill>
                <a:latin typeface="+mn-lt"/>
                <a:ea typeface="+mn-ea"/>
                <a:cs typeface="+mn-cs"/>
              </a:defRPr>
            </a:lvl3pPr>
            <a:lvl4pPr marL="1730375" indent="-236538" algn="l" defTabSz="984250" rtl="0" eaLnBrk="0" fontAlgn="base" hangingPunct="0">
              <a:lnSpc>
                <a:spcPct val="90000"/>
              </a:lnSpc>
              <a:spcBef>
                <a:spcPts val="550"/>
              </a:spcBef>
              <a:spcAft>
                <a:spcPct val="0"/>
              </a:spcAft>
              <a:buFont typeface="Arial" pitchFamily="34" charset="0"/>
              <a:buChar char="•"/>
              <a:defRPr sz="2100" kern="1200">
                <a:solidFill>
                  <a:srgbClr val="7D6F6C"/>
                </a:solidFill>
                <a:latin typeface="+mn-lt"/>
                <a:ea typeface="+mn-ea"/>
                <a:cs typeface="+mn-cs"/>
              </a:defRPr>
            </a:lvl4pPr>
            <a:lvl5pPr marL="2227263" indent="-236538" algn="l" defTabSz="984250" rtl="0" eaLnBrk="0" fontAlgn="base" hangingPunct="0">
              <a:lnSpc>
                <a:spcPct val="90000"/>
              </a:lnSpc>
              <a:spcBef>
                <a:spcPts val="550"/>
              </a:spcBef>
              <a:spcAft>
                <a:spcPct val="0"/>
              </a:spcAft>
              <a:buFont typeface="Arial" pitchFamily="34" charset="0"/>
              <a:buChar char="•"/>
              <a:defRPr sz="2100" kern="1200">
                <a:solidFill>
                  <a:srgbClr val="7D6F6C"/>
                </a:solidFill>
                <a:latin typeface="+mn-lt"/>
                <a:ea typeface="+mn-ea"/>
                <a:cs typeface="+mn-cs"/>
              </a:defRPr>
            </a:lvl5pPr>
            <a:lvl6pPr marL="2733495" indent="-248499" algn="l" defTabSz="993997" rtl="0" eaLnBrk="1" latinLnBrk="0" hangingPunct="1">
              <a:lnSpc>
                <a:spcPct val="90000"/>
              </a:lnSpc>
              <a:spcBef>
                <a:spcPts val="544"/>
              </a:spcBef>
              <a:buFont typeface="Arial" panose="020B0604020202020204" pitchFamily="34" charset="0"/>
              <a:buChar char="•"/>
              <a:defRPr sz="2100" kern="1200">
                <a:solidFill>
                  <a:schemeClr val="tx1"/>
                </a:solidFill>
                <a:latin typeface="+mn-lt"/>
                <a:ea typeface="+mn-ea"/>
                <a:cs typeface="+mn-cs"/>
              </a:defRPr>
            </a:lvl6pPr>
            <a:lvl7pPr marL="3230495" indent="-248499" algn="l" defTabSz="993997" rtl="0" eaLnBrk="1" latinLnBrk="0" hangingPunct="1">
              <a:lnSpc>
                <a:spcPct val="90000"/>
              </a:lnSpc>
              <a:spcBef>
                <a:spcPts val="544"/>
              </a:spcBef>
              <a:buFont typeface="Arial" panose="020B0604020202020204" pitchFamily="34" charset="0"/>
              <a:buChar char="•"/>
              <a:defRPr sz="2100" kern="1200">
                <a:solidFill>
                  <a:schemeClr val="tx1"/>
                </a:solidFill>
                <a:latin typeface="+mn-lt"/>
                <a:ea typeface="+mn-ea"/>
                <a:cs typeface="+mn-cs"/>
              </a:defRPr>
            </a:lvl7pPr>
            <a:lvl8pPr marL="3727489" indent="-248499" algn="l" defTabSz="993997" rtl="0" eaLnBrk="1" latinLnBrk="0" hangingPunct="1">
              <a:lnSpc>
                <a:spcPct val="90000"/>
              </a:lnSpc>
              <a:spcBef>
                <a:spcPts val="544"/>
              </a:spcBef>
              <a:buFont typeface="Arial" panose="020B0604020202020204" pitchFamily="34" charset="0"/>
              <a:buChar char="•"/>
              <a:defRPr sz="2100" kern="1200">
                <a:solidFill>
                  <a:schemeClr val="tx1"/>
                </a:solidFill>
                <a:latin typeface="+mn-lt"/>
                <a:ea typeface="+mn-ea"/>
                <a:cs typeface="+mn-cs"/>
              </a:defRPr>
            </a:lvl8pPr>
            <a:lvl9pPr marL="4224493" indent="-248499" algn="l" defTabSz="993997" rtl="0" eaLnBrk="1" latinLnBrk="0" hangingPunct="1">
              <a:lnSpc>
                <a:spcPct val="90000"/>
              </a:lnSpc>
              <a:spcBef>
                <a:spcPts val="544"/>
              </a:spcBef>
              <a:buFont typeface="Arial" panose="020B0604020202020204" pitchFamily="34" charset="0"/>
              <a:buChar char="•"/>
              <a:defRPr sz="2100" kern="1200">
                <a:solidFill>
                  <a:schemeClr val="tx1"/>
                </a:solidFill>
                <a:latin typeface="+mn-lt"/>
                <a:ea typeface="+mn-ea"/>
                <a:cs typeface="+mn-cs"/>
              </a:defRPr>
            </a:lvl9pPr>
          </a:lstStyle>
          <a:p>
            <a:pPr>
              <a:defRPr/>
            </a:pPr>
            <a:r>
              <a:rPr lang="lt-LT" altLang="lt-LT" sz="2000" dirty="0">
                <a:solidFill>
                  <a:srgbClr val="002060"/>
                </a:solidFill>
              </a:rPr>
              <a:t>Fondo valdytojas  – </a:t>
            </a:r>
            <a:r>
              <a:rPr lang="lt-LT" altLang="lt-LT" sz="2000" dirty="0" smtClean="0">
                <a:solidFill>
                  <a:srgbClr val="002060"/>
                </a:solidFill>
              </a:rPr>
              <a:t> </a:t>
            </a:r>
            <a:r>
              <a:rPr lang="lt-LT" altLang="lt-LT" sz="2000" b="1" dirty="0" smtClean="0">
                <a:solidFill>
                  <a:srgbClr val="002060"/>
                </a:solidFill>
              </a:rPr>
              <a:t>VIPA</a:t>
            </a:r>
            <a:endParaRPr lang="lt-LT" altLang="lt-LT" sz="2000" b="1" dirty="0">
              <a:solidFill>
                <a:srgbClr val="002060"/>
              </a:solidFill>
            </a:endParaRPr>
          </a:p>
          <a:p>
            <a:pPr>
              <a:defRPr/>
            </a:pPr>
            <a:r>
              <a:rPr lang="lt-LT" altLang="lt-LT" sz="2000" dirty="0">
                <a:solidFill>
                  <a:schemeClr val="bg2">
                    <a:lumMod val="25000"/>
                  </a:schemeClr>
                </a:solidFill>
              </a:rPr>
              <a:t>Vertė – </a:t>
            </a:r>
            <a:r>
              <a:rPr lang="lt-LT" altLang="lt-LT" sz="2000" dirty="0" smtClean="0">
                <a:solidFill>
                  <a:schemeClr val="bg2">
                    <a:lumMod val="25000"/>
                  </a:schemeClr>
                </a:solidFill>
              </a:rPr>
              <a:t>17,3 mln. </a:t>
            </a:r>
            <a:r>
              <a:rPr lang="lt-LT" altLang="lt-LT" sz="2000" dirty="0" err="1" smtClean="0">
                <a:solidFill>
                  <a:schemeClr val="bg2">
                    <a:lumMod val="25000"/>
                  </a:schemeClr>
                </a:solidFill>
              </a:rPr>
              <a:t>Eur</a:t>
            </a:r>
            <a:r>
              <a:rPr lang="lt-LT" altLang="lt-LT" sz="2000" dirty="0" smtClean="0">
                <a:solidFill>
                  <a:schemeClr val="bg2">
                    <a:lumMod val="25000"/>
                  </a:schemeClr>
                </a:solidFill>
              </a:rPr>
              <a:t> ES fondų lėšos</a:t>
            </a:r>
            <a:endParaRPr lang="lt-LT" sz="2000" dirty="0">
              <a:solidFill>
                <a:schemeClr val="accent3">
                  <a:lumMod val="50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494128759"/>
      </p:ext>
    </p:extLst>
  </p:cSld>
  <p:clrMapOvr>
    <a:masterClrMapping/>
  </p:clrMapOvr>
  <p:transition spd="slow">
    <p:fade/>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TextBox 21"/>
          <p:cNvSpPr txBox="1"/>
          <p:nvPr/>
        </p:nvSpPr>
        <p:spPr>
          <a:xfrm>
            <a:off x="533400" y="1103897"/>
            <a:ext cx="8136688" cy="3046988"/>
          </a:xfrm>
          <a:prstGeom prst="rect">
            <a:avLst/>
          </a:prstGeom>
          <a:noFill/>
        </p:spPr>
        <p:txBody>
          <a:bodyPr wrap="square" lIns="0" tIns="0" rIns="0" bIns="0" rtlCol="0">
            <a:spAutoFit/>
          </a:bodyPr>
          <a:lstStyle/>
          <a:p>
            <a:pPr algn="just">
              <a:defRPr/>
            </a:pPr>
            <a:r>
              <a:rPr lang="lt-LT" sz="1800" u="sng" dirty="0">
                <a:solidFill>
                  <a:schemeClr val="bg2">
                    <a:lumMod val="10000"/>
                  </a:schemeClr>
                </a:solidFill>
              </a:rPr>
              <a:t>Veiklos rezultatų kriterijai:</a:t>
            </a:r>
            <a:endParaRPr lang="lt-LT" sz="1800" b="1" u="sng" dirty="0">
              <a:solidFill>
                <a:schemeClr val="bg2">
                  <a:lumMod val="10000"/>
                </a:schemeClr>
              </a:solidFill>
            </a:endParaRPr>
          </a:p>
          <a:p>
            <a:pPr algn="just">
              <a:defRPr/>
            </a:pPr>
            <a:r>
              <a:rPr lang="lt-LT" sz="1800" b="1" dirty="0">
                <a:solidFill>
                  <a:schemeClr val="bg2">
                    <a:lumMod val="10000"/>
                  </a:schemeClr>
                </a:solidFill>
              </a:rPr>
              <a:t>1. </a:t>
            </a:r>
            <a:r>
              <a:rPr lang="lt-LT" sz="1800" b="1" dirty="0" smtClean="0">
                <a:solidFill>
                  <a:schemeClr val="bg2">
                    <a:lumMod val="10000"/>
                  </a:schemeClr>
                </a:solidFill>
              </a:rPr>
              <a:t>FT išmokėtos </a:t>
            </a:r>
            <a:r>
              <a:rPr lang="lt-LT" sz="1800" b="1" dirty="0">
                <a:solidFill>
                  <a:schemeClr val="bg2">
                    <a:lumMod val="10000"/>
                  </a:schemeClr>
                </a:solidFill>
              </a:rPr>
              <a:t>priemonės lėšos - </a:t>
            </a:r>
            <a:r>
              <a:rPr lang="lt-LT" sz="1800" dirty="0">
                <a:solidFill>
                  <a:schemeClr val="bg2">
                    <a:lumMod val="10000"/>
                  </a:schemeClr>
                </a:solidFill>
              </a:rPr>
              <a:t>0,5 proc. per metus nuo fondo įnašų, sumokėtų </a:t>
            </a:r>
            <a:r>
              <a:rPr lang="lt-LT" sz="1800" dirty="0" smtClean="0">
                <a:solidFill>
                  <a:schemeClr val="bg2">
                    <a:lumMod val="10000"/>
                  </a:schemeClr>
                </a:solidFill>
              </a:rPr>
              <a:t>finansų </a:t>
            </a:r>
            <a:r>
              <a:rPr lang="lt-LT" sz="1800" dirty="0">
                <a:solidFill>
                  <a:schemeClr val="bg2">
                    <a:lumMod val="10000"/>
                  </a:schemeClr>
                </a:solidFill>
              </a:rPr>
              <a:t>tarpininkams.</a:t>
            </a:r>
          </a:p>
          <a:p>
            <a:pPr algn="just">
              <a:defRPr/>
            </a:pPr>
            <a:r>
              <a:rPr lang="lt-LT" sz="1800" b="1" dirty="0">
                <a:solidFill>
                  <a:schemeClr val="bg2">
                    <a:lumMod val="10000"/>
                  </a:schemeClr>
                </a:solidFill>
              </a:rPr>
              <a:t>2. </a:t>
            </a:r>
            <a:r>
              <a:rPr lang="lt-LT" sz="1800" b="1" dirty="0" smtClean="0">
                <a:solidFill>
                  <a:schemeClr val="bg2">
                    <a:lumMod val="10000"/>
                  </a:schemeClr>
                </a:solidFill>
              </a:rPr>
              <a:t>FP </a:t>
            </a:r>
            <a:r>
              <a:rPr lang="lt-LT" sz="1800" b="1" dirty="0">
                <a:solidFill>
                  <a:schemeClr val="bg2">
                    <a:lumMod val="10000"/>
                  </a:schemeClr>
                </a:solidFill>
              </a:rPr>
              <a:t>stebėsenos </a:t>
            </a:r>
            <a:r>
              <a:rPr lang="lt-LT" sz="1800" b="1" dirty="0" smtClean="0">
                <a:solidFill>
                  <a:schemeClr val="bg2">
                    <a:lumMod val="10000"/>
                  </a:schemeClr>
                </a:solidFill>
              </a:rPr>
              <a:t>rodiklių (SR) </a:t>
            </a:r>
            <a:r>
              <a:rPr lang="lt-LT" sz="1800" b="1" dirty="0">
                <a:solidFill>
                  <a:schemeClr val="bg2">
                    <a:lumMod val="10000"/>
                  </a:schemeClr>
                </a:solidFill>
              </a:rPr>
              <a:t>įgyvendinimas </a:t>
            </a:r>
            <a:r>
              <a:rPr lang="lt-LT" sz="1800" dirty="0">
                <a:solidFill>
                  <a:schemeClr val="bg2">
                    <a:lumMod val="10000"/>
                  </a:schemeClr>
                </a:solidFill>
              </a:rPr>
              <a:t>– skaičiuojant šį kriterijų vertinama </a:t>
            </a:r>
            <a:r>
              <a:rPr lang="lt-LT" sz="1800" dirty="0" smtClean="0">
                <a:solidFill>
                  <a:schemeClr val="bg2">
                    <a:lumMod val="10000"/>
                  </a:schemeClr>
                </a:solidFill>
              </a:rPr>
              <a:t>SR įgyvendinimo </a:t>
            </a:r>
            <a:r>
              <a:rPr lang="lt-LT" sz="1800" dirty="0">
                <a:solidFill>
                  <a:schemeClr val="bg2">
                    <a:lumMod val="10000"/>
                  </a:schemeClr>
                </a:solidFill>
              </a:rPr>
              <a:t>pažanga kiekvieną ataskaitinį laikotarpį</a:t>
            </a:r>
            <a:r>
              <a:rPr lang="lt-LT" sz="1800" dirty="0" smtClean="0">
                <a:solidFill>
                  <a:schemeClr val="bg2">
                    <a:lumMod val="10000"/>
                  </a:schemeClr>
                </a:solidFill>
              </a:rPr>
              <a:t>.</a:t>
            </a:r>
            <a:endParaRPr lang="lt-LT" sz="1800" dirty="0">
              <a:solidFill>
                <a:schemeClr val="bg2">
                  <a:lumMod val="10000"/>
                </a:schemeClr>
              </a:solidFill>
            </a:endParaRPr>
          </a:p>
          <a:p>
            <a:pPr algn="just">
              <a:defRPr/>
            </a:pPr>
            <a:r>
              <a:rPr lang="lt-LT" sz="1800" b="1" dirty="0">
                <a:solidFill>
                  <a:schemeClr val="bg2">
                    <a:lumMod val="10000"/>
                  </a:schemeClr>
                </a:solidFill>
              </a:rPr>
              <a:t>3. Grįžusios lėšos - </a:t>
            </a:r>
            <a:r>
              <a:rPr lang="lt-LT" sz="1800" dirty="0">
                <a:solidFill>
                  <a:schemeClr val="bg2">
                    <a:lumMod val="10000"/>
                  </a:schemeClr>
                </a:solidFill>
              </a:rPr>
              <a:t>VIPA skiriama 4,5 proc. nuo bendrai į finansinę priemonę  per ataskaitinį laikotarpį grįžusių lėšų</a:t>
            </a:r>
            <a:r>
              <a:rPr lang="lt-LT" sz="1800" dirty="0" smtClean="0">
                <a:solidFill>
                  <a:schemeClr val="bg2">
                    <a:lumMod val="10000"/>
                  </a:schemeClr>
                </a:solidFill>
              </a:rPr>
              <a:t>. </a:t>
            </a:r>
            <a:endParaRPr lang="lt-LT" sz="1800" dirty="0">
              <a:solidFill>
                <a:schemeClr val="bg2">
                  <a:lumMod val="10000"/>
                </a:schemeClr>
              </a:solidFill>
            </a:endParaRPr>
          </a:p>
          <a:p>
            <a:pPr algn="just">
              <a:defRPr/>
            </a:pPr>
            <a:r>
              <a:rPr lang="lt-LT" sz="1800" b="1" dirty="0">
                <a:solidFill>
                  <a:schemeClr val="bg2">
                    <a:lumMod val="10000"/>
                  </a:schemeClr>
                </a:solidFill>
              </a:rPr>
              <a:t>4. Investicijas papildančių priemonių kokybė - </a:t>
            </a:r>
            <a:r>
              <a:rPr lang="lt-LT" sz="1800" dirty="0">
                <a:solidFill>
                  <a:schemeClr val="bg2">
                    <a:lumMod val="10000"/>
                  </a:schemeClr>
                </a:solidFill>
              </a:rPr>
              <a:t>vertinami klientų ir kitų suinteresuotų šalių apklausų dėl VIPA teikiamų paslaugų įvairių projekto etapų metu kokybės rezultatai. Teigiamai vertinančių VIPA veiklą respondentų procentas neturi būti mažesnis nei 85 proc. ataskaitiniais metais.</a:t>
            </a:r>
            <a:endParaRPr lang="lt-LT" altLang="lt-LT" sz="1800" dirty="0">
              <a:solidFill>
                <a:schemeClr val="bg2">
                  <a:lumMod val="10000"/>
                </a:schemeClr>
              </a:solidFill>
            </a:endParaRPr>
          </a:p>
        </p:txBody>
      </p:sp>
      <p:sp>
        <p:nvSpPr>
          <p:cNvPr id="2" name="Teksto vietos rezervavimo ženklas 1"/>
          <p:cNvSpPr>
            <a:spLocks noGrp="1"/>
          </p:cNvSpPr>
          <p:nvPr>
            <p:ph type="body" sz="quarter" idx="10"/>
          </p:nvPr>
        </p:nvSpPr>
        <p:spPr>
          <a:xfrm>
            <a:off x="564596" y="587909"/>
            <a:ext cx="7087488" cy="687437"/>
          </a:xfrm>
        </p:spPr>
        <p:txBody>
          <a:bodyPr/>
          <a:lstStyle/>
          <a:p>
            <a:r>
              <a:rPr lang="lt-LT" altLang="lt-LT" b="1" dirty="0" err="1" smtClean="0">
                <a:solidFill>
                  <a:schemeClr val="accent2"/>
                </a:solidFill>
              </a:rPr>
              <a:t>sPF</a:t>
            </a:r>
            <a:r>
              <a:rPr lang="lt-LT" altLang="lt-LT" b="1" dirty="0" smtClean="0">
                <a:solidFill>
                  <a:schemeClr val="accent2"/>
                </a:solidFill>
              </a:rPr>
              <a:t> </a:t>
            </a:r>
            <a:r>
              <a:rPr lang="lt-LT" altLang="lt-LT" b="1" dirty="0" smtClean="0">
                <a:cs typeface="Arial" panose="020B0604020202020204" pitchFamily="34" charset="0"/>
              </a:rPr>
              <a:t>v</a:t>
            </a:r>
            <a:r>
              <a:rPr lang="lt-LT" b="1" dirty="0" smtClean="0">
                <a:cs typeface="Arial" panose="020B0604020202020204" pitchFamily="34" charset="0"/>
              </a:rPr>
              <a:t>aldymo</a:t>
            </a:r>
            <a:r>
              <a:rPr lang="en-US" b="1" dirty="0" smtClean="0">
                <a:cs typeface="Arial" panose="020B0604020202020204" pitchFamily="34" charset="0"/>
              </a:rPr>
              <a:t> </a:t>
            </a:r>
            <a:r>
              <a:rPr lang="lt-LT" b="1" dirty="0" smtClean="0">
                <a:cs typeface="Arial" panose="020B0604020202020204" pitchFamily="34" charset="0"/>
              </a:rPr>
              <a:t>mokestis (II)</a:t>
            </a:r>
            <a:endParaRPr lang="lt-LT" b="1" dirty="0"/>
          </a:p>
        </p:txBody>
      </p:sp>
    </p:spTree>
    <p:extLst>
      <p:ext uri="{BB962C8B-B14F-4D97-AF65-F5344CB8AC3E}">
        <p14:creationId xmlns:p14="http://schemas.microsoft.com/office/powerpoint/2010/main" val="2000792334"/>
      </p:ext>
    </p:extLst>
  </p:cSld>
  <p:clrMapOvr>
    <a:masterClrMapping/>
  </p:clrMapOvr>
  <p:transition spd="slow">
    <p:fade/>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ksto vietos rezervavimo ženklas 1"/>
          <p:cNvSpPr>
            <a:spLocks noGrp="1"/>
          </p:cNvSpPr>
          <p:nvPr>
            <p:ph type="body" sz="quarter" idx="10"/>
          </p:nvPr>
        </p:nvSpPr>
        <p:spPr>
          <a:xfrm>
            <a:off x="564596" y="587909"/>
            <a:ext cx="7087488" cy="687437"/>
          </a:xfrm>
        </p:spPr>
        <p:txBody>
          <a:bodyPr/>
          <a:lstStyle/>
          <a:p>
            <a:r>
              <a:rPr lang="lt-LT" altLang="lt-LT" b="1" dirty="0" smtClean="0">
                <a:solidFill>
                  <a:schemeClr val="accent2"/>
                </a:solidFill>
              </a:rPr>
              <a:t>SPF </a:t>
            </a:r>
            <a:r>
              <a:rPr lang="lt-LT" altLang="lt-LT" b="1" dirty="0" smtClean="0">
                <a:solidFill>
                  <a:schemeClr val="accent3"/>
                </a:solidFill>
                <a:cs typeface="Arial" panose="020B0604020202020204" pitchFamily="34" charset="0"/>
              </a:rPr>
              <a:t>v</a:t>
            </a:r>
            <a:r>
              <a:rPr lang="lt-LT" b="1" dirty="0" smtClean="0">
                <a:solidFill>
                  <a:schemeClr val="accent3"/>
                </a:solidFill>
                <a:cs typeface="Arial" panose="020B0604020202020204" pitchFamily="34" charset="0"/>
              </a:rPr>
              <a:t>aldymo</a:t>
            </a:r>
            <a:r>
              <a:rPr lang="en-US" b="1" dirty="0" smtClean="0">
                <a:solidFill>
                  <a:schemeClr val="accent3"/>
                </a:solidFill>
                <a:cs typeface="Arial" panose="020B0604020202020204" pitchFamily="34" charset="0"/>
              </a:rPr>
              <a:t> </a:t>
            </a:r>
            <a:r>
              <a:rPr lang="lt-LT" b="1" dirty="0" smtClean="0">
                <a:solidFill>
                  <a:schemeClr val="accent3"/>
                </a:solidFill>
                <a:cs typeface="Arial" panose="020B0604020202020204" pitchFamily="34" charset="0"/>
              </a:rPr>
              <a:t>mokestis (III)</a:t>
            </a:r>
            <a:endParaRPr lang="lt-LT" b="1" dirty="0">
              <a:solidFill>
                <a:schemeClr val="accent3"/>
              </a:solidFill>
            </a:endParaRPr>
          </a:p>
        </p:txBody>
      </p:sp>
      <p:graphicFrame>
        <p:nvGraphicFramePr>
          <p:cNvPr id="4" name="Lentelė 3"/>
          <p:cNvGraphicFramePr>
            <a:graphicFrameLocks noGrp="1"/>
          </p:cNvGraphicFramePr>
          <p:nvPr>
            <p:extLst>
              <p:ext uri="{D42A27DB-BD31-4B8C-83A1-F6EECF244321}">
                <p14:modId xmlns:p14="http://schemas.microsoft.com/office/powerpoint/2010/main" val="3647709645"/>
              </p:ext>
            </p:extLst>
          </p:nvPr>
        </p:nvGraphicFramePr>
        <p:xfrm>
          <a:off x="377993" y="1665157"/>
          <a:ext cx="8506326" cy="1483360"/>
        </p:xfrm>
        <a:graphic>
          <a:graphicData uri="http://schemas.openxmlformats.org/drawingml/2006/table">
            <a:tbl>
              <a:tblPr firstRow="1" bandRow="1">
                <a:tableStyleId>{5C22544A-7EE6-4342-B048-85BDC9FD1C3A}</a:tableStyleId>
              </a:tblPr>
              <a:tblGrid>
                <a:gridCol w="5330658"/>
                <a:gridCol w="3175668"/>
              </a:tblGrid>
              <a:tr h="370840">
                <a:tc>
                  <a:txBody>
                    <a:bodyPr/>
                    <a:lstStyle/>
                    <a:p>
                      <a:pPr algn="ctr"/>
                      <a:r>
                        <a:rPr lang="lt-LT" sz="1800" dirty="0" smtClean="0"/>
                        <a:t>Valdymo išlaidos</a:t>
                      </a:r>
                      <a:endParaRPr lang="lt-LT" sz="1800" dirty="0"/>
                    </a:p>
                  </a:txBody>
                  <a:tcPr/>
                </a:tc>
                <a:tc>
                  <a:txBody>
                    <a:bodyPr/>
                    <a:lstStyle/>
                    <a:p>
                      <a:pPr algn="ctr"/>
                      <a:r>
                        <a:rPr lang="lt-LT" sz="1800" dirty="0" smtClean="0"/>
                        <a:t>Faktinis dydis 2017 m. </a:t>
                      </a:r>
                      <a:endParaRPr lang="lt-LT" sz="1800" dirty="0"/>
                    </a:p>
                  </a:txBody>
                  <a:tcPr/>
                </a:tc>
              </a:tr>
              <a:tr h="370840">
                <a:tc>
                  <a:txBody>
                    <a:bodyPr/>
                    <a:lstStyle/>
                    <a:p>
                      <a:r>
                        <a:rPr lang="lt-LT" sz="1800" dirty="0" smtClean="0"/>
                        <a:t>Bazinis atlygis, EUR</a:t>
                      </a:r>
                      <a:endParaRPr lang="lt-LT" sz="1800" dirty="0"/>
                    </a:p>
                  </a:txBody>
                  <a:tcPr/>
                </a:tc>
                <a:tc>
                  <a:txBody>
                    <a:bodyPr/>
                    <a:lstStyle/>
                    <a:p>
                      <a:pPr algn="ctr"/>
                      <a:r>
                        <a:rPr lang="lt-LT" sz="1800" dirty="0" smtClean="0"/>
                        <a:t>53 225,42</a:t>
                      </a:r>
                      <a:endParaRPr lang="lt-LT" sz="1800" dirty="0"/>
                    </a:p>
                  </a:txBody>
                  <a:tcPr/>
                </a:tc>
              </a:tr>
              <a:tr h="370840">
                <a:tc>
                  <a:txBody>
                    <a:bodyPr/>
                    <a:lstStyle/>
                    <a:p>
                      <a:r>
                        <a:rPr lang="lt-LT" sz="1800" dirty="0" smtClean="0"/>
                        <a:t>Veiklos rezultatais grindžiamos</a:t>
                      </a:r>
                      <a:r>
                        <a:rPr lang="lt-LT" sz="1800" baseline="0" dirty="0" smtClean="0"/>
                        <a:t> valdymo išlaidos, EUR</a:t>
                      </a:r>
                      <a:endParaRPr lang="lt-LT" sz="1800" dirty="0"/>
                    </a:p>
                  </a:txBody>
                  <a:tcPr/>
                </a:tc>
                <a:tc>
                  <a:txBody>
                    <a:bodyPr/>
                    <a:lstStyle/>
                    <a:p>
                      <a:pPr algn="ctr"/>
                      <a:r>
                        <a:rPr lang="lt-LT" sz="1800" dirty="0" smtClean="0"/>
                        <a:t>-</a:t>
                      </a:r>
                      <a:endParaRPr lang="lt-LT" sz="1800" dirty="0"/>
                    </a:p>
                  </a:txBody>
                  <a:tcPr/>
                </a:tc>
              </a:tr>
              <a:tr h="370840">
                <a:tc>
                  <a:txBody>
                    <a:bodyPr/>
                    <a:lstStyle/>
                    <a:p>
                      <a:r>
                        <a:rPr lang="lt-LT" sz="1800" dirty="0" smtClean="0"/>
                        <a:t>Fondo valdymo išlaidos, iš viso, EUR</a:t>
                      </a:r>
                      <a:endParaRPr lang="lt-LT" sz="1800" dirty="0"/>
                    </a:p>
                  </a:txBody>
                  <a:tcPr/>
                </a:tc>
                <a:tc>
                  <a:txBody>
                    <a:bodyPr/>
                    <a:lstStyle/>
                    <a:p>
                      <a:pPr algn="ctr"/>
                      <a:r>
                        <a:rPr lang="lt-LT" sz="1800" dirty="0" smtClean="0"/>
                        <a:t>53 225,42</a:t>
                      </a:r>
                      <a:endParaRPr lang="lt-LT" sz="1800" dirty="0"/>
                    </a:p>
                  </a:txBody>
                  <a:tcPr/>
                </a:tc>
              </a:tr>
            </a:tbl>
          </a:graphicData>
        </a:graphic>
      </p:graphicFrame>
    </p:spTree>
    <p:extLst>
      <p:ext uri="{BB962C8B-B14F-4D97-AF65-F5344CB8AC3E}">
        <p14:creationId xmlns:p14="http://schemas.microsoft.com/office/powerpoint/2010/main" val="3699042137"/>
      </p:ext>
    </p:extLst>
  </p:cSld>
  <p:clrMapOvr>
    <a:masterClrMapping/>
  </p:clrMapOvr>
  <p:transition spd="slow">
    <p:fade/>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94360" y="2017752"/>
            <a:ext cx="7955280" cy="523220"/>
          </a:xfrm>
          <a:prstGeom prst="rect">
            <a:avLst/>
          </a:prstGeom>
          <a:noFill/>
        </p:spPr>
        <p:txBody>
          <a:bodyPr wrap="square" lIns="0" tIns="0" rIns="0" bIns="0" rtlCol="0">
            <a:spAutoFit/>
          </a:bodyPr>
          <a:lstStyle/>
          <a:p>
            <a:r>
              <a:rPr lang="lt-LT" sz="3400" cap="all" dirty="0" smtClean="0">
                <a:solidFill>
                  <a:schemeClr val="bg2"/>
                </a:solidFill>
              </a:rPr>
              <a:t>Dėkojame už dėmesį</a:t>
            </a:r>
            <a:r>
              <a:rPr lang="en-US" sz="3400" cap="all" dirty="0" smtClean="0">
                <a:solidFill>
                  <a:schemeClr val="bg2"/>
                </a:solidFill>
              </a:rPr>
              <a:t>!</a:t>
            </a:r>
            <a:endParaRPr lang="en-US" sz="3400" cap="all" dirty="0">
              <a:solidFill>
                <a:schemeClr val="bg1"/>
              </a:solidFill>
            </a:endParaRPr>
          </a:p>
        </p:txBody>
      </p:sp>
      <p:cxnSp>
        <p:nvCxnSpPr>
          <p:cNvPr id="3" name="Straight Connector 2"/>
          <p:cNvCxnSpPr/>
          <p:nvPr/>
        </p:nvCxnSpPr>
        <p:spPr>
          <a:xfrm>
            <a:off x="606680" y="1941618"/>
            <a:ext cx="914400" cy="0"/>
          </a:xfrm>
          <a:prstGeom prst="line">
            <a:avLst/>
          </a:prstGeom>
          <a:ln w="28575">
            <a:solidFill>
              <a:schemeClr val="bg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50368284"/>
      </p:ext>
    </p:extLst>
  </p:cSld>
  <p:clrMapOvr>
    <a:masterClrMapping/>
  </p:clrMapOvr>
  <p:transition spd="slow">
    <p:fad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TextBox 21"/>
          <p:cNvSpPr txBox="1"/>
          <p:nvPr/>
        </p:nvSpPr>
        <p:spPr>
          <a:xfrm>
            <a:off x="613612" y="1335505"/>
            <a:ext cx="8136688" cy="3447098"/>
          </a:xfrm>
          <a:prstGeom prst="rect">
            <a:avLst/>
          </a:prstGeom>
          <a:noFill/>
        </p:spPr>
        <p:txBody>
          <a:bodyPr wrap="square" lIns="0" tIns="0" rIns="0" bIns="0" rtlCol="0">
            <a:spAutoFit/>
          </a:bodyPr>
          <a:lstStyle/>
          <a:p>
            <a:pPr algn="just" defTabSz="539750">
              <a:defRPr/>
            </a:pPr>
            <a:r>
              <a:rPr lang="lt-LT" altLang="lt-LT" sz="1600" dirty="0">
                <a:solidFill>
                  <a:schemeClr val="tx1">
                    <a:lumMod val="50000"/>
                  </a:schemeClr>
                </a:solidFill>
              </a:rPr>
              <a:t>Vadovaujantis </a:t>
            </a:r>
            <a:r>
              <a:rPr lang="lt-LT" altLang="lt-LT" sz="1600" u="sng" dirty="0">
                <a:solidFill>
                  <a:schemeClr val="tx1">
                    <a:lumMod val="50000"/>
                  </a:schemeClr>
                </a:solidFill>
              </a:rPr>
              <a:t>Reglamento Nr. 480/2014 12 str. 2 dalimi</a:t>
            </a:r>
            <a:r>
              <a:rPr lang="lt-LT" altLang="lt-LT" sz="1600" dirty="0">
                <a:solidFill>
                  <a:schemeClr val="tx1">
                    <a:lumMod val="50000"/>
                  </a:schemeClr>
                </a:solidFill>
              </a:rPr>
              <a:t>, VI turi:</a:t>
            </a:r>
          </a:p>
          <a:p>
            <a:pPr marL="342900" indent="-342900" algn="just" defTabSz="539750">
              <a:buFontTx/>
              <a:buChar char="-"/>
              <a:defRPr/>
            </a:pPr>
            <a:r>
              <a:rPr lang="lt-LT" altLang="lt-LT" sz="1600" dirty="0">
                <a:solidFill>
                  <a:schemeClr val="tx1">
                    <a:lumMod val="50000"/>
                  </a:schemeClr>
                </a:solidFill>
              </a:rPr>
              <a:t>informuoti Stebėsenos komitetą apie nuostatas dėl veiklos rezultatais grindžiamo patirtų finansinės priemonės valdymo išlaidų arba valdymo mokesčių apskaičiavimo;</a:t>
            </a:r>
          </a:p>
          <a:p>
            <a:pPr marL="342900" indent="-342900" algn="just" defTabSz="539750">
              <a:buFontTx/>
              <a:buChar char="-"/>
              <a:defRPr/>
            </a:pPr>
            <a:r>
              <a:rPr lang="lt-LT" altLang="lt-LT" sz="1600" dirty="0">
                <a:solidFill>
                  <a:schemeClr val="tx1">
                    <a:lumMod val="50000"/>
                  </a:schemeClr>
                </a:solidFill>
              </a:rPr>
              <a:t>pateikti valdymo išlaidų ir per praėjusius kalendorinius metus faktiškai sumokėtų mokesčių ataskaitas.  </a:t>
            </a:r>
          </a:p>
          <a:p>
            <a:pPr algn="just" defTabSz="539750">
              <a:defRPr/>
            </a:pPr>
            <a:endParaRPr lang="lt-LT" altLang="lt-LT" sz="1600" dirty="0">
              <a:solidFill>
                <a:schemeClr val="tx1">
                  <a:lumMod val="50000"/>
                </a:schemeClr>
              </a:solidFill>
            </a:endParaRPr>
          </a:p>
          <a:p>
            <a:pPr algn="just" defTabSz="539750">
              <a:defRPr/>
            </a:pPr>
            <a:r>
              <a:rPr lang="lt-LT" altLang="lt-LT" sz="1600" dirty="0">
                <a:solidFill>
                  <a:schemeClr val="tx1">
                    <a:lumMod val="50000"/>
                  </a:schemeClr>
                </a:solidFill>
              </a:rPr>
              <a:t>Vadovaujantis </a:t>
            </a:r>
            <a:r>
              <a:rPr lang="lt-LT" altLang="lt-LT" sz="1600" u="sng" dirty="0">
                <a:solidFill>
                  <a:schemeClr val="tx1">
                    <a:lumMod val="50000"/>
                  </a:schemeClr>
                </a:solidFill>
              </a:rPr>
              <a:t>Reglamento Nr. 480/2014 12 str. 1 dalimi</a:t>
            </a:r>
            <a:r>
              <a:rPr lang="lt-LT" altLang="lt-LT" sz="1600" dirty="0">
                <a:solidFill>
                  <a:schemeClr val="tx1">
                    <a:lumMod val="50000"/>
                  </a:schemeClr>
                </a:solidFill>
              </a:rPr>
              <a:t>, valdymo išlaidos ir mokesčiai apskaičiuojami veiklos rezultatais grindžiamais kriterijais:</a:t>
            </a:r>
          </a:p>
          <a:p>
            <a:pPr marL="342900" indent="-342900" algn="just" defTabSz="539750">
              <a:buFontTx/>
              <a:buChar char="-"/>
              <a:defRPr/>
            </a:pPr>
            <a:r>
              <a:rPr lang="lt-LT" altLang="lt-LT" sz="1600" dirty="0">
                <a:solidFill>
                  <a:schemeClr val="tx1">
                    <a:lumMod val="50000"/>
                  </a:schemeClr>
                </a:solidFill>
              </a:rPr>
              <a:t>pagal ESI fondų programą suteiktų įnašų paskirstymas;</a:t>
            </a:r>
          </a:p>
          <a:p>
            <a:pPr marL="342900" indent="-342900" algn="just" defTabSz="539750">
              <a:buFontTx/>
              <a:buChar char="-"/>
              <a:defRPr/>
            </a:pPr>
            <a:r>
              <a:rPr lang="lt-LT" altLang="lt-LT" sz="1600" dirty="0">
                <a:solidFill>
                  <a:schemeClr val="tx1">
                    <a:lumMod val="50000"/>
                  </a:schemeClr>
                </a:solidFill>
              </a:rPr>
              <a:t>lėšos, grąžintos iš investicijų, arba grąžintos lėšos, kurias buvo įsipareigota skirti pagal garantijų </a:t>
            </a:r>
            <a:r>
              <a:rPr lang="lt-LT" altLang="lt-LT" sz="1600" err="1" smtClean="0">
                <a:solidFill>
                  <a:schemeClr val="tx1">
                    <a:lumMod val="50000"/>
                  </a:schemeClr>
                </a:solidFill>
              </a:rPr>
              <a:t>sutartis</a:t>
            </a:r>
            <a:r>
              <a:rPr lang="lt-LT" altLang="lt-LT" sz="1600" smtClean="0">
                <a:solidFill>
                  <a:schemeClr val="tx1">
                    <a:lumMod val="50000"/>
                  </a:schemeClr>
                </a:solidFill>
              </a:rPr>
              <a:t>;</a:t>
            </a:r>
          </a:p>
          <a:p>
            <a:pPr marL="342900" indent="-342900" algn="just" defTabSz="539750">
              <a:buFontTx/>
              <a:buChar char="-"/>
              <a:defRPr/>
            </a:pPr>
            <a:r>
              <a:rPr lang="lt-LT" altLang="lt-LT" sz="1600" smtClean="0">
                <a:solidFill>
                  <a:schemeClr val="tx1">
                    <a:lumMod val="50000"/>
                  </a:schemeClr>
                </a:solidFill>
              </a:rPr>
              <a:t>investicijas </a:t>
            </a:r>
            <a:r>
              <a:rPr lang="lt-LT" altLang="lt-LT" sz="1600" dirty="0">
                <a:solidFill>
                  <a:schemeClr val="tx1">
                    <a:lumMod val="50000"/>
                  </a:schemeClr>
                </a:solidFill>
              </a:rPr>
              <a:t>papildančių priemonių, vykdytų prieš sprendimą dėl investavimo ir po jo, kad investicijų poveikis būtų kuo didesnis, kokybė;</a:t>
            </a:r>
          </a:p>
          <a:p>
            <a:pPr marL="342900" indent="-342900" algn="just" defTabSz="539750">
              <a:buFontTx/>
              <a:buChar char="-"/>
              <a:defRPr/>
            </a:pPr>
            <a:r>
              <a:rPr lang="lt-LT" altLang="lt-LT" sz="1600" dirty="0">
                <a:solidFill>
                  <a:schemeClr val="tx1">
                    <a:lumMod val="50000"/>
                  </a:schemeClr>
                </a:solidFill>
              </a:rPr>
              <a:t>finansinės priemonės indėlis siekiant programos tikslų ir produktų.</a:t>
            </a:r>
          </a:p>
        </p:txBody>
      </p:sp>
      <p:sp>
        <p:nvSpPr>
          <p:cNvPr id="2" name="Teksto vietos rezervavimo ženklas 1"/>
          <p:cNvSpPr>
            <a:spLocks noGrp="1"/>
          </p:cNvSpPr>
          <p:nvPr>
            <p:ph type="body" sz="quarter" idx="10"/>
          </p:nvPr>
        </p:nvSpPr>
        <p:spPr>
          <a:xfrm>
            <a:off x="613612" y="524409"/>
            <a:ext cx="7087488" cy="687437"/>
          </a:xfrm>
        </p:spPr>
        <p:txBody>
          <a:bodyPr/>
          <a:lstStyle/>
          <a:p>
            <a:r>
              <a:rPr lang="lt-LT" b="1" dirty="0" smtClean="0"/>
              <a:t>Valdymo išlaidų ir mokesčių nustatymo remiantis veiklos rezultatais kriterijai</a:t>
            </a:r>
            <a:endParaRPr lang="lt-LT" b="1" dirty="0"/>
          </a:p>
        </p:txBody>
      </p:sp>
    </p:spTree>
    <p:extLst>
      <p:ext uri="{BB962C8B-B14F-4D97-AF65-F5344CB8AC3E}">
        <p14:creationId xmlns:p14="http://schemas.microsoft.com/office/powerpoint/2010/main" val="3830761322"/>
      </p:ext>
    </p:extLst>
  </p:cSld>
  <p:clrMapOvr>
    <a:masterClrMapping/>
  </p:clrMapOvr>
  <p:transition spd="slow">
    <p:fad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TextBox 21"/>
          <p:cNvSpPr txBox="1"/>
          <p:nvPr/>
        </p:nvSpPr>
        <p:spPr>
          <a:xfrm>
            <a:off x="613612" y="1961147"/>
            <a:ext cx="8136688" cy="246221"/>
          </a:xfrm>
          <a:prstGeom prst="rect">
            <a:avLst/>
          </a:prstGeom>
          <a:noFill/>
        </p:spPr>
        <p:txBody>
          <a:bodyPr wrap="square" lIns="0" tIns="0" rIns="0" bIns="0" rtlCol="0">
            <a:spAutoFit/>
          </a:bodyPr>
          <a:lstStyle/>
          <a:p>
            <a:pPr algn="just" defTabSz="539750">
              <a:defRPr/>
            </a:pPr>
            <a:endParaRPr lang="lt-LT" altLang="lt-LT" sz="1600" dirty="0">
              <a:solidFill>
                <a:schemeClr val="tx1">
                  <a:lumMod val="50000"/>
                </a:schemeClr>
              </a:solidFill>
            </a:endParaRPr>
          </a:p>
        </p:txBody>
      </p:sp>
      <p:sp>
        <p:nvSpPr>
          <p:cNvPr id="2" name="Teksto vietos rezervavimo ženklas 1"/>
          <p:cNvSpPr>
            <a:spLocks noGrp="1"/>
          </p:cNvSpPr>
          <p:nvPr>
            <p:ph type="body" sz="quarter" idx="10"/>
          </p:nvPr>
        </p:nvSpPr>
        <p:spPr>
          <a:xfrm>
            <a:off x="564596" y="587909"/>
            <a:ext cx="7773288" cy="687437"/>
          </a:xfrm>
        </p:spPr>
        <p:txBody>
          <a:bodyPr/>
          <a:lstStyle/>
          <a:p>
            <a:r>
              <a:rPr lang="en-US" altLang="lt-LT" b="1" dirty="0"/>
              <a:t>FOND</a:t>
            </a:r>
            <a:r>
              <a:rPr lang="lt-LT" altLang="lt-LT" b="1" dirty="0"/>
              <a:t>Ų FONDO „</a:t>
            </a:r>
            <a:r>
              <a:rPr lang="lt-LT" altLang="lt-LT" b="1" dirty="0" err="1" smtClean="0"/>
              <a:t>VERSLumo</a:t>
            </a:r>
            <a:r>
              <a:rPr lang="lt-LT" altLang="lt-LT" b="1" dirty="0" smtClean="0"/>
              <a:t> skatinimo FONDAS, </a:t>
            </a:r>
            <a:r>
              <a:rPr lang="lt-LT" altLang="lt-LT" b="1" dirty="0"/>
              <a:t>FINANSUOJAMAS IŠ </a:t>
            </a:r>
            <a:r>
              <a:rPr lang="lt-LT" altLang="lt-LT" b="1" dirty="0" err="1" smtClean="0"/>
              <a:t>Esf</a:t>
            </a:r>
            <a:r>
              <a:rPr lang="lt-LT" altLang="lt-LT" b="1" dirty="0" smtClean="0"/>
              <a:t>“ </a:t>
            </a:r>
            <a:r>
              <a:rPr lang="lt-LT" altLang="lt-LT" b="1" dirty="0" smtClean="0">
                <a:cs typeface="Arial" panose="020B0604020202020204" pitchFamily="34" charset="0"/>
              </a:rPr>
              <a:t>v</a:t>
            </a:r>
            <a:r>
              <a:rPr lang="lt-LT" b="1" dirty="0" smtClean="0">
                <a:cs typeface="Arial" panose="020B0604020202020204" pitchFamily="34" charset="0"/>
              </a:rPr>
              <a:t>aldymo</a:t>
            </a:r>
            <a:r>
              <a:rPr lang="en-US" b="1" dirty="0" smtClean="0">
                <a:cs typeface="Arial" panose="020B0604020202020204" pitchFamily="34" charset="0"/>
              </a:rPr>
              <a:t> </a:t>
            </a:r>
            <a:r>
              <a:rPr lang="en-US" b="1" dirty="0" err="1">
                <a:cs typeface="Arial" panose="020B0604020202020204" pitchFamily="34" charset="0"/>
              </a:rPr>
              <a:t>i</a:t>
            </a:r>
            <a:r>
              <a:rPr lang="lt-LT" b="1" dirty="0" err="1" smtClean="0">
                <a:cs typeface="Arial" panose="020B0604020202020204" pitchFamily="34" charset="0"/>
              </a:rPr>
              <a:t>šlaidos</a:t>
            </a:r>
            <a:endParaRPr lang="lt-LT" b="1" dirty="0"/>
          </a:p>
        </p:txBody>
      </p:sp>
      <p:graphicFrame>
        <p:nvGraphicFramePr>
          <p:cNvPr id="3" name="Lentelė 2"/>
          <p:cNvGraphicFramePr>
            <a:graphicFrameLocks noGrp="1"/>
          </p:cNvGraphicFramePr>
          <p:nvPr>
            <p:extLst>
              <p:ext uri="{D42A27DB-BD31-4B8C-83A1-F6EECF244321}">
                <p14:modId xmlns:p14="http://schemas.microsoft.com/office/powerpoint/2010/main" val="2604616302"/>
              </p:ext>
            </p:extLst>
          </p:nvPr>
        </p:nvGraphicFramePr>
        <p:xfrm>
          <a:off x="428793" y="2643057"/>
          <a:ext cx="8506326" cy="1483360"/>
        </p:xfrm>
        <a:graphic>
          <a:graphicData uri="http://schemas.openxmlformats.org/drawingml/2006/table">
            <a:tbl>
              <a:tblPr firstRow="1" bandRow="1">
                <a:tableStyleId>{5C22544A-7EE6-4342-B048-85BDC9FD1C3A}</a:tableStyleId>
              </a:tblPr>
              <a:tblGrid>
                <a:gridCol w="5330658"/>
                <a:gridCol w="3175668"/>
              </a:tblGrid>
              <a:tr h="370840">
                <a:tc>
                  <a:txBody>
                    <a:bodyPr/>
                    <a:lstStyle/>
                    <a:p>
                      <a:pPr algn="ctr"/>
                      <a:r>
                        <a:rPr lang="lt-LT" sz="1800" dirty="0" smtClean="0"/>
                        <a:t>Valdymo išlaidos</a:t>
                      </a:r>
                      <a:endParaRPr lang="lt-LT" sz="1800" dirty="0"/>
                    </a:p>
                  </a:txBody>
                  <a:tcPr/>
                </a:tc>
                <a:tc>
                  <a:txBody>
                    <a:bodyPr/>
                    <a:lstStyle/>
                    <a:p>
                      <a:pPr algn="ctr"/>
                      <a:r>
                        <a:rPr lang="lt-LT" sz="1800" dirty="0" smtClean="0"/>
                        <a:t>Faktinis dydis iki 2017-12-31 </a:t>
                      </a:r>
                      <a:endParaRPr lang="lt-LT" sz="1800" dirty="0"/>
                    </a:p>
                  </a:txBody>
                  <a:tcPr/>
                </a:tc>
              </a:tr>
              <a:tr h="370840">
                <a:tc>
                  <a:txBody>
                    <a:bodyPr/>
                    <a:lstStyle/>
                    <a:p>
                      <a:r>
                        <a:rPr lang="lt-LT" sz="1800" dirty="0" smtClean="0"/>
                        <a:t>Bazinis atlygis, EUR</a:t>
                      </a:r>
                      <a:endParaRPr lang="lt-LT" sz="1800" dirty="0"/>
                    </a:p>
                  </a:txBody>
                  <a:tcPr/>
                </a:tc>
                <a:tc>
                  <a:txBody>
                    <a:bodyPr/>
                    <a:lstStyle/>
                    <a:p>
                      <a:pPr algn="ctr"/>
                      <a:r>
                        <a:rPr lang="lt-LT" sz="1800" dirty="0" smtClean="0"/>
                        <a:t>218 232,62</a:t>
                      </a:r>
                      <a:endParaRPr lang="lt-LT" sz="1800" dirty="0"/>
                    </a:p>
                  </a:txBody>
                  <a:tcPr/>
                </a:tc>
              </a:tr>
              <a:tr h="370840">
                <a:tc>
                  <a:txBody>
                    <a:bodyPr/>
                    <a:lstStyle/>
                    <a:p>
                      <a:r>
                        <a:rPr lang="lt-LT" sz="1800" dirty="0" smtClean="0"/>
                        <a:t>Veiklos rezultatais grindžiamos</a:t>
                      </a:r>
                      <a:r>
                        <a:rPr lang="lt-LT" sz="1800" baseline="0" dirty="0" smtClean="0"/>
                        <a:t> valdymo išlaidos, EUR</a:t>
                      </a:r>
                      <a:endParaRPr lang="lt-LT" sz="1800" dirty="0"/>
                    </a:p>
                  </a:txBody>
                  <a:tcPr/>
                </a:tc>
                <a:tc>
                  <a:txBody>
                    <a:bodyPr/>
                    <a:lstStyle/>
                    <a:p>
                      <a:pPr algn="ctr"/>
                      <a:r>
                        <a:rPr lang="lt-LT" sz="1800" dirty="0" smtClean="0"/>
                        <a:t>11 069,48</a:t>
                      </a:r>
                      <a:endParaRPr lang="lt-LT" sz="1800" dirty="0"/>
                    </a:p>
                  </a:txBody>
                  <a:tcPr/>
                </a:tc>
              </a:tr>
              <a:tr h="370840">
                <a:tc>
                  <a:txBody>
                    <a:bodyPr/>
                    <a:lstStyle/>
                    <a:p>
                      <a:r>
                        <a:rPr lang="lt-LT" sz="1800" dirty="0" smtClean="0"/>
                        <a:t>Fondo valdymo išlaidos, iš viso, EUR</a:t>
                      </a:r>
                      <a:endParaRPr lang="lt-LT" sz="1800" dirty="0"/>
                    </a:p>
                  </a:txBody>
                  <a:tcPr/>
                </a:tc>
                <a:tc>
                  <a:txBody>
                    <a:bodyPr/>
                    <a:lstStyle/>
                    <a:p>
                      <a:pPr algn="ctr"/>
                      <a:r>
                        <a:rPr lang="lt-LT" sz="1800" dirty="0" smtClean="0"/>
                        <a:t>229 302,10</a:t>
                      </a:r>
                      <a:endParaRPr lang="lt-LT" sz="1800" dirty="0"/>
                    </a:p>
                  </a:txBody>
                  <a:tcPr/>
                </a:tc>
              </a:tr>
            </a:tbl>
          </a:graphicData>
        </a:graphic>
      </p:graphicFrame>
      <p:sp>
        <p:nvSpPr>
          <p:cNvPr id="5" name="Teksto vietos rezervavimo ženklas 6"/>
          <p:cNvSpPr>
            <a:spLocks noGrp="1"/>
          </p:cNvSpPr>
          <p:nvPr/>
        </p:nvSpPr>
        <p:spPr bwMode="auto">
          <a:xfrm>
            <a:off x="482600" y="1561097"/>
            <a:ext cx="8001000" cy="800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9397" tIns="49701" rIns="99397" bIns="49701" numCol="1" anchor="t" anchorCtr="0" compatLnSpc="1">
            <a:prstTxWarp prst="textNoShape">
              <a:avLst/>
            </a:prstTxWarp>
          </a:bodyPr>
          <a:lstStyle>
            <a:lvl1pPr marL="0" indent="0" algn="l" defTabSz="540144" rtl="0" eaLnBrk="0" fontAlgn="base" hangingPunct="0">
              <a:lnSpc>
                <a:spcPct val="90000"/>
              </a:lnSpc>
              <a:spcBef>
                <a:spcPct val="0"/>
              </a:spcBef>
              <a:spcAft>
                <a:spcPct val="0"/>
              </a:spcAft>
              <a:buFont typeface="Arial" pitchFamily="34" charset="0"/>
              <a:buNone/>
              <a:defRPr sz="2100" kern="1200">
                <a:solidFill>
                  <a:srgbClr val="7D6F6C"/>
                </a:solidFill>
                <a:latin typeface="+mn-lt"/>
                <a:ea typeface="+mn-ea"/>
                <a:cs typeface="+mn-cs"/>
              </a:defRPr>
            </a:lvl1pPr>
            <a:lvl2pPr marL="497001" indent="0" algn="l" defTabSz="984250" rtl="0" eaLnBrk="0" fontAlgn="base" hangingPunct="0">
              <a:lnSpc>
                <a:spcPct val="90000"/>
              </a:lnSpc>
              <a:spcBef>
                <a:spcPts val="550"/>
              </a:spcBef>
              <a:spcAft>
                <a:spcPct val="0"/>
              </a:spcAft>
              <a:buFont typeface="Arial" pitchFamily="34" charset="0"/>
              <a:buNone/>
              <a:defRPr sz="2100" kern="1200" baseline="0">
                <a:solidFill>
                  <a:srgbClr val="7D6F6C"/>
                </a:solidFill>
                <a:latin typeface="+mn-lt"/>
                <a:ea typeface="+mn-ea"/>
                <a:cs typeface="+mn-cs"/>
              </a:defRPr>
            </a:lvl2pPr>
            <a:lvl3pPr marL="1231900" indent="-236538" algn="l" defTabSz="984250" rtl="0" eaLnBrk="0" fontAlgn="base" hangingPunct="0">
              <a:lnSpc>
                <a:spcPct val="90000"/>
              </a:lnSpc>
              <a:spcBef>
                <a:spcPts val="550"/>
              </a:spcBef>
              <a:spcAft>
                <a:spcPct val="0"/>
              </a:spcAft>
              <a:buFont typeface="Arial" pitchFamily="34" charset="0"/>
              <a:buChar char="•"/>
              <a:defRPr sz="2100" kern="1200">
                <a:solidFill>
                  <a:srgbClr val="7D6F6C"/>
                </a:solidFill>
                <a:latin typeface="+mn-lt"/>
                <a:ea typeface="+mn-ea"/>
                <a:cs typeface="+mn-cs"/>
              </a:defRPr>
            </a:lvl3pPr>
            <a:lvl4pPr marL="1730375" indent="-236538" algn="l" defTabSz="984250" rtl="0" eaLnBrk="0" fontAlgn="base" hangingPunct="0">
              <a:lnSpc>
                <a:spcPct val="90000"/>
              </a:lnSpc>
              <a:spcBef>
                <a:spcPts val="550"/>
              </a:spcBef>
              <a:spcAft>
                <a:spcPct val="0"/>
              </a:spcAft>
              <a:buFont typeface="Arial" pitchFamily="34" charset="0"/>
              <a:buChar char="•"/>
              <a:defRPr sz="2100" kern="1200">
                <a:solidFill>
                  <a:srgbClr val="7D6F6C"/>
                </a:solidFill>
                <a:latin typeface="+mn-lt"/>
                <a:ea typeface="+mn-ea"/>
                <a:cs typeface="+mn-cs"/>
              </a:defRPr>
            </a:lvl4pPr>
            <a:lvl5pPr marL="2227263" indent="-236538" algn="l" defTabSz="984250" rtl="0" eaLnBrk="0" fontAlgn="base" hangingPunct="0">
              <a:lnSpc>
                <a:spcPct val="90000"/>
              </a:lnSpc>
              <a:spcBef>
                <a:spcPts val="550"/>
              </a:spcBef>
              <a:spcAft>
                <a:spcPct val="0"/>
              </a:spcAft>
              <a:buFont typeface="Arial" pitchFamily="34" charset="0"/>
              <a:buChar char="•"/>
              <a:defRPr sz="2100" kern="1200">
                <a:solidFill>
                  <a:srgbClr val="7D6F6C"/>
                </a:solidFill>
                <a:latin typeface="+mn-lt"/>
                <a:ea typeface="+mn-ea"/>
                <a:cs typeface="+mn-cs"/>
              </a:defRPr>
            </a:lvl5pPr>
            <a:lvl6pPr marL="2733495" indent="-248499" algn="l" defTabSz="993997" rtl="0" eaLnBrk="1" latinLnBrk="0" hangingPunct="1">
              <a:lnSpc>
                <a:spcPct val="90000"/>
              </a:lnSpc>
              <a:spcBef>
                <a:spcPts val="544"/>
              </a:spcBef>
              <a:buFont typeface="Arial" panose="020B0604020202020204" pitchFamily="34" charset="0"/>
              <a:buChar char="•"/>
              <a:defRPr sz="2100" kern="1200">
                <a:solidFill>
                  <a:schemeClr val="tx1"/>
                </a:solidFill>
                <a:latin typeface="+mn-lt"/>
                <a:ea typeface="+mn-ea"/>
                <a:cs typeface="+mn-cs"/>
              </a:defRPr>
            </a:lvl6pPr>
            <a:lvl7pPr marL="3230495" indent="-248499" algn="l" defTabSz="993997" rtl="0" eaLnBrk="1" latinLnBrk="0" hangingPunct="1">
              <a:lnSpc>
                <a:spcPct val="90000"/>
              </a:lnSpc>
              <a:spcBef>
                <a:spcPts val="544"/>
              </a:spcBef>
              <a:buFont typeface="Arial" panose="020B0604020202020204" pitchFamily="34" charset="0"/>
              <a:buChar char="•"/>
              <a:defRPr sz="2100" kern="1200">
                <a:solidFill>
                  <a:schemeClr val="tx1"/>
                </a:solidFill>
                <a:latin typeface="+mn-lt"/>
                <a:ea typeface="+mn-ea"/>
                <a:cs typeface="+mn-cs"/>
              </a:defRPr>
            </a:lvl7pPr>
            <a:lvl8pPr marL="3727489" indent="-248499" algn="l" defTabSz="993997" rtl="0" eaLnBrk="1" latinLnBrk="0" hangingPunct="1">
              <a:lnSpc>
                <a:spcPct val="90000"/>
              </a:lnSpc>
              <a:spcBef>
                <a:spcPts val="544"/>
              </a:spcBef>
              <a:buFont typeface="Arial" panose="020B0604020202020204" pitchFamily="34" charset="0"/>
              <a:buChar char="•"/>
              <a:defRPr sz="2100" kern="1200">
                <a:solidFill>
                  <a:schemeClr val="tx1"/>
                </a:solidFill>
                <a:latin typeface="+mn-lt"/>
                <a:ea typeface="+mn-ea"/>
                <a:cs typeface="+mn-cs"/>
              </a:defRPr>
            </a:lvl8pPr>
            <a:lvl9pPr marL="4224493" indent="-248499" algn="l" defTabSz="993997" rtl="0" eaLnBrk="1" latinLnBrk="0" hangingPunct="1">
              <a:lnSpc>
                <a:spcPct val="90000"/>
              </a:lnSpc>
              <a:spcBef>
                <a:spcPts val="544"/>
              </a:spcBef>
              <a:buFont typeface="Arial" panose="020B0604020202020204" pitchFamily="34" charset="0"/>
              <a:buChar char="•"/>
              <a:defRPr sz="2100" kern="1200">
                <a:solidFill>
                  <a:schemeClr val="tx1"/>
                </a:solidFill>
                <a:latin typeface="+mn-lt"/>
                <a:ea typeface="+mn-ea"/>
                <a:cs typeface="+mn-cs"/>
              </a:defRPr>
            </a:lvl9pPr>
          </a:lstStyle>
          <a:p>
            <a:pPr>
              <a:defRPr/>
            </a:pPr>
            <a:r>
              <a:rPr lang="lt-LT" altLang="lt-LT" sz="2000" dirty="0">
                <a:solidFill>
                  <a:srgbClr val="002060"/>
                </a:solidFill>
              </a:rPr>
              <a:t>Fondo valdytojas  – </a:t>
            </a:r>
            <a:r>
              <a:rPr lang="lt-LT" altLang="lt-LT" sz="2000" dirty="0" smtClean="0">
                <a:solidFill>
                  <a:srgbClr val="002060"/>
                </a:solidFill>
              </a:rPr>
              <a:t> </a:t>
            </a:r>
            <a:r>
              <a:rPr lang="lt-LT" altLang="lt-LT" sz="2000" b="1" dirty="0" smtClean="0">
                <a:solidFill>
                  <a:srgbClr val="002060"/>
                </a:solidFill>
              </a:rPr>
              <a:t>INVEGA</a:t>
            </a:r>
            <a:endParaRPr lang="lt-LT" altLang="lt-LT" sz="2000" b="1" dirty="0">
              <a:solidFill>
                <a:srgbClr val="002060"/>
              </a:solidFill>
            </a:endParaRPr>
          </a:p>
          <a:p>
            <a:pPr>
              <a:defRPr/>
            </a:pPr>
            <a:r>
              <a:rPr lang="lt-LT" altLang="lt-LT" sz="2000" dirty="0">
                <a:solidFill>
                  <a:schemeClr val="bg2">
                    <a:lumMod val="25000"/>
                  </a:schemeClr>
                </a:solidFill>
              </a:rPr>
              <a:t>Vertė – </a:t>
            </a:r>
            <a:r>
              <a:rPr lang="lt-LT" altLang="lt-LT" sz="2000" b="1" dirty="0" smtClean="0">
                <a:solidFill>
                  <a:schemeClr val="bg2">
                    <a:lumMod val="25000"/>
                  </a:schemeClr>
                </a:solidFill>
              </a:rPr>
              <a:t>26,8 mln. </a:t>
            </a:r>
            <a:r>
              <a:rPr lang="lt-LT" altLang="lt-LT" sz="2000" b="1" dirty="0" err="1">
                <a:solidFill>
                  <a:schemeClr val="bg2">
                    <a:lumMod val="25000"/>
                  </a:schemeClr>
                </a:solidFill>
              </a:rPr>
              <a:t>Eur</a:t>
            </a:r>
            <a:r>
              <a:rPr lang="lt-LT" altLang="lt-LT" sz="2000" dirty="0">
                <a:solidFill>
                  <a:schemeClr val="bg2">
                    <a:lumMod val="25000"/>
                  </a:schemeClr>
                </a:solidFill>
              </a:rPr>
              <a:t>, iš jų </a:t>
            </a:r>
            <a:r>
              <a:rPr lang="lt-LT" altLang="lt-LT" sz="2000" dirty="0" smtClean="0">
                <a:solidFill>
                  <a:schemeClr val="bg2">
                    <a:lumMod val="25000"/>
                  </a:schemeClr>
                </a:solidFill>
              </a:rPr>
              <a:t>24,5 </a:t>
            </a:r>
            <a:r>
              <a:rPr lang="lt-LT" altLang="lt-LT" sz="2000" dirty="0" err="1">
                <a:solidFill>
                  <a:schemeClr val="bg2">
                    <a:lumMod val="25000"/>
                  </a:schemeClr>
                </a:solidFill>
              </a:rPr>
              <a:t>Eur</a:t>
            </a:r>
            <a:r>
              <a:rPr lang="lt-LT" altLang="lt-LT" sz="2000" dirty="0">
                <a:solidFill>
                  <a:schemeClr val="bg2">
                    <a:lumMod val="25000"/>
                  </a:schemeClr>
                </a:solidFill>
              </a:rPr>
              <a:t> ES </a:t>
            </a:r>
            <a:r>
              <a:rPr lang="lt-LT" altLang="lt-LT" sz="2000" dirty="0" smtClean="0">
                <a:solidFill>
                  <a:schemeClr val="bg2">
                    <a:lumMod val="25000"/>
                  </a:schemeClr>
                </a:solidFill>
              </a:rPr>
              <a:t>fondų </a:t>
            </a:r>
            <a:r>
              <a:rPr lang="lt-LT" altLang="lt-LT" sz="2000" dirty="0">
                <a:solidFill>
                  <a:schemeClr val="bg2">
                    <a:lumMod val="25000"/>
                  </a:schemeClr>
                </a:solidFill>
              </a:rPr>
              <a:t>lėšos.</a:t>
            </a:r>
            <a:endParaRPr lang="lt-LT" sz="2000" dirty="0">
              <a:solidFill>
                <a:schemeClr val="accent3">
                  <a:lumMod val="50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534356297"/>
      </p:ext>
    </p:extLst>
  </p:cSld>
  <p:clrMapOvr>
    <a:masterClrMapping/>
  </p:clrMapOvr>
  <p:transition spd="slow">
    <p:fad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TextBox 21"/>
          <p:cNvSpPr txBox="1"/>
          <p:nvPr/>
        </p:nvSpPr>
        <p:spPr>
          <a:xfrm>
            <a:off x="613612" y="1961147"/>
            <a:ext cx="8136688" cy="246221"/>
          </a:xfrm>
          <a:prstGeom prst="rect">
            <a:avLst/>
          </a:prstGeom>
          <a:noFill/>
        </p:spPr>
        <p:txBody>
          <a:bodyPr wrap="square" lIns="0" tIns="0" rIns="0" bIns="0" rtlCol="0">
            <a:spAutoFit/>
          </a:bodyPr>
          <a:lstStyle/>
          <a:p>
            <a:pPr algn="just" defTabSz="539750">
              <a:defRPr/>
            </a:pPr>
            <a:endParaRPr lang="lt-LT" altLang="lt-LT" sz="1600" dirty="0">
              <a:solidFill>
                <a:schemeClr val="tx1">
                  <a:lumMod val="50000"/>
                </a:schemeClr>
              </a:solidFill>
            </a:endParaRPr>
          </a:p>
        </p:txBody>
      </p:sp>
      <p:sp>
        <p:nvSpPr>
          <p:cNvPr id="2" name="Teksto vietos rezervavimo ženklas 1"/>
          <p:cNvSpPr>
            <a:spLocks noGrp="1"/>
          </p:cNvSpPr>
          <p:nvPr>
            <p:ph type="body" sz="quarter" idx="10"/>
          </p:nvPr>
        </p:nvSpPr>
        <p:spPr>
          <a:xfrm>
            <a:off x="564596" y="587909"/>
            <a:ext cx="7233204" cy="687437"/>
          </a:xfrm>
        </p:spPr>
        <p:txBody>
          <a:bodyPr/>
          <a:lstStyle/>
          <a:p>
            <a:r>
              <a:rPr lang="en-US" altLang="lt-LT" b="1" dirty="0"/>
              <a:t>FOND</a:t>
            </a:r>
            <a:r>
              <a:rPr lang="lt-LT" altLang="lt-LT" b="1" dirty="0"/>
              <a:t>Ų FONDO „</a:t>
            </a:r>
            <a:r>
              <a:rPr lang="lt-LT" altLang="lt-LT" b="1" dirty="0" smtClean="0"/>
              <a:t>VERSLO  finansavimo FONDAS, </a:t>
            </a:r>
            <a:r>
              <a:rPr lang="lt-LT" altLang="lt-LT" b="1" dirty="0"/>
              <a:t>FINANSUOJAMAS IŠ </a:t>
            </a:r>
            <a:r>
              <a:rPr lang="lt-LT" altLang="lt-LT" b="1" dirty="0" err="1" smtClean="0"/>
              <a:t>Erpf</a:t>
            </a:r>
            <a:r>
              <a:rPr lang="lt-LT" altLang="lt-LT" b="1" dirty="0" smtClean="0"/>
              <a:t>“ </a:t>
            </a:r>
            <a:r>
              <a:rPr lang="lt-LT" altLang="lt-LT" b="1" dirty="0" smtClean="0">
                <a:solidFill>
                  <a:schemeClr val="tx2">
                    <a:lumMod val="75000"/>
                  </a:schemeClr>
                </a:solidFill>
                <a:cs typeface="Arial" panose="020B0604020202020204" pitchFamily="34" charset="0"/>
              </a:rPr>
              <a:t>v</a:t>
            </a:r>
            <a:r>
              <a:rPr lang="lt-LT" b="1" dirty="0" smtClean="0">
                <a:solidFill>
                  <a:schemeClr val="tx2">
                    <a:lumMod val="75000"/>
                  </a:schemeClr>
                </a:solidFill>
                <a:cs typeface="Arial" panose="020B0604020202020204" pitchFamily="34" charset="0"/>
              </a:rPr>
              <a:t>aldymo</a:t>
            </a:r>
            <a:r>
              <a:rPr lang="en-US" b="1" dirty="0" smtClean="0">
                <a:solidFill>
                  <a:schemeClr val="tx2">
                    <a:lumMod val="75000"/>
                  </a:schemeClr>
                </a:solidFill>
                <a:cs typeface="Arial" panose="020B0604020202020204" pitchFamily="34" charset="0"/>
              </a:rPr>
              <a:t> </a:t>
            </a:r>
            <a:r>
              <a:rPr lang="en-US" b="1" dirty="0" err="1">
                <a:solidFill>
                  <a:schemeClr val="tx2">
                    <a:lumMod val="75000"/>
                  </a:schemeClr>
                </a:solidFill>
                <a:cs typeface="Arial" panose="020B0604020202020204" pitchFamily="34" charset="0"/>
              </a:rPr>
              <a:t>i</a:t>
            </a:r>
            <a:r>
              <a:rPr lang="lt-LT" b="1" dirty="0" err="1" smtClean="0">
                <a:solidFill>
                  <a:schemeClr val="tx2">
                    <a:lumMod val="75000"/>
                  </a:schemeClr>
                </a:solidFill>
                <a:cs typeface="Arial" panose="020B0604020202020204" pitchFamily="34" charset="0"/>
              </a:rPr>
              <a:t>šlaidos</a:t>
            </a:r>
            <a:endParaRPr lang="lt-LT" b="1" dirty="0"/>
          </a:p>
        </p:txBody>
      </p:sp>
      <p:graphicFrame>
        <p:nvGraphicFramePr>
          <p:cNvPr id="3" name="Lentelė 2"/>
          <p:cNvGraphicFramePr>
            <a:graphicFrameLocks noGrp="1"/>
          </p:cNvGraphicFramePr>
          <p:nvPr>
            <p:extLst>
              <p:ext uri="{D42A27DB-BD31-4B8C-83A1-F6EECF244321}">
                <p14:modId xmlns:p14="http://schemas.microsoft.com/office/powerpoint/2010/main" val="2235477372"/>
              </p:ext>
            </p:extLst>
          </p:nvPr>
        </p:nvGraphicFramePr>
        <p:xfrm>
          <a:off x="428793" y="2693857"/>
          <a:ext cx="8506326" cy="1483360"/>
        </p:xfrm>
        <a:graphic>
          <a:graphicData uri="http://schemas.openxmlformats.org/drawingml/2006/table">
            <a:tbl>
              <a:tblPr firstRow="1" bandRow="1">
                <a:tableStyleId>{5C22544A-7EE6-4342-B048-85BDC9FD1C3A}</a:tableStyleId>
              </a:tblPr>
              <a:tblGrid>
                <a:gridCol w="5330658"/>
                <a:gridCol w="3175668"/>
              </a:tblGrid>
              <a:tr h="370840">
                <a:tc>
                  <a:txBody>
                    <a:bodyPr/>
                    <a:lstStyle/>
                    <a:p>
                      <a:pPr algn="ctr"/>
                      <a:r>
                        <a:rPr lang="lt-LT" sz="1800" dirty="0" smtClean="0"/>
                        <a:t>Valdymo išlaidos</a:t>
                      </a:r>
                      <a:endParaRPr lang="lt-LT" sz="1800" dirty="0"/>
                    </a:p>
                  </a:txBody>
                  <a:tcPr/>
                </a:tc>
                <a:tc>
                  <a:txBody>
                    <a:bodyPr/>
                    <a:lstStyle/>
                    <a:p>
                      <a:pPr algn="ctr"/>
                      <a:r>
                        <a:rPr lang="lt-LT" sz="1800" dirty="0" smtClean="0"/>
                        <a:t>Faktinis dydis iki 2017-12-31 </a:t>
                      </a:r>
                      <a:endParaRPr lang="lt-LT" sz="1800" dirty="0"/>
                    </a:p>
                  </a:txBody>
                  <a:tcPr/>
                </a:tc>
              </a:tr>
              <a:tr h="370840">
                <a:tc>
                  <a:txBody>
                    <a:bodyPr/>
                    <a:lstStyle/>
                    <a:p>
                      <a:r>
                        <a:rPr lang="lt-LT" sz="1800" dirty="0" smtClean="0"/>
                        <a:t>Bazinis atlygis, EUR</a:t>
                      </a:r>
                      <a:endParaRPr lang="lt-LT" sz="1800" dirty="0"/>
                    </a:p>
                  </a:txBody>
                  <a:tcPr/>
                </a:tc>
                <a:tc>
                  <a:txBody>
                    <a:bodyPr/>
                    <a:lstStyle/>
                    <a:p>
                      <a:pPr algn="ctr"/>
                      <a:r>
                        <a:rPr lang="lt-LT" sz="1800" dirty="0" smtClean="0"/>
                        <a:t>1 008 540,35</a:t>
                      </a:r>
                      <a:endParaRPr lang="lt-LT" sz="1800" dirty="0"/>
                    </a:p>
                  </a:txBody>
                  <a:tcPr/>
                </a:tc>
              </a:tr>
              <a:tr h="370840">
                <a:tc>
                  <a:txBody>
                    <a:bodyPr/>
                    <a:lstStyle/>
                    <a:p>
                      <a:r>
                        <a:rPr lang="lt-LT" sz="1800" dirty="0" smtClean="0"/>
                        <a:t>Veiklos rezultatais grindžiamos</a:t>
                      </a:r>
                      <a:r>
                        <a:rPr lang="lt-LT" sz="1800" baseline="0" dirty="0" smtClean="0"/>
                        <a:t> valdymo išlaidos, EUR</a:t>
                      </a:r>
                      <a:endParaRPr lang="lt-LT" sz="1800" dirty="0"/>
                    </a:p>
                  </a:txBody>
                  <a:tcPr/>
                </a:tc>
                <a:tc>
                  <a:txBody>
                    <a:bodyPr/>
                    <a:lstStyle/>
                    <a:p>
                      <a:pPr algn="ctr"/>
                      <a:r>
                        <a:rPr lang="lt-LT" sz="1800" dirty="0" smtClean="0"/>
                        <a:t>–</a:t>
                      </a:r>
                      <a:endParaRPr lang="lt-LT" sz="1800" dirty="0"/>
                    </a:p>
                  </a:txBody>
                  <a:tcPr/>
                </a:tc>
              </a:tr>
              <a:tr h="370840">
                <a:tc>
                  <a:txBody>
                    <a:bodyPr/>
                    <a:lstStyle/>
                    <a:p>
                      <a:r>
                        <a:rPr lang="lt-LT" sz="1800" dirty="0" smtClean="0"/>
                        <a:t>Fondo valdymo išlaidos, iš viso, EUR</a:t>
                      </a:r>
                      <a:endParaRPr lang="lt-LT" sz="1800" dirty="0"/>
                    </a:p>
                  </a:txBody>
                  <a:tcPr/>
                </a:tc>
                <a:tc>
                  <a:txBody>
                    <a:bodyPr/>
                    <a:lstStyle/>
                    <a:p>
                      <a:pPr algn="ctr"/>
                      <a:r>
                        <a:rPr lang="lt-LT" sz="1800" dirty="0" smtClean="0"/>
                        <a:t>1 008 540,35</a:t>
                      </a:r>
                      <a:endParaRPr lang="lt-LT" sz="1800" dirty="0"/>
                    </a:p>
                  </a:txBody>
                  <a:tcPr/>
                </a:tc>
              </a:tr>
            </a:tbl>
          </a:graphicData>
        </a:graphic>
      </p:graphicFrame>
      <p:sp>
        <p:nvSpPr>
          <p:cNvPr id="5" name="Teksto vietos rezervavimo ženklas 6"/>
          <p:cNvSpPr>
            <a:spLocks noGrp="1"/>
          </p:cNvSpPr>
          <p:nvPr/>
        </p:nvSpPr>
        <p:spPr bwMode="auto">
          <a:xfrm>
            <a:off x="495300" y="1561097"/>
            <a:ext cx="8077200" cy="800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9397" tIns="49701" rIns="99397" bIns="49701" numCol="1" anchor="t" anchorCtr="0" compatLnSpc="1">
            <a:prstTxWarp prst="textNoShape">
              <a:avLst/>
            </a:prstTxWarp>
          </a:bodyPr>
          <a:lstStyle>
            <a:lvl1pPr marL="0" indent="0" algn="l" defTabSz="540144" rtl="0" eaLnBrk="0" fontAlgn="base" hangingPunct="0">
              <a:lnSpc>
                <a:spcPct val="90000"/>
              </a:lnSpc>
              <a:spcBef>
                <a:spcPct val="0"/>
              </a:spcBef>
              <a:spcAft>
                <a:spcPct val="0"/>
              </a:spcAft>
              <a:buFont typeface="Arial" pitchFamily="34" charset="0"/>
              <a:buNone/>
              <a:defRPr sz="2100" kern="1200">
                <a:solidFill>
                  <a:srgbClr val="7D6F6C"/>
                </a:solidFill>
                <a:latin typeface="+mn-lt"/>
                <a:ea typeface="+mn-ea"/>
                <a:cs typeface="+mn-cs"/>
              </a:defRPr>
            </a:lvl1pPr>
            <a:lvl2pPr marL="497001" indent="0" algn="l" defTabSz="984250" rtl="0" eaLnBrk="0" fontAlgn="base" hangingPunct="0">
              <a:lnSpc>
                <a:spcPct val="90000"/>
              </a:lnSpc>
              <a:spcBef>
                <a:spcPts val="550"/>
              </a:spcBef>
              <a:spcAft>
                <a:spcPct val="0"/>
              </a:spcAft>
              <a:buFont typeface="Arial" pitchFamily="34" charset="0"/>
              <a:buNone/>
              <a:defRPr sz="2100" kern="1200" baseline="0">
                <a:solidFill>
                  <a:srgbClr val="7D6F6C"/>
                </a:solidFill>
                <a:latin typeface="+mn-lt"/>
                <a:ea typeface="+mn-ea"/>
                <a:cs typeface="+mn-cs"/>
              </a:defRPr>
            </a:lvl2pPr>
            <a:lvl3pPr marL="1231900" indent="-236538" algn="l" defTabSz="984250" rtl="0" eaLnBrk="0" fontAlgn="base" hangingPunct="0">
              <a:lnSpc>
                <a:spcPct val="90000"/>
              </a:lnSpc>
              <a:spcBef>
                <a:spcPts val="550"/>
              </a:spcBef>
              <a:spcAft>
                <a:spcPct val="0"/>
              </a:spcAft>
              <a:buFont typeface="Arial" pitchFamily="34" charset="0"/>
              <a:buChar char="•"/>
              <a:defRPr sz="2100" kern="1200">
                <a:solidFill>
                  <a:srgbClr val="7D6F6C"/>
                </a:solidFill>
                <a:latin typeface="+mn-lt"/>
                <a:ea typeface="+mn-ea"/>
                <a:cs typeface="+mn-cs"/>
              </a:defRPr>
            </a:lvl3pPr>
            <a:lvl4pPr marL="1730375" indent="-236538" algn="l" defTabSz="984250" rtl="0" eaLnBrk="0" fontAlgn="base" hangingPunct="0">
              <a:lnSpc>
                <a:spcPct val="90000"/>
              </a:lnSpc>
              <a:spcBef>
                <a:spcPts val="550"/>
              </a:spcBef>
              <a:spcAft>
                <a:spcPct val="0"/>
              </a:spcAft>
              <a:buFont typeface="Arial" pitchFamily="34" charset="0"/>
              <a:buChar char="•"/>
              <a:defRPr sz="2100" kern="1200">
                <a:solidFill>
                  <a:srgbClr val="7D6F6C"/>
                </a:solidFill>
                <a:latin typeface="+mn-lt"/>
                <a:ea typeface="+mn-ea"/>
                <a:cs typeface="+mn-cs"/>
              </a:defRPr>
            </a:lvl4pPr>
            <a:lvl5pPr marL="2227263" indent="-236538" algn="l" defTabSz="984250" rtl="0" eaLnBrk="0" fontAlgn="base" hangingPunct="0">
              <a:lnSpc>
                <a:spcPct val="90000"/>
              </a:lnSpc>
              <a:spcBef>
                <a:spcPts val="550"/>
              </a:spcBef>
              <a:spcAft>
                <a:spcPct val="0"/>
              </a:spcAft>
              <a:buFont typeface="Arial" pitchFamily="34" charset="0"/>
              <a:buChar char="•"/>
              <a:defRPr sz="2100" kern="1200">
                <a:solidFill>
                  <a:srgbClr val="7D6F6C"/>
                </a:solidFill>
                <a:latin typeface="+mn-lt"/>
                <a:ea typeface="+mn-ea"/>
                <a:cs typeface="+mn-cs"/>
              </a:defRPr>
            </a:lvl5pPr>
            <a:lvl6pPr marL="2733495" indent="-248499" algn="l" defTabSz="993997" rtl="0" eaLnBrk="1" latinLnBrk="0" hangingPunct="1">
              <a:lnSpc>
                <a:spcPct val="90000"/>
              </a:lnSpc>
              <a:spcBef>
                <a:spcPts val="544"/>
              </a:spcBef>
              <a:buFont typeface="Arial" panose="020B0604020202020204" pitchFamily="34" charset="0"/>
              <a:buChar char="•"/>
              <a:defRPr sz="2100" kern="1200">
                <a:solidFill>
                  <a:schemeClr val="tx1"/>
                </a:solidFill>
                <a:latin typeface="+mn-lt"/>
                <a:ea typeface="+mn-ea"/>
                <a:cs typeface="+mn-cs"/>
              </a:defRPr>
            </a:lvl6pPr>
            <a:lvl7pPr marL="3230495" indent="-248499" algn="l" defTabSz="993997" rtl="0" eaLnBrk="1" latinLnBrk="0" hangingPunct="1">
              <a:lnSpc>
                <a:spcPct val="90000"/>
              </a:lnSpc>
              <a:spcBef>
                <a:spcPts val="544"/>
              </a:spcBef>
              <a:buFont typeface="Arial" panose="020B0604020202020204" pitchFamily="34" charset="0"/>
              <a:buChar char="•"/>
              <a:defRPr sz="2100" kern="1200">
                <a:solidFill>
                  <a:schemeClr val="tx1"/>
                </a:solidFill>
                <a:latin typeface="+mn-lt"/>
                <a:ea typeface="+mn-ea"/>
                <a:cs typeface="+mn-cs"/>
              </a:defRPr>
            </a:lvl7pPr>
            <a:lvl8pPr marL="3727489" indent="-248499" algn="l" defTabSz="993997" rtl="0" eaLnBrk="1" latinLnBrk="0" hangingPunct="1">
              <a:lnSpc>
                <a:spcPct val="90000"/>
              </a:lnSpc>
              <a:spcBef>
                <a:spcPts val="544"/>
              </a:spcBef>
              <a:buFont typeface="Arial" panose="020B0604020202020204" pitchFamily="34" charset="0"/>
              <a:buChar char="•"/>
              <a:defRPr sz="2100" kern="1200">
                <a:solidFill>
                  <a:schemeClr val="tx1"/>
                </a:solidFill>
                <a:latin typeface="+mn-lt"/>
                <a:ea typeface="+mn-ea"/>
                <a:cs typeface="+mn-cs"/>
              </a:defRPr>
            </a:lvl8pPr>
            <a:lvl9pPr marL="4224493" indent="-248499" algn="l" defTabSz="993997" rtl="0" eaLnBrk="1" latinLnBrk="0" hangingPunct="1">
              <a:lnSpc>
                <a:spcPct val="90000"/>
              </a:lnSpc>
              <a:spcBef>
                <a:spcPts val="544"/>
              </a:spcBef>
              <a:buFont typeface="Arial" panose="020B0604020202020204" pitchFamily="34" charset="0"/>
              <a:buChar char="•"/>
              <a:defRPr sz="2100" kern="1200">
                <a:solidFill>
                  <a:schemeClr val="tx1"/>
                </a:solidFill>
                <a:latin typeface="+mn-lt"/>
                <a:ea typeface="+mn-ea"/>
                <a:cs typeface="+mn-cs"/>
              </a:defRPr>
            </a:lvl9pPr>
          </a:lstStyle>
          <a:p>
            <a:pPr>
              <a:defRPr/>
            </a:pPr>
            <a:r>
              <a:rPr lang="lt-LT" altLang="lt-LT" sz="2000" dirty="0">
                <a:solidFill>
                  <a:srgbClr val="002060"/>
                </a:solidFill>
              </a:rPr>
              <a:t>Fondo valdytojas  – </a:t>
            </a:r>
            <a:r>
              <a:rPr lang="lt-LT" altLang="lt-LT" sz="2000" dirty="0" smtClean="0">
                <a:solidFill>
                  <a:srgbClr val="002060"/>
                </a:solidFill>
              </a:rPr>
              <a:t> </a:t>
            </a:r>
            <a:r>
              <a:rPr lang="lt-LT" altLang="lt-LT" sz="2000" b="1" dirty="0" smtClean="0">
                <a:solidFill>
                  <a:srgbClr val="002060"/>
                </a:solidFill>
              </a:rPr>
              <a:t>INVEGA</a:t>
            </a:r>
            <a:endParaRPr lang="lt-LT" altLang="lt-LT" sz="2000" b="1" dirty="0">
              <a:solidFill>
                <a:srgbClr val="002060"/>
              </a:solidFill>
            </a:endParaRPr>
          </a:p>
          <a:p>
            <a:pPr>
              <a:defRPr/>
            </a:pPr>
            <a:r>
              <a:rPr lang="lt-LT" altLang="lt-LT" sz="2000" dirty="0">
                <a:solidFill>
                  <a:schemeClr val="bg2">
                    <a:lumMod val="25000"/>
                  </a:schemeClr>
                </a:solidFill>
              </a:rPr>
              <a:t>Vertė – </a:t>
            </a:r>
            <a:r>
              <a:rPr lang="lt-LT" altLang="lt-LT" sz="2000" dirty="0" smtClean="0">
                <a:solidFill>
                  <a:schemeClr val="bg2">
                    <a:lumMod val="25000"/>
                  </a:schemeClr>
                </a:solidFill>
              </a:rPr>
              <a:t>179,6 mln. </a:t>
            </a:r>
            <a:r>
              <a:rPr lang="lt-LT" altLang="lt-LT" sz="2000" dirty="0" err="1" smtClean="0">
                <a:solidFill>
                  <a:schemeClr val="bg2">
                    <a:lumMod val="25000"/>
                  </a:schemeClr>
                </a:solidFill>
              </a:rPr>
              <a:t>Eur</a:t>
            </a:r>
            <a:r>
              <a:rPr lang="lt-LT" altLang="lt-LT" sz="2000" dirty="0" smtClean="0">
                <a:solidFill>
                  <a:schemeClr val="bg2">
                    <a:lumMod val="25000"/>
                  </a:schemeClr>
                </a:solidFill>
              </a:rPr>
              <a:t> ES fondų lėšos</a:t>
            </a:r>
            <a:endParaRPr lang="lt-LT" sz="2000" dirty="0">
              <a:solidFill>
                <a:schemeClr val="accent3">
                  <a:lumMod val="50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891154945"/>
      </p:ext>
    </p:extLst>
  </p:cSld>
  <p:clrMapOvr>
    <a:masterClrMapping/>
  </p:clrMapOvr>
  <p:transition spd="slow">
    <p:fad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TextBox 21"/>
          <p:cNvSpPr txBox="1"/>
          <p:nvPr/>
        </p:nvSpPr>
        <p:spPr>
          <a:xfrm>
            <a:off x="613612" y="1961147"/>
            <a:ext cx="8136688" cy="246221"/>
          </a:xfrm>
          <a:prstGeom prst="rect">
            <a:avLst/>
          </a:prstGeom>
          <a:noFill/>
        </p:spPr>
        <p:txBody>
          <a:bodyPr wrap="square" lIns="0" tIns="0" rIns="0" bIns="0" rtlCol="0">
            <a:spAutoFit/>
          </a:bodyPr>
          <a:lstStyle/>
          <a:p>
            <a:pPr algn="just" defTabSz="539750">
              <a:defRPr/>
            </a:pPr>
            <a:endParaRPr lang="lt-LT" altLang="lt-LT" sz="1600" dirty="0">
              <a:solidFill>
                <a:schemeClr val="tx1">
                  <a:lumMod val="50000"/>
                </a:schemeClr>
              </a:solidFill>
            </a:endParaRPr>
          </a:p>
        </p:txBody>
      </p:sp>
      <p:sp>
        <p:nvSpPr>
          <p:cNvPr id="2" name="Teksto vietos rezervavimo ženklas 1"/>
          <p:cNvSpPr>
            <a:spLocks noGrp="1"/>
          </p:cNvSpPr>
          <p:nvPr>
            <p:ph type="body" sz="quarter" idx="10"/>
          </p:nvPr>
        </p:nvSpPr>
        <p:spPr>
          <a:xfrm>
            <a:off x="564596" y="587909"/>
            <a:ext cx="7398304" cy="687437"/>
          </a:xfrm>
        </p:spPr>
        <p:txBody>
          <a:bodyPr/>
          <a:lstStyle/>
          <a:p>
            <a:r>
              <a:rPr lang="lt-LT" altLang="lt-LT" b="1" dirty="0" smtClean="0"/>
              <a:t>„</a:t>
            </a:r>
            <a:r>
              <a:rPr lang="lt-LT" altLang="lt-LT" b="1" dirty="0"/>
              <a:t>DAUGIABUČIŲ NAMŲ MODERNIZAVIMO FONDAS</a:t>
            </a:r>
            <a:r>
              <a:rPr lang="lt-LT" altLang="lt-LT" b="1" dirty="0" smtClean="0"/>
              <a:t>, </a:t>
            </a:r>
            <a:r>
              <a:rPr lang="lt-LT" altLang="lt-LT" b="1" dirty="0"/>
              <a:t>FINANSUOJAMAS IŠ </a:t>
            </a:r>
            <a:r>
              <a:rPr lang="lt-LT" altLang="lt-LT" b="1" dirty="0" err="1" smtClean="0"/>
              <a:t>Erpf</a:t>
            </a:r>
            <a:r>
              <a:rPr lang="lt-LT" altLang="lt-LT" b="1" dirty="0" smtClean="0"/>
              <a:t>“ </a:t>
            </a:r>
            <a:r>
              <a:rPr lang="lt-LT" altLang="lt-LT" b="1" dirty="0" smtClean="0">
                <a:cs typeface="Arial" panose="020B0604020202020204" pitchFamily="34" charset="0"/>
              </a:rPr>
              <a:t>v</a:t>
            </a:r>
            <a:r>
              <a:rPr lang="lt-LT" b="1" dirty="0" smtClean="0">
                <a:cs typeface="Arial" panose="020B0604020202020204" pitchFamily="34" charset="0"/>
              </a:rPr>
              <a:t>aldymo</a:t>
            </a:r>
            <a:r>
              <a:rPr lang="en-US" b="1" dirty="0" smtClean="0">
                <a:cs typeface="Arial" panose="020B0604020202020204" pitchFamily="34" charset="0"/>
              </a:rPr>
              <a:t> </a:t>
            </a:r>
            <a:r>
              <a:rPr lang="lt-LT" b="1" dirty="0" err="1" smtClean="0">
                <a:cs typeface="Arial" panose="020B0604020202020204" pitchFamily="34" charset="0"/>
              </a:rPr>
              <a:t>MOKestis</a:t>
            </a:r>
            <a:endParaRPr lang="lt-LT" b="1" dirty="0"/>
          </a:p>
        </p:txBody>
      </p:sp>
      <p:graphicFrame>
        <p:nvGraphicFramePr>
          <p:cNvPr id="3" name="Lentelė 2"/>
          <p:cNvGraphicFramePr>
            <a:graphicFrameLocks noGrp="1"/>
          </p:cNvGraphicFramePr>
          <p:nvPr>
            <p:extLst>
              <p:ext uri="{D42A27DB-BD31-4B8C-83A1-F6EECF244321}">
                <p14:modId xmlns:p14="http://schemas.microsoft.com/office/powerpoint/2010/main" val="552296341"/>
              </p:ext>
            </p:extLst>
          </p:nvPr>
        </p:nvGraphicFramePr>
        <p:xfrm>
          <a:off x="428793" y="2693857"/>
          <a:ext cx="8506326" cy="1483360"/>
        </p:xfrm>
        <a:graphic>
          <a:graphicData uri="http://schemas.openxmlformats.org/drawingml/2006/table">
            <a:tbl>
              <a:tblPr firstRow="1" bandRow="1">
                <a:tableStyleId>{5C22544A-7EE6-4342-B048-85BDC9FD1C3A}</a:tableStyleId>
              </a:tblPr>
              <a:tblGrid>
                <a:gridCol w="5330658"/>
                <a:gridCol w="3175668"/>
              </a:tblGrid>
              <a:tr h="370840">
                <a:tc>
                  <a:txBody>
                    <a:bodyPr/>
                    <a:lstStyle/>
                    <a:p>
                      <a:pPr algn="ctr"/>
                      <a:r>
                        <a:rPr lang="lt-LT" sz="1800" dirty="0" smtClean="0"/>
                        <a:t>Valdymo išlaidos</a:t>
                      </a:r>
                      <a:endParaRPr lang="lt-LT" sz="1800" dirty="0"/>
                    </a:p>
                  </a:txBody>
                  <a:tcPr/>
                </a:tc>
                <a:tc>
                  <a:txBody>
                    <a:bodyPr/>
                    <a:lstStyle/>
                    <a:p>
                      <a:pPr algn="ctr"/>
                      <a:r>
                        <a:rPr lang="lt-LT" sz="1800" dirty="0" smtClean="0"/>
                        <a:t>Faktinis dydis iki 2017-12-31 </a:t>
                      </a:r>
                      <a:endParaRPr lang="lt-LT" sz="1800" dirty="0"/>
                    </a:p>
                  </a:txBody>
                  <a:tcPr/>
                </a:tc>
              </a:tr>
              <a:tr h="370840">
                <a:tc>
                  <a:txBody>
                    <a:bodyPr/>
                    <a:lstStyle/>
                    <a:p>
                      <a:r>
                        <a:rPr lang="lt-LT" sz="1800" dirty="0" smtClean="0"/>
                        <a:t>Bazinis atlygis, EUR</a:t>
                      </a:r>
                      <a:endParaRPr lang="lt-LT" sz="1800" dirty="0"/>
                    </a:p>
                  </a:txBody>
                  <a:tcPr/>
                </a:tc>
                <a:tc>
                  <a:txBody>
                    <a:bodyPr/>
                    <a:lstStyle/>
                    <a:p>
                      <a:pPr algn="ctr"/>
                      <a:r>
                        <a:rPr lang="lt-LT" sz="1800" dirty="0" smtClean="0"/>
                        <a:t>380 408,03</a:t>
                      </a:r>
                      <a:endParaRPr lang="lt-LT" sz="1800" dirty="0"/>
                    </a:p>
                  </a:txBody>
                  <a:tcPr/>
                </a:tc>
              </a:tr>
              <a:tr h="370840">
                <a:tc>
                  <a:txBody>
                    <a:bodyPr/>
                    <a:lstStyle/>
                    <a:p>
                      <a:r>
                        <a:rPr lang="lt-LT" sz="1800" dirty="0" smtClean="0"/>
                        <a:t>Veiklos rezultatais grindžiamos</a:t>
                      </a:r>
                      <a:r>
                        <a:rPr lang="lt-LT" sz="1800" baseline="0" dirty="0" smtClean="0"/>
                        <a:t> valdymo išlaidos, EUR</a:t>
                      </a:r>
                      <a:endParaRPr lang="lt-LT" sz="1800" dirty="0"/>
                    </a:p>
                  </a:txBody>
                  <a:tcPr/>
                </a:tc>
                <a:tc>
                  <a:txBody>
                    <a:bodyPr/>
                    <a:lstStyle/>
                    <a:p>
                      <a:pPr algn="ctr"/>
                      <a:r>
                        <a:rPr lang="lt-LT" sz="1800" dirty="0" smtClean="0"/>
                        <a:t>565 375,79</a:t>
                      </a:r>
                      <a:endParaRPr lang="lt-LT" sz="1800" dirty="0"/>
                    </a:p>
                  </a:txBody>
                  <a:tcPr/>
                </a:tc>
              </a:tr>
              <a:tr h="370840">
                <a:tc>
                  <a:txBody>
                    <a:bodyPr/>
                    <a:lstStyle/>
                    <a:p>
                      <a:r>
                        <a:rPr lang="lt-LT" sz="1800" dirty="0" smtClean="0"/>
                        <a:t>Fondo valdymo išlaidos, iš viso, EUR</a:t>
                      </a:r>
                      <a:endParaRPr lang="lt-LT" sz="1800" dirty="0"/>
                    </a:p>
                  </a:txBody>
                  <a:tcPr/>
                </a:tc>
                <a:tc>
                  <a:txBody>
                    <a:bodyPr/>
                    <a:lstStyle/>
                    <a:p>
                      <a:pPr algn="ctr"/>
                      <a:r>
                        <a:rPr lang="lt-LT" sz="1800" dirty="0" smtClean="0"/>
                        <a:t>945 783,82</a:t>
                      </a:r>
                      <a:endParaRPr lang="lt-LT" sz="1800" dirty="0"/>
                    </a:p>
                  </a:txBody>
                  <a:tcPr/>
                </a:tc>
              </a:tr>
            </a:tbl>
          </a:graphicData>
        </a:graphic>
      </p:graphicFrame>
      <p:sp>
        <p:nvSpPr>
          <p:cNvPr id="5" name="Teksto vietos rezervavimo ženklas 6"/>
          <p:cNvSpPr>
            <a:spLocks noGrp="1"/>
          </p:cNvSpPr>
          <p:nvPr/>
        </p:nvSpPr>
        <p:spPr bwMode="auto">
          <a:xfrm>
            <a:off x="495300" y="1561097"/>
            <a:ext cx="8077200" cy="800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9397" tIns="49701" rIns="99397" bIns="49701" numCol="1" anchor="t" anchorCtr="0" compatLnSpc="1">
            <a:prstTxWarp prst="textNoShape">
              <a:avLst/>
            </a:prstTxWarp>
          </a:bodyPr>
          <a:lstStyle>
            <a:lvl1pPr marL="0" indent="0" algn="l" defTabSz="540144" rtl="0" eaLnBrk="0" fontAlgn="base" hangingPunct="0">
              <a:lnSpc>
                <a:spcPct val="90000"/>
              </a:lnSpc>
              <a:spcBef>
                <a:spcPct val="0"/>
              </a:spcBef>
              <a:spcAft>
                <a:spcPct val="0"/>
              </a:spcAft>
              <a:buFont typeface="Arial" pitchFamily="34" charset="0"/>
              <a:buNone/>
              <a:defRPr sz="2100" kern="1200">
                <a:solidFill>
                  <a:srgbClr val="7D6F6C"/>
                </a:solidFill>
                <a:latin typeface="+mn-lt"/>
                <a:ea typeface="+mn-ea"/>
                <a:cs typeface="+mn-cs"/>
              </a:defRPr>
            </a:lvl1pPr>
            <a:lvl2pPr marL="497001" indent="0" algn="l" defTabSz="984250" rtl="0" eaLnBrk="0" fontAlgn="base" hangingPunct="0">
              <a:lnSpc>
                <a:spcPct val="90000"/>
              </a:lnSpc>
              <a:spcBef>
                <a:spcPts val="550"/>
              </a:spcBef>
              <a:spcAft>
                <a:spcPct val="0"/>
              </a:spcAft>
              <a:buFont typeface="Arial" pitchFamily="34" charset="0"/>
              <a:buNone/>
              <a:defRPr sz="2100" kern="1200" baseline="0">
                <a:solidFill>
                  <a:srgbClr val="7D6F6C"/>
                </a:solidFill>
                <a:latin typeface="+mn-lt"/>
                <a:ea typeface="+mn-ea"/>
                <a:cs typeface="+mn-cs"/>
              </a:defRPr>
            </a:lvl2pPr>
            <a:lvl3pPr marL="1231900" indent="-236538" algn="l" defTabSz="984250" rtl="0" eaLnBrk="0" fontAlgn="base" hangingPunct="0">
              <a:lnSpc>
                <a:spcPct val="90000"/>
              </a:lnSpc>
              <a:spcBef>
                <a:spcPts val="550"/>
              </a:spcBef>
              <a:spcAft>
                <a:spcPct val="0"/>
              </a:spcAft>
              <a:buFont typeface="Arial" pitchFamily="34" charset="0"/>
              <a:buChar char="•"/>
              <a:defRPr sz="2100" kern="1200">
                <a:solidFill>
                  <a:srgbClr val="7D6F6C"/>
                </a:solidFill>
                <a:latin typeface="+mn-lt"/>
                <a:ea typeface="+mn-ea"/>
                <a:cs typeface="+mn-cs"/>
              </a:defRPr>
            </a:lvl3pPr>
            <a:lvl4pPr marL="1730375" indent="-236538" algn="l" defTabSz="984250" rtl="0" eaLnBrk="0" fontAlgn="base" hangingPunct="0">
              <a:lnSpc>
                <a:spcPct val="90000"/>
              </a:lnSpc>
              <a:spcBef>
                <a:spcPts val="550"/>
              </a:spcBef>
              <a:spcAft>
                <a:spcPct val="0"/>
              </a:spcAft>
              <a:buFont typeface="Arial" pitchFamily="34" charset="0"/>
              <a:buChar char="•"/>
              <a:defRPr sz="2100" kern="1200">
                <a:solidFill>
                  <a:srgbClr val="7D6F6C"/>
                </a:solidFill>
                <a:latin typeface="+mn-lt"/>
                <a:ea typeface="+mn-ea"/>
                <a:cs typeface="+mn-cs"/>
              </a:defRPr>
            </a:lvl4pPr>
            <a:lvl5pPr marL="2227263" indent="-236538" algn="l" defTabSz="984250" rtl="0" eaLnBrk="0" fontAlgn="base" hangingPunct="0">
              <a:lnSpc>
                <a:spcPct val="90000"/>
              </a:lnSpc>
              <a:spcBef>
                <a:spcPts val="550"/>
              </a:spcBef>
              <a:spcAft>
                <a:spcPct val="0"/>
              </a:spcAft>
              <a:buFont typeface="Arial" pitchFamily="34" charset="0"/>
              <a:buChar char="•"/>
              <a:defRPr sz="2100" kern="1200">
                <a:solidFill>
                  <a:srgbClr val="7D6F6C"/>
                </a:solidFill>
                <a:latin typeface="+mn-lt"/>
                <a:ea typeface="+mn-ea"/>
                <a:cs typeface="+mn-cs"/>
              </a:defRPr>
            </a:lvl5pPr>
            <a:lvl6pPr marL="2733495" indent="-248499" algn="l" defTabSz="993997" rtl="0" eaLnBrk="1" latinLnBrk="0" hangingPunct="1">
              <a:lnSpc>
                <a:spcPct val="90000"/>
              </a:lnSpc>
              <a:spcBef>
                <a:spcPts val="544"/>
              </a:spcBef>
              <a:buFont typeface="Arial" panose="020B0604020202020204" pitchFamily="34" charset="0"/>
              <a:buChar char="•"/>
              <a:defRPr sz="2100" kern="1200">
                <a:solidFill>
                  <a:schemeClr val="tx1"/>
                </a:solidFill>
                <a:latin typeface="+mn-lt"/>
                <a:ea typeface="+mn-ea"/>
                <a:cs typeface="+mn-cs"/>
              </a:defRPr>
            </a:lvl6pPr>
            <a:lvl7pPr marL="3230495" indent="-248499" algn="l" defTabSz="993997" rtl="0" eaLnBrk="1" latinLnBrk="0" hangingPunct="1">
              <a:lnSpc>
                <a:spcPct val="90000"/>
              </a:lnSpc>
              <a:spcBef>
                <a:spcPts val="544"/>
              </a:spcBef>
              <a:buFont typeface="Arial" panose="020B0604020202020204" pitchFamily="34" charset="0"/>
              <a:buChar char="•"/>
              <a:defRPr sz="2100" kern="1200">
                <a:solidFill>
                  <a:schemeClr val="tx1"/>
                </a:solidFill>
                <a:latin typeface="+mn-lt"/>
                <a:ea typeface="+mn-ea"/>
                <a:cs typeface="+mn-cs"/>
              </a:defRPr>
            </a:lvl7pPr>
            <a:lvl8pPr marL="3727489" indent="-248499" algn="l" defTabSz="993997" rtl="0" eaLnBrk="1" latinLnBrk="0" hangingPunct="1">
              <a:lnSpc>
                <a:spcPct val="90000"/>
              </a:lnSpc>
              <a:spcBef>
                <a:spcPts val="544"/>
              </a:spcBef>
              <a:buFont typeface="Arial" panose="020B0604020202020204" pitchFamily="34" charset="0"/>
              <a:buChar char="•"/>
              <a:defRPr sz="2100" kern="1200">
                <a:solidFill>
                  <a:schemeClr val="tx1"/>
                </a:solidFill>
                <a:latin typeface="+mn-lt"/>
                <a:ea typeface="+mn-ea"/>
                <a:cs typeface="+mn-cs"/>
              </a:defRPr>
            </a:lvl8pPr>
            <a:lvl9pPr marL="4224493" indent="-248499" algn="l" defTabSz="993997" rtl="0" eaLnBrk="1" latinLnBrk="0" hangingPunct="1">
              <a:lnSpc>
                <a:spcPct val="90000"/>
              </a:lnSpc>
              <a:spcBef>
                <a:spcPts val="544"/>
              </a:spcBef>
              <a:buFont typeface="Arial" panose="020B0604020202020204" pitchFamily="34" charset="0"/>
              <a:buChar char="•"/>
              <a:defRPr sz="2100" kern="1200">
                <a:solidFill>
                  <a:schemeClr val="tx1"/>
                </a:solidFill>
                <a:latin typeface="+mn-lt"/>
                <a:ea typeface="+mn-ea"/>
                <a:cs typeface="+mn-cs"/>
              </a:defRPr>
            </a:lvl9pPr>
          </a:lstStyle>
          <a:p>
            <a:pPr>
              <a:defRPr/>
            </a:pPr>
            <a:r>
              <a:rPr lang="lt-LT" altLang="lt-LT" sz="2000" dirty="0">
                <a:solidFill>
                  <a:srgbClr val="002060"/>
                </a:solidFill>
              </a:rPr>
              <a:t>Fondo valdytojas  – </a:t>
            </a:r>
            <a:r>
              <a:rPr lang="lt-LT" altLang="lt-LT" sz="2000" dirty="0" smtClean="0">
                <a:solidFill>
                  <a:srgbClr val="002060"/>
                </a:solidFill>
              </a:rPr>
              <a:t> </a:t>
            </a:r>
            <a:r>
              <a:rPr lang="lt-LT" altLang="lt-LT" sz="2000" b="1" dirty="0" smtClean="0">
                <a:solidFill>
                  <a:srgbClr val="002060"/>
                </a:solidFill>
              </a:rPr>
              <a:t>VIPA</a:t>
            </a:r>
            <a:endParaRPr lang="lt-LT" altLang="lt-LT" sz="2000" b="1" dirty="0">
              <a:solidFill>
                <a:srgbClr val="002060"/>
              </a:solidFill>
            </a:endParaRPr>
          </a:p>
          <a:p>
            <a:pPr>
              <a:defRPr/>
            </a:pPr>
            <a:r>
              <a:rPr lang="lt-LT" altLang="lt-LT" sz="2000" dirty="0">
                <a:solidFill>
                  <a:schemeClr val="bg2">
                    <a:lumMod val="25000"/>
                  </a:schemeClr>
                </a:solidFill>
              </a:rPr>
              <a:t>Vertė – </a:t>
            </a:r>
            <a:r>
              <a:rPr lang="lt-LT" altLang="lt-LT" sz="2000" dirty="0" smtClean="0">
                <a:solidFill>
                  <a:schemeClr val="bg2">
                    <a:lumMod val="25000"/>
                  </a:schemeClr>
                </a:solidFill>
              </a:rPr>
              <a:t>74 mln. </a:t>
            </a:r>
            <a:r>
              <a:rPr lang="lt-LT" altLang="lt-LT" sz="2000" dirty="0" err="1" smtClean="0">
                <a:solidFill>
                  <a:schemeClr val="bg2">
                    <a:lumMod val="25000"/>
                  </a:schemeClr>
                </a:solidFill>
              </a:rPr>
              <a:t>Eur</a:t>
            </a:r>
            <a:r>
              <a:rPr lang="lt-LT" altLang="lt-LT" sz="2000" dirty="0" smtClean="0">
                <a:solidFill>
                  <a:schemeClr val="bg2">
                    <a:lumMod val="25000"/>
                  </a:schemeClr>
                </a:solidFill>
              </a:rPr>
              <a:t> ES fondų lėšos</a:t>
            </a:r>
            <a:endParaRPr lang="lt-LT" sz="2000" dirty="0">
              <a:solidFill>
                <a:schemeClr val="accent3">
                  <a:lumMod val="50000"/>
                </a:schemeClr>
              </a:solidFill>
              <a:latin typeface="Arial" panose="020B0604020202020204" pitchFamily="34" charset="0"/>
              <a:cs typeface="Arial" panose="020B0604020202020204" pitchFamily="34" charset="0"/>
            </a:endParaRPr>
          </a:p>
        </p:txBody>
      </p:sp>
      <p:sp>
        <p:nvSpPr>
          <p:cNvPr id="6" name="Teksto vietos rezervavimo ženklas 3"/>
          <p:cNvSpPr>
            <a:spLocks noGrp="1"/>
          </p:cNvSpPr>
          <p:nvPr/>
        </p:nvSpPr>
        <p:spPr bwMode="auto">
          <a:xfrm>
            <a:off x="495300" y="4300143"/>
            <a:ext cx="8077200" cy="6215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9397" tIns="49701" rIns="99397" bIns="49701" numCol="1" anchor="t" anchorCtr="0" compatLnSpc="1">
            <a:prstTxWarp prst="textNoShape">
              <a:avLst/>
            </a:prstTxWarp>
          </a:bodyPr>
          <a:lstStyle>
            <a:lvl1pPr marL="0" indent="0" algn="l" defTabSz="540144" rtl="0" eaLnBrk="0" fontAlgn="base" hangingPunct="0">
              <a:lnSpc>
                <a:spcPct val="90000"/>
              </a:lnSpc>
              <a:spcBef>
                <a:spcPct val="0"/>
              </a:spcBef>
              <a:spcAft>
                <a:spcPct val="0"/>
              </a:spcAft>
              <a:buFont typeface="Arial" pitchFamily="34" charset="0"/>
              <a:buNone/>
              <a:defRPr sz="2100" kern="1200">
                <a:solidFill>
                  <a:srgbClr val="7D6F6C"/>
                </a:solidFill>
                <a:latin typeface="+mn-lt"/>
                <a:ea typeface="+mn-ea"/>
                <a:cs typeface="+mn-cs"/>
              </a:defRPr>
            </a:lvl1pPr>
            <a:lvl2pPr marL="497001" indent="0" algn="l" defTabSz="984250" rtl="0" eaLnBrk="0" fontAlgn="base" hangingPunct="0">
              <a:lnSpc>
                <a:spcPct val="90000"/>
              </a:lnSpc>
              <a:spcBef>
                <a:spcPts val="550"/>
              </a:spcBef>
              <a:spcAft>
                <a:spcPct val="0"/>
              </a:spcAft>
              <a:buFont typeface="Arial" pitchFamily="34" charset="0"/>
              <a:buNone/>
              <a:defRPr sz="2100" kern="1200" baseline="0">
                <a:solidFill>
                  <a:srgbClr val="7D6F6C"/>
                </a:solidFill>
                <a:latin typeface="+mn-lt"/>
                <a:ea typeface="+mn-ea"/>
                <a:cs typeface="+mn-cs"/>
              </a:defRPr>
            </a:lvl2pPr>
            <a:lvl3pPr marL="1231900" indent="-236538" algn="l" defTabSz="984250" rtl="0" eaLnBrk="0" fontAlgn="base" hangingPunct="0">
              <a:lnSpc>
                <a:spcPct val="90000"/>
              </a:lnSpc>
              <a:spcBef>
                <a:spcPts val="550"/>
              </a:spcBef>
              <a:spcAft>
                <a:spcPct val="0"/>
              </a:spcAft>
              <a:buFont typeface="Arial" pitchFamily="34" charset="0"/>
              <a:buChar char="•"/>
              <a:defRPr sz="2100" kern="1200">
                <a:solidFill>
                  <a:srgbClr val="7D6F6C"/>
                </a:solidFill>
                <a:latin typeface="+mn-lt"/>
                <a:ea typeface="+mn-ea"/>
                <a:cs typeface="+mn-cs"/>
              </a:defRPr>
            </a:lvl3pPr>
            <a:lvl4pPr marL="1730375" indent="-236538" algn="l" defTabSz="984250" rtl="0" eaLnBrk="0" fontAlgn="base" hangingPunct="0">
              <a:lnSpc>
                <a:spcPct val="90000"/>
              </a:lnSpc>
              <a:spcBef>
                <a:spcPts val="550"/>
              </a:spcBef>
              <a:spcAft>
                <a:spcPct val="0"/>
              </a:spcAft>
              <a:buFont typeface="Arial" pitchFamily="34" charset="0"/>
              <a:buChar char="•"/>
              <a:defRPr sz="2100" kern="1200">
                <a:solidFill>
                  <a:srgbClr val="7D6F6C"/>
                </a:solidFill>
                <a:latin typeface="+mn-lt"/>
                <a:ea typeface="+mn-ea"/>
                <a:cs typeface="+mn-cs"/>
              </a:defRPr>
            </a:lvl4pPr>
            <a:lvl5pPr marL="2227263" indent="-236538" algn="l" defTabSz="984250" rtl="0" eaLnBrk="0" fontAlgn="base" hangingPunct="0">
              <a:lnSpc>
                <a:spcPct val="90000"/>
              </a:lnSpc>
              <a:spcBef>
                <a:spcPts val="550"/>
              </a:spcBef>
              <a:spcAft>
                <a:spcPct val="0"/>
              </a:spcAft>
              <a:buFont typeface="Arial" pitchFamily="34" charset="0"/>
              <a:buChar char="•"/>
              <a:defRPr sz="2100" kern="1200">
                <a:solidFill>
                  <a:srgbClr val="7D6F6C"/>
                </a:solidFill>
                <a:latin typeface="+mn-lt"/>
                <a:ea typeface="+mn-ea"/>
                <a:cs typeface="+mn-cs"/>
              </a:defRPr>
            </a:lvl5pPr>
            <a:lvl6pPr marL="2733495" indent="-248499" algn="l" defTabSz="993997" rtl="0" eaLnBrk="1" latinLnBrk="0" hangingPunct="1">
              <a:lnSpc>
                <a:spcPct val="90000"/>
              </a:lnSpc>
              <a:spcBef>
                <a:spcPts val="544"/>
              </a:spcBef>
              <a:buFont typeface="Arial" panose="020B0604020202020204" pitchFamily="34" charset="0"/>
              <a:buChar char="•"/>
              <a:defRPr sz="2100" kern="1200">
                <a:solidFill>
                  <a:schemeClr val="tx1"/>
                </a:solidFill>
                <a:latin typeface="+mn-lt"/>
                <a:ea typeface="+mn-ea"/>
                <a:cs typeface="+mn-cs"/>
              </a:defRPr>
            </a:lvl6pPr>
            <a:lvl7pPr marL="3230495" indent="-248499" algn="l" defTabSz="993997" rtl="0" eaLnBrk="1" latinLnBrk="0" hangingPunct="1">
              <a:lnSpc>
                <a:spcPct val="90000"/>
              </a:lnSpc>
              <a:spcBef>
                <a:spcPts val="544"/>
              </a:spcBef>
              <a:buFont typeface="Arial" panose="020B0604020202020204" pitchFamily="34" charset="0"/>
              <a:buChar char="•"/>
              <a:defRPr sz="2100" kern="1200">
                <a:solidFill>
                  <a:schemeClr val="tx1"/>
                </a:solidFill>
                <a:latin typeface="+mn-lt"/>
                <a:ea typeface="+mn-ea"/>
                <a:cs typeface="+mn-cs"/>
              </a:defRPr>
            </a:lvl7pPr>
            <a:lvl8pPr marL="3727489" indent="-248499" algn="l" defTabSz="993997" rtl="0" eaLnBrk="1" latinLnBrk="0" hangingPunct="1">
              <a:lnSpc>
                <a:spcPct val="90000"/>
              </a:lnSpc>
              <a:spcBef>
                <a:spcPts val="544"/>
              </a:spcBef>
              <a:buFont typeface="Arial" panose="020B0604020202020204" pitchFamily="34" charset="0"/>
              <a:buChar char="•"/>
              <a:defRPr sz="2100" kern="1200">
                <a:solidFill>
                  <a:schemeClr val="tx1"/>
                </a:solidFill>
                <a:latin typeface="+mn-lt"/>
                <a:ea typeface="+mn-ea"/>
                <a:cs typeface="+mn-cs"/>
              </a:defRPr>
            </a:lvl8pPr>
            <a:lvl9pPr marL="4224493" indent="-248499" algn="l" defTabSz="993997" rtl="0" eaLnBrk="1" latinLnBrk="0" hangingPunct="1">
              <a:lnSpc>
                <a:spcPct val="90000"/>
              </a:lnSpc>
              <a:spcBef>
                <a:spcPts val="544"/>
              </a:spcBef>
              <a:buFont typeface="Arial" panose="020B0604020202020204" pitchFamily="34" charset="0"/>
              <a:buChar char="•"/>
              <a:defRPr sz="2100" kern="1200">
                <a:solidFill>
                  <a:schemeClr val="tx1"/>
                </a:solidFill>
                <a:latin typeface="+mn-lt"/>
                <a:ea typeface="+mn-ea"/>
                <a:cs typeface="+mn-cs"/>
              </a:defRPr>
            </a:lvl9pPr>
          </a:lstStyle>
          <a:p>
            <a:pPr>
              <a:defRPr/>
            </a:pPr>
            <a:r>
              <a:rPr lang="lt-LT" sz="1400" dirty="0" smtClean="0">
                <a:solidFill>
                  <a:schemeClr val="bg2">
                    <a:lumMod val="10000"/>
                  </a:schemeClr>
                </a:solidFill>
              </a:rPr>
              <a:t>*VIPA </a:t>
            </a:r>
            <a:r>
              <a:rPr lang="lt-LT" sz="1400" dirty="0">
                <a:solidFill>
                  <a:schemeClr val="bg2">
                    <a:lumMod val="10000"/>
                  </a:schemeClr>
                </a:solidFill>
              </a:rPr>
              <a:t>už DNMF valdymą buvo išmokėta 1.831.676,61 EUR, iš kurių 945.783,82 EUR išmokėti DNMF skirtomis ES fondų lėšomis, o likusi dalis išmokėta grįžusiomis lėšomis.</a:t>
            </a:r>
          </a:p>
        </p:txBody>
      </p:sp>
    </p:spTree>
    <p:extLst>
      <p:ext uri="{BB962C8B-B14F-4D97-AF65-F5344CB8AC3E}">
        <p14:creationId xmlns:p14="http://schemas.microsoft.com/office/powerpoint/2010/main" val="938209383"/>
      </p:ext>
    </p:extLst>
  </p:cSld>
  <p:clrMapOvr>
    <a:masterClrMapping/>
  </p:clrMapOvr>
  <p:transition spd="slow">
    <p:fad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TextBox 21"/>
          <p:cNvSpPr txBox="1"/>
          <p:nvPr/>
        </p:nvSpPr>
        <p:spPr>
          <a:xfrm>
            <a:off x="613612" y="1961147"/>
            <a:ext cx="8136688" cy="246221"/>
          </a:xfrm>
          <a:prstGeom prst="rect">
            <a:avLst/>
          </a:prstGeom>
          <a:noFill/>
        </p:spPr>
        <p:txBody>
          <a:bodyPr wrap="square" lIns="0" tIns="0" rIns="0" bIns="0" rtlCol="0">
            <a:spAutoFit/>
          </a:bodyPr>
          <a:lstStyle/>
          <a:p>
            <a:pPr algn="just" defTabSz="539750">
              <a:defRPr/>
            </a:pPr>
            <a:endParaRPr lang="lt-LT" altLang="lt-LT" sz="1600" dirty="0">
              <a:solidFill>
                <a:schemeClr val="tx1">
                  <a:lumMod val="50000"/>
                </a:schemeClr>
              </a:solidFill>
            </a:endParaRPr>
          </a:p>
        </p:txBody>
      </p:sp>
      <p:sp>
        <p:nvSpPr>
          <p:cNvPr id="2" name="Teksto vietos rezervavimo ženklas 1"/>
          <p:cNvSpPr>
            <a:spLocks noGrp="1"/>
          </p:cNvSpPr>
          <p:nvPr>
            <p:ph type="body" sz="quarter" idx="10"/>
          </p:nvPr>
        </p:nvSpPr>
        <p:spPr>
          <a:xfrm>
            <a:off x="564596" y="587909"/>
            <a:ext cx="7131604" cy="687437"/>
          </a:xfrm>
        </p:spPr>
        <p:txBody>
          <a:bodyPr/>
          <a:lstStyle/>
          <a:p>
            <a:r>
              <a:rPr lang="lt-LT" altLang="lt-LT" b="1" dirty="0" smtClean="0"/>
              <a:t>„</a:t>
            </a:r>
            <a:r>
              <a:rPr lang="lt-LT" altLang="lt-LT" b="1" dirty="0" err="1" smtClean="0"/>
              <a:t>jessica</a:t>
            </a:r>
            <a:r>
              <a:rPr lang="lt-LT" altLang="lt-LT" b="1" dirty="0" smtClean="0"/>
              <a:t> II fondų fondas, </a:t>
            </a:r>
            <a:r>
              <a:rPr lang="lt-LT" altLang="lt-LT" b="1" dirty="0"/>
              <a:t>FINANSUOJAMAS IŠ </a:t>
            </a:r>
            <a:r>
              <a:rPr lang="lt-LT" altLang="lt-LT" b="1" dirty="0" err="1" smtClean="0"/>
              <a:t>Erpf</a:t>
            </a:r>
            <a:r>
              <a:rPr lang="lt-LT" altLang="lt-LT" b="1" dirty="0" smtClean="0"/>
              <a:t>“ ir </a:t>
            </a:r>
          </a:p>
          <a:p>
            <a:r>
              <a:rPr lang="lt-LT" altLang="lt-LT" b="1" dirty="0" smtClean="0"/>
              <a:t>„rizikos pasidalijimo fondas“ </a:t>
            </a:r>
            <a:r>
              <a:rPr lang="lt-LT" altLang="lt-LT" b="1" dirty="0" smtClean="0">
                <a:cs typeface="Arial" panose="020B0604020202020204" pitchFamily="34" charset="0"/>
              </a:rPr>
              <a:t>v</a:t>
            </a:r>
            <a:r>
              <a:rPr lang="lt-LT" b="1" dirty="0" smtClean="0">
                <a:cs typeface="Arial" panose="020B0604020202020204" pitchFamily="34" charset="0"/>
              </a:rPr>
              <a:t>aldymo</a:t>
            </a:r>
            <a:r>
              <a:rPr lang="en-US" b="1" dirty="0" smtClean="0">
                <a:cs typeface="Arial" panose="020B0604020202020204" pitchFamily="34" charset="0"/>
              </a:rPr>
              <a:t> </a:t>
            </a:r>
            <a:r>
              <a:rPr lang="lt-LT" b="1" dirty="0" smtClean="0">
                <a:cs typeface="Arial" panose="020B0604020202020204" pitchFamily="34" charset="0"/>
              </a:rPr>
              <a:t>mokestis</a:t>
            </a:r>
            <a:endParaRPr lang="lt-LT" b="1" dirty="0"/>
          </a:p>
        </p:txBody>
      </p:sp>
      <p:graphicFrame>
        <p:nvGraphicFramePr>
          <p:cNvPr id="3" name="Lentelė 2"/>
          <p:cNvGraphicFramePr>
            <a:graphicFrameLocks noGrp="1"/>
          </p:cNvGraphicFramePr>
          <p:nvPr>
            <p:extLst>
              <p:ext uri="{D42A27DB-BD31-4B8C-83A1-F6EECF244321}">
                <p14:modId xmlns:p14="http://schemas.microsoft.com/office/powerpoint/2010/main" val="244898644"/>
              </p:ext>
            </p:extLst>
          </p:nvPr>
        </p:nvGraphicFramePr>
        <p:xfrm>
          <a:off x="428793" y="2693857"/>
          <a:ext cx="8506326" cy="1483360"/>
        </p:xfrm>
        <a:graphic>
          <a:graphicData uri="http://schemas.openxmlformats.org/drawingml/2006/table">
            <a:tbl>
              <a:tblPr firstRow="1" bandRow="1">
                <a:tableStyleId>{5C22544A-7EE6-4342-B048-85BDC9FD1C3A}</a:tableStyleId>
              </a:tblPr>
              <a:tblGrid>
                <a:gridCol w="5330658"/>
                <a:gridCol w="3175668"/>
              </a:tblGrid>
              <a:tr h="370840">
                <a:tc>
                  <a:txBody>
                    <a:bodyPr/>
                    <a:lstStyle/>
                    <a:p>
                      <a:pPr algn="ctr"/>
                      <a:r>
                        <a:rPr lang="lt-LT" sz="1800" dirty="0" smtClean="0"/>
                        <a:t>Valdymo išlaidos</a:t>
                      </a:r>
                      <a:endParaRPr lang="lt-LT" sz="1800" dirty="0"/>
                    </a:p>
                  </a:txBody>
                  <a:tcPr/>
                </a:tc>
                <a:tc>
                  <a:txBody>
                    <a:bodyPr/>
                    <a:lstStyle/>
                    <a:p>
                      <a:pPr algn="ctr"/>
                      <a:r>
                        <a:rPr lang="lt-LT" sz="1800" dirty="0" smtClean="0"/>
                        <a:t>Faktinis dydis iki 2017-12-31 </a:t>
                      </a:r>
                      <a:endParaRPr lang="lt-LT" sz="1800" dirty="0"/>
                    </a:p>
                  </a:txBody>
                  <a:tcPr/>
                </a:tc>
              </a:tr>
              <a:tr h="370840">
                <a:tc>
                  <a:txBody>
                    <a:bodyPr/>
                    <a:lstStyle/>
                    <a:p>
                      <a:r>
                        <a:rPr lang="lt-LT" sz="1800" dirty="0" smtClean="0"/>
                        <a:t>Bazinis atlygis, EUR</a:t>
                      </a:r>
                      <a:endParaRPr lang="lt-LT" sz="1800" dirty="0"/>
                    </a:p>
                  </a:txBody>
                  <a:tcPr/>
                </a:tc>
                <a:tc>
                  <a:txBody>
                    <a:bodyPr/>
                    <a:lstStyle/>
                    <a:p>
                      <a:pPr algn="ctr"/>
                      <a:r>
                        <a:rPr lang="lt-LT" sz="1800" dirty="0" smtClean="0"/>
                        <a:t>3 763 085,59</a:t>
                      </a:r>
                      <a:endParaRPr lang="lt-LT" sz="1800" dirty="0"/>
                    </a:p>
                  </a:txBody>
                  <a:tcPr/>
                </a:tc>
              </a:tr>
              <a:tr h="370840">
                <a:tc>
                  <a:txBody>
                    <a:bodyPr/>
                    <a:lstStyle/>
                    <a:p>
                      <a:r>
                        <a:rPr lang="lt-LT" sz="1800" dirty="0" smtClean="0"/>
                        <a:t>Veiklos rezultatais grindžiamos</a:t>
                      </a:r>
                      <a:r>
                        <a:rPr lang="lt-LT" sz="1800" baseline="0" dirty="0" smtClean="0"/>
                        <a:t> valdymo išlaidos, EUR</a:t>
                      </a:r>
                      <a:endParaRPr lang="lt-LT" sz="1800" dirty="0"/>
                    </a:p>
                  </a:txBody>
                  <a:tcPr/>
                </a:tc>
                <a:tc>
                  <a:txBody>
                    <a:bodyPr/>
                    <a:lstStyle/>
                    <a:p>
                      <a:pPr algn="ctr"/>
                      <a:r>
                        <a:rPr lang="lt-LT" sz="1800" dirty="0" smtClean="0"/>
                        <a:t>949 341,27</a:t>
                      </a:r>
                      <a:endParaRPr lang="lt-LT" sz="1800" dirty="0"/>
                    </a:p>
                  </a:txBody>
                  <a:tcPr/>
                </a:tc>
              </a:tr>
              <a:tr h="370840">
                <a:tc>
                  <a:txBody>
                    <a:bodyPr/>
                    <a:lstStyle/>
                    <a:p>
                      <a:r>
                        <a:rPr lang="lt-LT" sz="1800" dirty="0" smtClean="0"/>
                        <a:t>Fondo valdymo išlaidos, iš viso, EUR</a:t>
                      </a:r>
                      <a:endParaRPr lang="lt-LT" sz="1800" dirty="0"/>
                    </a:p>
                  </a:txBody>
                  <a:tcPr/>
                </a:tc>
                <a:tc>
                  <a:txBody>
                    <a:bodyPr/>
                    <a:lstStyle/>
                    <a:p>
                      <a:pPr algn="ctr"/>
                      <a:r>
                        <a:rPr lang="lt-LT" sz="1800" dirty="0" smtClean="0"/>
                        <a:t>4 712 426,86</a:t>
                      </a:r>
                      <a:endParaRPr lang="lt-LT" sz="1800" dirty="0"/>
                    </a:p>
                  </a:txBody>
                  <a:tcPr/>
                </a:tc>
              </a:tr>
            </a:tbl>
          </a:graphicData>
        </a:graphic>
      </p:graphicFrame>
      <p:sp>
        <p:nvSpPr>
          <p:cNvPr id="5" name="Teksto vietos rezervavimo ženklas 6"/>
          <p:cNvSpPr>
            <a:spLocks noGrp="1"/>
          </p:cNvSpPr>
          <p:nvPr/>
        </p:nvSpPr>
        <p:spPr bwMode="auto">
          <a:xfrm>
            <a:off x="495300" y="1561097"/>
            <a:ext cx="8077200" cy="800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9397" tIns="49701" rIns="99397" bIns="49701" numCol="1" anchor="t" anchorCtr="0" compatLnSpc="1">
            <a:prstTxWarp prst="textNoShape">
              <a:avLst/>
            </a:prstTxWarp>
          </a:bodyPr>
          <a:lstStyle>
            <a:lvl1pPr marL="0" indent="0" algn="l" defTabSz="540144" rtl="0" eaLnBrk="0" fontAlgn="base" hangingPunct="0">
              <a:lnSpc>
                <a:spcPct val="90000"/>
              </a:lnSpc>
              <a:spcBef>
                <a:spcPct val="0"/>
              </a:spcBef>
              <a:spcAft>
                <a:spcPct val="0"/>
              </a:spcAft>
              <a:buFont typeface="Arial" pitchFamily="34" charset="0"/>
              <a:buNone/>
              <a:defRPr sz="2100" kern="1200">
                <a:solidFill>
                  <a:srgbClr val="7D6F6C"/>
                </a:solidFill>
                <a:latin typeface="+mn-lt"/>
                <a:ea typeface="+mn-ea"/>
                <a:cs typeface="+mn-cs"/>
              </a:defRPr>
            </a:lvl1pPr>
            <a:lvl2pPr marL="497001" indent="0" algn="l" defTabSz="984250" rtl="0" eaLnBrk="0" fontAlgn="base" hangingPunct="0">
              <a:lnSpc>
                <a:spcPct val="90000"/>
              </a:lnSpc>
              <a:spcBef>
                <a:spcPts val="550"/>
              </a:spcBef>
              <a:spcAft>
                <a:spcPct val="0"/>
              </a:spcAft>
              <a:buFont typeface="Arial" pitchFamily="34" charset="0"/>
              <a:buNone/>
              <a:defRPr sz="2100" kern="1200" baseline="0">
                <a:solidFill>
                  <a:srgbClr val="7D6F6C"/>
                </a:solidFill>
                <a:latin typeface="+mn-lt"/>
                <a:ea typeface="+mn-ea"/>
                <a:cs typeface="+mn-cs"/>
              </a:defRPr>
            </a:lvl2pPr>
            <a:lvl3pPr marL="1231900" indent="-236538" algn="l" defTabSz="984250" rtl="0" eaLnBrk="0" fontAlgn="base" hangingPunct="0">
              <a:lnSpc>
                <a:spcPct val="90000"/>
              </a:lnSpc>
              <a:spcBef>
                <a:spcPts val="550"/>
              </a:spcBef>
              <a:spcAft>
                <a:spcPct val="0"/>
              </a:spcAft>
              <a:buFont typeface="Arial" pitchFamily="34" charset="0"/>
              <a:buChar char="•"/>
              <a:defRPr sz="2100" kern="1200">
                <a:solidFill>
                  <a:srgbClr val="7D6F6C"/>
                </a:solidFill>
                <a:latin typeface="+mn-lt"/>
                <a:ea typeface="+mn-ea"/>
                <a:cs typeface="+mn-cs"/>
              </a:defRPr>
            </a:lvl3pPr>
            <a:lvl4pPr marL="1730375" indent="-236538" algn="l" defTabSz="984250" rtl="0" eaLnBrk="0" fontAlgn="base" hangingPunct="0">
              <a:lnSpc>
                <a:spcPct val="90000"/>
              </a:lnSpc>
              <a:spcBef>
                <a:spcPts val="550"/>
              </a:spcBef>
              <a:spcAft>
                <a:spcPct val="0"/>
              </a:spcAft>
              <a:buFont typeface="Arial" pitchFamily="34" charset="0"/>
              <a:buChar char="•"/>
              <a:defRPr sz="2100" kern="1200">
                <a:solidFill>
                  <a:srgbClr val="7D6F6C"/>
                </a:solidFill>
                <a:latin typeface="+mn-lt"/>
                <a:ea typeface="+mn-ea"/>
                <a:cs typeface="+mn-cs"/>
              </a:defRPr>
            </a:lvl4pPr>
            <a:lvl5pPr marL="2227263" indent="-236538" algn="l" defTabSz="984250" rtl="0" eaLnBrk="0" fontAlgn="base" hangingPunct="0">
              <a:lnSpc>
                <a:spcPct val="90000"/>
              </a:lnSpc>
              <a:spcBef>
                <a:spcPts val="550"/>
              </a:spcBef>
              <a:spcAft>
                <a:spcPct val="0"/>
              </a:spcAft>
              <a:buFont typeface="Arial" pitchFamily="34" charset="0"/>
              <a:buChar char="•"/>
              <a:defRPr sz="2100" kern="1200">
                <a:solidFill>
                  <a:srgbClr val="7D6F6C"/>
                </a:solidFill>
                <a:latin typeface="+mn-lt"/>
                <a:ea typeface="+mn-ea"/>
                <a:cs typeface="+mn-cs"/>
              </a:defRPr>
            </a:lvl5pPr>
            <a:lvl6pPr marL="2733495" indent="-248499" algn="l" defTabSz="993997" rtl="0" eaLnBrk="1" latinLnBrk="0" hangingPunct="1">
              <a:lnSpc>
                <a:spcPct val="90000"/>
              </a:lnSpc>
              <a:spcBef>
                <a:spcPts val="544"/>
              </a:spcBef>
              <a:buFont typeface="Arial" panose="020B0604020202020204" pitchFamily="34" charset="0"/>
              <a:buChar char="•"/>
              <a:defRPr sz="2100" kern="1200">
                <a:solidFill>
                  <a:schemeClr val="tx1"/>
                </a:solidFill>
                <a:latin typeface="+mn-lt"/>
                <a:ea typeface="+mn-ea"/>
                <a:cs typeface="+mn-cs"/>
              </a:defRPr>
            </a:lvl6pPr>
            <a:lvl7pPr marL="3230495" indent="-248499" algn="l" defTabSz="993997" rtl="0" eaLnBrk="1" latinLnBrk="0" hangingPunct="1">
              <a:lnSpc>
                <a:spcPct val="90000"/>
              </a:lnSpc>
              <a:spcBef>
                <a:spcPts val="544"/>
              </a:spcBef>
              <a:buFont typeface="Arial" panose="020B0604020202020204" pitchFamily="34" charset="0"/>
              <a:buChar char="•"/>
              <a:defRPr sz="2100" kern="1200">
                <a:solidFill>
                  <a:schemeClr val="tx1"/>
                </a:solidFill>
                <a:latin typeface="+mn-lt"/>
                <a:ea typeface="+mn-ea"/>
                <a:cs typeface="+mn-cs"/>
              </a:defRPr>
            </a:lvl7pPr>
            <a:lvl8pPr marL="3727489" indent="-248499" algn="l" defTabSz="993997" rtl="0" eaLnBrk="1" latinLnBrk="0" hangingPunct="1">
              <a:lnSpc>
                <a:spcPct val="90000"/>
              </a:lnSpc>
              <a:spcBef>
                <a:spcPts val="544"/>
              </a:spcBef>
              <a:buFont typeface="Arial" panose="020B0604020202020204" pitchFamily="34" charset="0"/>
              <a:buChar char="•"/>
              <a:defRPr sz="2100" kern="1200">
                <a:solidFill>
                  <a:schemeClr val="tx1"/>
                </a:solidFill>
                <a:latin typeface="+mn-lt"/>
                <a:ea typeface="+mn-ea"/>
                <a:cs typeface="+mn-cs"/>
              </a:defRPr>
            </a:lvl8pPr>
            <a:lvl9pPr marL="4224493" indent="-248499" algn="l" defTabSz="993997" rtl="0" eaLnBrk="1" latinLnBrk="0" hangingPunct="1">
              <a:lnSpc>
                <a:spcPct val="90000"/>
              </a:lnSpc>
              <a:spcBef>
                <a:spcPts val="544"/>
              </a:spcBef>
              <a:buFont typeface="Arial" panose="020B0604020202020204" pitchFamily="34" charset="0"/>
              <a:buChar char="•"/>
              <a:defRPr sz="2100" kern="1200">
                <a:solidFill>
                  <a:schemeClr val="tx1"/>
                </a:solidFill>
                <a:latin typeface="+mn-lt"/>
                <a:ea typeface="+mn-ea"/>
                <a:cs typeface="+mn-cs"/>
              </a:defRPr>
            </a:lvl9pPr>
          </a:lstStyle>
          <a:p>
            <a:pPr>
              <a:defRPr/>
            </a:pPr>
            <a:r>
              <a:rPr lang="lt-LT" altLang="lt-LT" sz="2000" dirty="0">
                <a:solidFill>
                  <a:srgbClr val="002060"/>
                </a:solidFill>
              </a:rPr>
              <a:t>Fondo valdytojas  – </a:t>
            </a:r>
            <a:r>
              <a:rPr lang="lt-LT" altLang="lt-LT" sz="2000" dirty="0" smtClean="0">
                <a:solidFill>
                  <a:srgbClr val="002060"/>
                </a:solidFill>
              </a:rPr>
              <a:t> </a:t>
            </a:r>
            <a:r>
              <a:rPr lang="lt-LT" altLang="lt-LT" sz="2000" b="1" dirty="0" smtClean="0">
                <a:solidFill>
                  <a:srgbClr val="002060"/>
                </a:solidFill>
              </a:rPr>
              <a:t>EIB</a:t>
            </a:r>
            <a:endParaRPr lang="lt-LT" altLang="lt-LT" sz="2000" b="1" dirty="0">
              <a:solidFill>
                <a:srgbClr val="002060"/>
              </a:solidFill>
            </a:endParaRPr>
          </a:p>
          <a:p>
            <a:pPr>
              <a:defRPr/>
            </a:pPr>
            <a:r>
              <a:rPr lang="lt-LT" altLang="lt-LT" sz="2000" dirty="0" smtClean="0">
                <a:solidFill>
                  <a:schemeClr val="bg2">
                    <a:lumMod val="25000"/>
                  </a:schemeClr>
                </a:solidFill>
              </a:rPr>
              <a:t>Fondų vertė </a:t>
            </a:r>
            <a:r>
              <a:rPr lang="lt-LT" altLang="lt-LT" sz="2000" dirty="0">
                <a:solidFill>
                  <a:schemeClr val="bg2">
                    <a:lumMod val="25000"/>
                  </a:schemeClr>
                </a:solidFill>
              </a:rPr>
              <a:t>– </a:t>
            </a:r>
            <a:r>
              <a:rPr lang="lt-LT" altLang="lt-LT" sz="2000" dirty="0" smtClean="0">
                <a:solidFill>
                  <a:schemeClr val="bg2">
                    <a:lumMod val="25000"/>
                  </a:schemeClr>
                </a:solidFill>
              </a:rPr>
              <a:t>240 mln. </a:t>
            </a:r>
            <a:r>
              <a:rPr lang="lt-LT" altLang="lt-LT" sz="2000" dirty="0" err="1" smtClean="0">
                <a:solidFill>
                  <a:schemeClr val="bg2">
                    <a:lumMod val="25000"/>
                  </a:schemeClr>
                </a:solidFill>
              </a:rPr>
              <a:t>Eur</a:t>
            </a:r>
            <a:r>
              <a:rPr lang="lt-LT" altLang="lt-LT" sz="2000" dirty="0" smtClean="0">
                <a:solidFill>
                  <a:schemeClr val="bg2">
                    <a:lumMod val="25000"/>
                  </a:schemeClr>
                </a:solidFill>
              </a:rPr>
              <a:t> ES fondų lėšos</a:t>
            </a:r>
            <a:endParaRPr lang="lt-LT" sz="2000" dirty="0">
              <a:solidFill>
                <a:schemeClr val="accent3">
                  <a:lumMod val="50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331781792"/>
      </p:ext>
    </p:extLst>
  </p:cSld>
  <p:clrMapOvr>
    <a:masterClrMapping/>
  </p:clrMapOvr>
  <p:transition spd="slow">
    <p:fad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TextBox 21"/>
          <p:cNvSpPr txBox="1"/>
          <p:nvPr/>
        </p:nvSpPr>
        <p:spPr>
          <a:xfrm>
            <a:off x="613612" y="1961147"/>
            <a:ext cx="8136688" cy="246221"/>
          </a:xfrm>
          <a:prstGeom prst="rect">
            <a:avLst/>
          </a:prstGeom>
          <a:noFill/>
        </p:spPr>
        <p:txBody>
          <a:bodyPr wrap="square" lIns="0" tIns="0" rIns="0" bIns="0" rtlCol="0">
            <a:spAutoFit/>
          </a:bodyPr>
          <a:lstStyle/>
          <a:p>
            <a:pPr algn="just" defTabSz="539750">
              <a:defRPr/>
            </a:pPr>
            <a:endParaRPr lang="lt-LT" altLang="lt-LT" sz="1600" dirty="0">
              <a:solidFill>
                <a:schemeClr val="tx1">
                  <a:lumMod val="50000"/>
                </a:schemeClr>
              </a:solidFill>
            </a:endParaRPr>
          </a:p>
        </p:txBody>
      </p:sp>
      <p:sp>
        <p:nvSpPr>
          <p:cNvPr id="2" name="Teksto vietos rezervavimo ženklas 1"/>
          <p:cNvSpPr>
            <a:spLocks noGrp="1"/>
          </p:cNvSpPr>
          <p:nvPr>
            <p:ph type="body" sz="quarter" idx="10"/>
          </p:nvPr>
        </p:nvSpPr>
        <p:spPr>
          <a:xfrm>
            <a:off x="564596" y="587909"/>
            <a:ext cx="7131604" cy="687437"/>
          </a:xfrm>
        </p:spPr>
        <p:txBody>
          <a:bodyPr/>
          <a:lstStyle/>
          <a:p>
            <a:r>
              <a:rPr lang="lt-LT" altLang="lt-LT" b="1" dirty="0" smtClean="0"/>
              <a:t>„Energijos efektyvumo FONDAS, </a:t>
            </a:r>
            <a:r>
              <a:rPr lang="lt-LT" altLang="lt-LT" b="1" dirty="0"/>
              <a:t>FINANSUOJAMAS IŠ </a:t>
            </a:r>
            <a:r>
              <a:rPr lang="lt-LT" altLang="lt-LT" b="1" dirty="0" err="1" smtClean="0"/>
              <a:t>Erpf</a:t>
            </a:r>
            <a:r>
              <a:rPr lang="lt-LT" altLang="lt-LT" b="1" dirty="0" smtClean="0"/>
              <a:t>“ </a:t>
            </a:r>
            <a:r>
              <a:rPr lang="lt-LT" altLang="lt-LT" b="1" dirty="0" smtClean="0">
                <a:cs typeface="Arial" panose="020B0604020202020204" pitchFamily="34" charset="0"/>
              </a:rPr>
              <a:t>v</a:t>
            </a:r>
            <a:r>
              <a:rPr lang="lt-LT" b="1" dirty="0" smtClean="0">
                <a:cs typeface="Arial" panose="020B0604020202020204" pitchFamily="34" charset="0"/>
              </a:rPr>
              <a:t>aldymo</a:t>
            </a:r>
            <a:r>
              <a:rPr lang="en-US" b="1" dirty="0" smtClean="0">
                <a:cs typeface="Arial" panose="020B0604020202020204" pitchFamily="34" charset="0"/>
              </a:rPr>
              <a:t> </a:t>
            </a:r>
            <a:r>
              <a:rPr lang="lt-LT" b="1" dirty="0">
                <a:cs typeface="Arial" panose="020B0604020202020204" pitchFamily="34" charset="0"/>
              </a:rPr>
              <a:t>mokestis</a:t>
            </a:r>
            <a:endParaRPr lang="lt-LT" b="1" dirty="0"/>
          </a:p>
          <a:p>
            <a:endParaRPr lang="lt-LT" b="1" dirty="0"/>
          </a:p>
        </p:txBody>
      </p:sp>
      <p:graphicFrame>
        <p:nvGraphicFramePr>
          <p:cNvPr id="3" name="Lentelė 2"/>
          <p:cNvGraphicFramePr>
            <a:graphicFrameLocks noGrp="1"/>
          </p:cNvGraphicFramePr>
          <p:nvPr>
            <p:extLst>
              <p:ext uri="{D42A27DB-BD31-4B8C-83A1-F6EECF244321}">
                <p14:modId xmlns:p14="http://schemas.microsoft.com/office/powerpoint/2010/main" val="3491402073"/>
              </p:ext>
            </p:extLst>
          </p:nvPr>
        </p:nvGraphicFramePr>
        <p:xfrm>
          <a:off x="428793" y="2693857"/>
          <a:ext cx="8506326" cy="1483360"/>
        </p:xfrm>
        <a:graphic>
          <a:graphicData uri="http://schemas.openxmlformats.org/drawingml/2006/table">
            <a:tbl>
              <a:tblPr firstRow="1" bandRow="1">
                <a:tableStyleId>{5C22544A-7EE6-4342-B048-85BDC9FD1C3A}</a:tableStyleId>
              </a:tblPr>
              <a:tblGrid>
                <a:gridCol w="5330658"/>
                <a:gridCol w="3175668"/>
              </a:tblGrid>
              <a:tr h="370840">
                <a:tc>
                  <a:txBody>
                    <a:bodyPr/>
                    <a:lstStyle/>
                    <a:p>
                      <a:pPr algn="ctr"/>
                      <a:r>
                        <a:rPr lang="lt-LT" sz="1800" dirty="0" smtClean="0"/>
                        <a:t>Valdymo išlaidos</a:t>
                      </a:r>
                      <a:endParaRPr lang="lt-LT" sz="1800" dirty="0"/>
                    </a:p>
                  </a:txBody>
                  <a:tcPr/>
                </a:tc>
                <a:tc>
                  <a:txBody>
                    <a:bodyPr/>
                    <a:lstStyle/>
                    <a:p>
                      <a:pPr algn="ctr"/>
                      <a:r>
                        <a:rPr lang="lt-LT" sz="1800" dirty="0" smtClean="0"/>
                        <a:t>Faktinis dydis iki 2017-12-31 </a:t>
                      </a:r>
                      <a:endParaRPr lang="lt-LT" sz="1800" dirty="0"/>
                    </a:p>
                  </a:txBody>
                  <a:tcPr/>
                </a:tc>
              </a:tr>
              <a:tr h="370840">
                <a:tc>
                  <a:txBody>
                    <a:bodyPr/>
                    <a:lstStyle/>
                    <a:p>
                      <a:r>
                        <a:rPr lang="lt-LT" sz="1800" dirty="0" smtClean="0"/>
                        <a:t>Bazinis atlygis, EUR</a:t>
                      </a:r>
                      <a:endParaRPr lang="lt-LT" sz="1800" dirty="0"/>
                    </a:p>
                  </a:txBody>
                  <a:tcPr/>
                </a:tc>
                <a:tc>
                  <a:txBody>
                    <a:bodyPr/>
                    <a:lstStyle/>
                    <a:p>
                      <a:pPr algn="ctr"/>
                      <a:r>
                        <a:rPr lang="lt-LT" sz="1800" dirty="0" smtClean="0"/>
                        <a:t>234 347,85</a:t>
                      </a:r>
                      <a:endParaRPr lang="lt-LT" sz="1800" dirty="0"/>
                    </a:p>
                  </a:txBody>
                  <a:tcPr/>
                </a:tc>
              </a:tr>
              <a:tr h="370840">
                <a:tc>
                  <a:txBody>
                    <a:bodyPr/>
                    <a:lstStyle/>
                    <a:p>
                      <a:r>
                        <a:rPr lang="lt-LT" sz="1800" dirty="0" smtClean="0"/>
                        <a:t>Veiklos rezultatais grindžiamos</a:t>
                      </a:r>
                      <a:r>
                        <a:rPr lang="lt-LT" sz="1800" baseline="0" dirty="0" smtClean="0"/>
                        <a:t> valdymo išlaidos, EUR</a:t>
                      </a:r>
                      <a:endParaRPr lang="lt-LT" sz="1800" dirty="0"/>
                    </a:p>
                  </a:txBody>
                  <a:tcPr/>
                </a:tc>
                <a:tc>
                  <a:txBody>
                    <a:bodyPr/>
                    <a:lstStyle/>
                    <a:p>
                      <a:pPr algn="ctr"/>
                      <a:r>
                        <a:rPr lang="lt-LT" sz="1800" dirty="0" smtClean="0"/>
                        <a:t>-</a:t>
                      </a:r>
                      <a:endParaRPr lang="lt-LT" sz="1800" dirty="0"/>
                    </a:p>
                  </a:txBody>
                  <a:tcPr/>
                </a:tc>
              </a:tr>
              <a:tr h="370840">
                <a:tc>
                  <a:txBody>
                    <a:bodyPr/>
                    <a:lstStyle/>
                    <a:p>
                      <a:r>
                        <a:rPr lang="lt-LT" sz="1800" dirty="0" smtClean="0"/>
                        <a:t>Fondo valdymo išlaidos, iš viso, EUR</a:t>
                      </a:r>
                      <a:endParaRPr lang="lt-LT" sz="1800" dirty="0"/>
                    </a:p>
                  </a:txBody>
                  <a:tcPr/>
                </a:tc>
                <a:tc>
                  <a:txBody>
                    <a:bodyPr/>
                    <a:lstStyle/>
                    <a:p>
                      <a:pPr algn="ctr"/>
                      <a:r>
                        <a:rPr lang="lt-LT" sz="1800" dirty="0" smtClean="0"/>
                        <a:t>234 347,85</a:t>
                      </a:r>
                      <a:endParaRPr lang="lt-LT" sz="1800" dirty="0"/>
                    </a:p>
                  </a:txBody>
                  <a:tcPr/>
                </a:tc>
              </a:tr>
            </a:tbl>
          </a:graphicData>
        </a:graphic>
      </p:graphicFrame>
      <p:sp>
        <p:nvSpPr>
          <p:cNvPr id="5" name="Teksto vietos rezervavimo ženklas 6"/>
          <p:cNvSpPr>
            <a:spLocks noGrp="1"/>
          </p:cNvSpPr>
          <p:nvPr/>
        </p:nvSpPr>
        <p:spPr bwMode="auto">
          <a:xfrm>
            <a:off x="495300" y="1561097"/>
            <a:ext cx="8077200" cy="800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9397" tIns="49701" rIns="99397" bIns="49701" numCol="1" anchor="t" anchorCtr="0" compatLnSpc="1">
            <a:prstTxWarp prst="textNoShape">
              <a:avLst/>
            </a:prstTxWarp>
          </a:bodyPr>
          <a:lstStyle>
            <a:lvl1pPr marL="0" indent="0" algn="l" defTabSz="540144" rtl="0" eaLnBrk="0" fontAlgn="base" hangingPunct="0">
              <a:lnSpc>
                <a:spcPct val="90000"/>
              </a:lnSpc>
              <a:spcBef>
                <a:spcPct val="0"/>
              </a:spcBef>
              <a:spcAft>
                <a:spcPct val="0"/>
              </a:spcAft>
              <a:buFont typeface="Arial" pitchFamily="34" charset="0"/>
              <a:buNone/>
              <a:defRPr sz="2100" kern="1200">
                <a:solidFill>
                  <a:srgbClr val="7D6F6C"/>
                </a:solidFill>
                <a:latin typeface="+mn-lt"/>
                <a:ea typeface="+mn-ea"/>
                <a:cs typeface="+mn-cs"/>
              </a:defRPr>
            </a:lvl1pPr>
            <a:lvl2pPr marL="497001" indent="0" algn="l" defTabSz="984250" rtl="0" eaLnBrk="0" fontAlgn="base" hangingPunct="0">
              <a:lnSpc>
                <a:spcPct val="90000"/>
              </a:lnSpc>
              <a:spcBef>
                <a:spcPts val="550"/>
              </a:spcBef>
              <a:spcAft>
                <a:spcPct val="0"/>
              </a:spcAft>
              <a:buFont typeface="Arial" pitchFamily="34" charset="0"/>
              <a:buNone/>
              <a:defRPr sz="2100" kern="1200" baseline="0">
                <a:solidFill>
                  <a:srgbClr val="7D6F6C"/>
                </a:solidFill>
                <a:latin typeface="+mn-lt"/>
                <a:ea typeface="+mn-ea"/>
                <a:cs typeface="+mn-cs"/>
              </a:defRPr>
            </a:lvl2pPr>
            <a:lvl3pPr marL="1231900" indent="-236538" algn="l" defTabSz="984250" rtl="0" eaLnBrk="0" fontAlgn="base" hangingPunct="0">
              <a:lnSpc>
                <a:spcPct val="90000"/>
              </a:lnSpc>
              <a:spcBef>
                <a:spcPts val="550"/>
              </a:spcBef>
              <a:spcAft>
                <a:spcPct val="0"/>
              </a:spcAft>
              <a:buFont typeface="Arial" pitchFamily="34" charset="0"/>
              <a:buChar char="•"/>
              <a:defRPr sz="2100" kern="1200">
                <a:solidFill>
                  <a:srgbClr val="7D6F6C"/>
                </a:solidFill>
                <a:latin typeface="+mn-lt"/>
                <a:ea typeface="+mn-ea"/>
                <a:cs typeface="+mn-cs"/>
              </a:defRPr>
            </a:lvl3pPr>
            <a:lvl4pPr marL="1730375" indent="-236538" algn="l" defTabSz="984250" rtl="0" eaLnBrk="0" fontAlgn="base" hangingPunct="0">
              <a:lnSpc>
                <a:spcPct val="90000"/>
              </a:lnSpc>
              <a:spcBef>
                <a:spcPts val="550"/>
              </a:spcBef>
              <a:spcAft>
                <a:spcPct val="0"/>
              </a:spcAft>
              <a:buFont typeface="Arial" pitchFamily="34" charset="0"/>
              <a:buChar char="•"/>
              <a:defRPr sz="2100" kern="1200">
                <a:solidFill>
                  <a:srgbClr val="7D6F6C"/>
                </a:solidFill>
                <a:latin typeface="+mn-lt"/>
                <a:ea typeface="+mn-ea"/>
                <a:cs typeface="+mn-cs"/>
              </a:defRPr>
            </a:lvl4pPr>
            <a:lvl5pPr marL="2227263" indent="-236538" algn="l" defTabSz="984250" rtl="0" eaLnBrk="0" fontAlgn="base" hangingPunct="0">
              <a:lnSpc>
                <a:spcPct val="90000"/>
              </a:lnSpc>
              <a:spcBef>
                <a:spcPts val="550"/>
              </a:spcBef>
              <a:spcAft>
                <a:spcPct val="0"/>
              </a:spcAft>
              <a:buFont typeface="Arial" pitchFamily="34" charset="0"/>
              <a:buChar char="•"/>
              <a:defRPr sz="2100" kern="1200">
                <a:solidFill>
                  <a:srgbClr val="7D6F6C"/>
                </a:solidFill>
                <a:latin typeface="+mn-lt"/>
                <a:ea typeface="+mn-ea"/>
                <a:cs typeface="+mn-cs"/>
              </a:defRPr>
            </a:lvl5pPr>
            <a:lvl6pPr marL="2733495" indent="-248499" algn="l" defTabSz="993997" rtl="0" eaLnBrk="1" latinLnBrk="0" hangingPunct="1">
              <a:lnSpc>
                <a:spcPct val="90000"/>
              </a:lnSpc>
              <a:spcBef>
                <a:spcPts val="544"/>
              </a:spcBef>
              <a:buFont typeface="Arial" panose="020B0604020202020204" pitchFamily="34" charset="0"/>
              <a:buChar char="•"/>
              <a:defRPr sz="2100" kern="1200">
                <a:solidFill>
                  <a:schemeClr val="tx1"/>
                </a:solidFill>
                <a:latin typeface="+mn-lt"/>
                <a:ea typeface="+mn-ea"/>
                <a:cs typeface="+mn-cs"/>
              </a:defRPr>
            </a:lvl6pPr>
            <a:lvl7pPr marL="3230495" indent="-248499" algn="l" defTabSz="993997" rtl="0" eaLnBrk="1" latinLnBrk="0" hangingPunct="1">
              <a:lnSpc>
                <a:spcPct val="90000"/>
              </a:lnSpc>
              <a:spcBef>
                <a:spcPts val="544"/>
              </a:spcBef>
              <a:buFont typeface="Arial" panose="020B0604020202020204" pitchFamily="34" charset="0"/>
              <a:buChar char="•"/>
              <a:defRPr sz="2100" kern="1200">
                <a:solidFill>
                  <a:schemeClr val="tx1"/>
                </a:solidFill>
                <a:latin typeface="+mn-lt"/>
                <a:ea typeface="+mn-ea"/>
                <a:cs typeface="+mn-cs"/>
              </a:defRPr>
            </a:lvl7pPr>
            <a:lvl8pPr marL="3727489" indent="-248499" algn="l" defTabSz="993997" rtl="0" eaLnBrk="1" latinLnBrk="0" hangingPunct="1">
              <a:lnSpc>
                <a:spcPct val="90000"/>
              </a:lnSpc>
              <a:spcBef>
                <a:spcPts val="544"/>
              </a:spcBef>
              <a:buFont typeface="Arial" panose="020B0604020202020204" pitchFamily="34" charset="0"/>
              <a:buChar char="•"/>
              <a:defRPr sz="2100" kern="1200">
                <a:solidFill>
                  <a:schemeClr val="tx1"/>
                </a:solidFill>
                <a:latin typeface="+mn-lt"/>
                <a:ea typeface="+mn-ea"/>
                <a:cs typeface="+mn-cs"/>
              </a:defRPr>
            </a:lvl8pPr>
            <a:lvl9pPr marL="4224493" indent="-248499" algn="l" defTabSz="993997" rtl="0" eaLnBrk="1" latinLnBrk="0" hangingPunct="1">
              <a:lnSpc>
                <a:spcPct val="90000"/>
              </a:lnSpc>
              <a:spcBef>
                <a:spcPts val="544"/>
              </a:spcBef>
              <a:buFont typeface="Arial" panose="020B0604020202020204" pitchFamily="34" charset="0"/>
              <a:buChar char="•"/>
              <a:defRPr sz="2100" kern="1200">
                <a:solidFill>
                  <a:schemeClr val="tx1"/>
                </a:solidFill>
                <a:latin typeface="+mn-lt"/>
                <a:ea typeface="+mn-ea"/>
                <a:cs typeface="+mn-cs"/>
              </a:defRPr>
            </a:lvl9pPr>
          </a:lstStyle>
          <a:p>
            <a:pPr>
              <a:defRPr/>
            </a:pPr>
            <a:r>
              <a:rPr lang="lt-LT" altLang="lt-LT" sz="2000" dirty="0">
                <a:solidFill>
                  <a:srgbClr val="002060"/>
                </a:solidFill>
              </a:rPr>
              <a:t>Fondo valdytojas  – </a:t>
            </a:r>
            <a:r>
              <a:rPr lang="lt-LT" altLang="lt-LT" sz="2000" dirty="0" smtClean="0">
                <a:solidFill>
                  <a:srgbClr val="002060"/>
                </a:solidFill>
              </a:rPr>
              <a:t> </a:t>
            </a:r>
            <a:r>
              <a:rPr lang="lt-LT" altLang="lt-LT" sz="2000" b="1" dirty="0" smtClean="0">
                <a:solidFill>
                  <a:srgbClr val="002060"/>
                </a:solidFill>
              </a:rPr>
              <a:t>VIPA</a:t>
            </a:r>
            <a:endParaRPr lang="lt-LT" altLang="lt-LT" sz="2000" b="1" dirty="0">
              <a:solidFill>
                <a:srgbClr val="002060"/>
              </a:solidFill>
            </a:endParaRPr>
          </a:p>
          <a:p>
            <a:pPr>
              <a:defRPr/>
            </a:pPr>
            <a:r>
              <a:rPr lang="lt-LT" altLang="lt-LT" sz="2000" dirty="0">
                <a:solidFill>
                  <a:schemeClr val="bg2">
                    <a:lumMod val="25000"/>
                  </a:schemeClr>
                </a:solidFill>
              </a:rPr>
              <a:t>Vertė – </a:t>
            </a:r>
            <a:r>
              <a:rPr lang="lt-LT" altLang="lt-LT" sz="2000" dirty="0" smtClean="0">
                <a:solidFill>
                  <a:schemeClr val="bg2">
                    <a:lumMod val="25000"/>
                  </a:schemeClr>
                </a:solidFill>
              </a:rPr>
              <a:t>79,6 mln. </a:t>
            </a:r>
            <a:r>
              <a:rPr lang="lt-LT" altLang="lt-LT" sz="2000" dirty="0" err="1" smtClean="0">
                <a:solidFill>
                  <a:schemeClr val="bg2">
                    <a:lumMod val="25000"/>
                  </a:schemeClr>
                </a:solidFill>
              </a:rPr>
              <a:t>Eur</a:t>
            </a:r>
            <a:r>
              <a:rPr lang="lt-LT" altLang="lt-LT" sz="2000" dirty="0" smtClean="0">
                <a:solidFill>
                  <a:schemeClr val="bg2">
                    <a:lumMod val="25000"/>
                  </a:schemeClr>
                </a:solidFill>
              </a:rPr>
              <a:t> ES fondų lėšos</a:t>
            </a:r>
            <a:endParaRPr lang="lt-LT" sz="2000" dirty="0">
              <a:solidFill>
                <a:schemeClr val="accent3">
                  <a:lumMod val="50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932832066"/>
      </p:ext>
    </p:extLst>
  </p:cSld>
  <p:clrMapOvr>
    <a:masterClrMapping/>
  </p:clrMapOvr>
  <p:transition spd="slow">
    <p:fad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TextBox 21"/>
          <p:cNvSpPr txBox="1"/>
          <p:nvPr/>
        </p:nvSpPr>
        <p:spPr>
          <a:xfrm>
            <a:off x="635000" y="2170697"/>
            <a:ext cx="8136688" cy="1969770"/>
          </a:xfrm>
          <a:prstGeom prst="rect">
            <a:avLst/>
          </a:prstGeom>
          <a:noFill/>
        </p:spPr>
        <p:txBody>
          <a:bodyPr wrap="square" lIns="0" tIns="0" rIns="0" bIns="0" rtlCol="0">
            <a:spAutoFit/>
          </a:bodyPr>
          <a:lstStyle/>
          <a:p>
            <a:pPr>
              <a:defRPr/>
            </a:pPr>
            <a:r>
              <a:rPr lang="lt-LT" altLang="lt-LT" sz="1600" b="1" dirty="0" smtClean="0">
                <a:solidFill>
                  <a:schemeClr val="bg2">
                    <a:lumMod val="25000"/>
                  </a:schemeClr>
                </a:solidFill>
              </a:rPr>
              <a:t>Valdymo </a:t>
            </a:r>
            <a:r>
              <a:rPr lang="lt-LT" altLang="lt-LT" sz="1600" b="1" dirty="0">
                <a:solidFill>
                  <a:schemeClr val="bg2">
                    <a:lumMod val="25000"/>
                  </a:schemeClr>
                </a:solidFill>
              </a:rPr>
              <a:t>išlaidos:</a:t>
            </a:r>
          </a:p>
          <a:p>
            <a:pPr marL="514350" indent="-514350" algn="just">
              <a:buFont typeface="Arial" pitchFamily="34" charset="0"/>
              <a:buAutoNum type="romanUcPeriod"/>
              <a:defRPr/>
            </a:pPr>
            <a:r>
              <a:rPr lang="lt-LT" altLang="lt-LT" sz="1600" u="sng" dirty="0">
                <a:solidFill>
                  <a:schemeClr val="bg2">
                    <a:lumMod val="25000"/>
                  </a:schemeClr>
                </a:solidFill>
              </a:rPr>
              <a:t>Bazinis atlygis </a:t>
            </a:r>
            <a:r>
              <a:rPr lang="lt-LT" altLang="lt-LT" sz="1600" dirty="0">
                <a:solidFill>
                  <a:schemeClr val="bg2">
                    <a:lumMod val="25000"/>
                  </a:schemeClr>
                </a:solidFill>
              </a:rPr>
              <a:t>– skaičiuojamas nuo Fondui sumokėtų programos įnašų vadovaujantis Reglamento Nr. 480/2014 13 str. 1 d. a) punktu. </a:t>
            </a:r>
            <a:r>
              <a:rPr lang="lt-LT" sz="1600" dirty="0">
                <a:solidFill>
                  <a:schemeClr val="bg2">
                    <a:lumMod val="10000"/>
                  </a:schemeClr>
                </a:solidFill>
                <a:ea typeface="MS PGothic" pitchFamily="34" charset="-128"/>
                <a:cs typeface="ＭＳ Ｐゴシック" charset="0"/>
              </a:rPr>
              <a:t>VIPA priklausantis bazinis atlygis pirmuosius 12 mėnesių - yra 3 proc., kitus 12 mėnesių – 1 proc., o vėliau 0,5 proc. per metus skaičiuojant nuo fondui sumokėtų programos įnašų.</a:t>
            </a:r>
            <a:endParaRPr lang="lt-LT" altLang="lt-LT" sz="1600" dirty="0">
              <a:solidFill>
                <a:schemeClr val="bg2">
                  <a:lumMod val="10000"/>
                </a:schemeClr>
              </a:solidFill>
            </a:endParaRPr>
          </a:p>
          <a:p>
            <a:pPr marL="514350" indent="-514350" algn="just">
              <a:buFont typeface="Arial" pitchFamily="34" charset="0"/>
              <a:buAutoNum type="romanUcPeriod"/>
              <a:defRPr/>
            </a:pPr>
            <a:r>
              <a:rPr lang="lt-LT" sz="1600" u="sng" dirty="0">
                <a:solidFill>
                  <a:schemeClr val="bg2">
                    <a:lumMod val="10000"/>
                  </a:schemeClr>
                </a:solidFill>
              </a:rPr>
              <a:t>Veiklos rezultatais grįstas atlygis</a:t>
            </a:r>
            <a:r>
              <a:rPr lang="lt-LT" sz="1600" dirty="0">
                <a:solidFill>
                  <a:schemeClr val="bg2">
                    <a:lumMod val="10000"/>
                  </a:schemeClr>
                </a:solidFill>
              </a:rPr>
              <a:t> skaičiuojamas vadovaujantis </a:t>
            </a:r>
            <a:r>
              <a:rPr lang="lt-LT" altLang="lt-LT" sz="1600" dirty="0">
                <a:solidFill>
                  <a:schemeClr val="bg2">
                    <a:lumMod val="10000"/>
                  </a:schemeClr>
                </a:solidFill>
              </a:rPr>
              <a:t>Reglamento Nr. 480/2014 13 str. 1 d. </a:t>
            </a:r>
            <a:r>
              <a:rPr lang="lt-LT" sz="1600" dirty="0">
                <a:solidFill>
                  <a:schemeClr val="bg2">
                    <a:lumMod val="10000"/>
                  </a:schemeClr>
                </a:solidFill>
              </a:rPr>
              <a:t>b) punktu ir sudaro 0,5 proc. per metus nuo finansiniams tarpininkams sumokėtų programos įnašų. Suma priklauso nuo toliau išvardintų veiklos rezultatų kriterijų. -&gt;</a:t>
            </a:r>
            <a:endParaRPr lang="lt-LT" altLang="lt-LT" sz="1600" dirty="0">
              <a:solidFill>
                <a:schemeClr val="bg2">
                  <a:lumMod val="10000"/>
                </a:schemeClr>
              </a:solidFill>
            </a:endParaRPr>
          </a:p>
        </p:txBody>
      </p:sp>
      <p:sp>
        <p:nvSpPr>
          <p:cNvPr id="2" name="Teksto vietos rezervavimo ženklas 1"/>
          <p:cNvSpPr>
            <a:spLocks noGrp="1"/>
          </p:cNvSpPr>
          <p:nvPr>
            <p:ph type="body" sz="quarter" idx="10"/>
          </p:nvPr>
        </p:nvSpPr>
        <p:spPr>
          <a:xfrm>
            <a:off x="495300" y="587909"/>
            <a:ext cx="7289800" cy="687437"/>
          </a:xfrm>
        </p:spPr>
        <p:txBody>
          <a:bodyPr/>
          <a:lstStyle/>
          <a:p>
            <a:r>
              <a:rPr lang="en-US" altLang="lt-LT" b="1" dirty="0"/>
              <a:t>FOND</a:t>
            </a:r>
            <a:r>
              <a:rPr lang="lt-LT" altLang="lt-LT" b="1" dirty="0"/>
              <a:t>Ų FONDO </a:t>
            </a:r>
            <a:r>
              <a:rPr lang="lt-LT" altLang="lt-LT" b="1" dirty="0" smtClean="0"/>
              <a:t>„kultūros paveldo FONDAS</a:t>
            </a:r>
            <a:r>
              <a:rPr lang="lt-LT" altLang="lt-LT" b="1" dirty="0"/>
              <a:t>, FINANSUOJAMAS IŠ </a:t>
            </a:r>
            <a:r>
              <a:rPr lang="lt-LT" altLang="lt-LT" b="1" dirty="0" err="1"/>
              <a:t>Erpf</a:t>
            </a:r>
            <a:r>
              <a:rPr lang="lt-LT" altLang="lt-LT" b="1" dirty="0"/>
              <a:t>“ </a:t>
            </a:r>
            <a:r>
              <a:rPr lang="lt-LT" altLang="lt-LT" b="1" dirty="0" smtClean="0"/>
              <a:t> </a:t>
            </a:r>
            <a:r>
              <a:rPr lang="lt-LT" altLang="lt-LT" b="1" dirty="0" smtClean="0">
                <a:solidFill>
                  <a:schemeClr val="accent2"/>
                </a:solidFill>
              </a:rPr>
              <a:t>(KPF) </a:t>
            </a:r>
            <a:r>
              <a:rPr lang="lt-LT" altLang="lt-LT" b="1" dirty="0" smtClean="0">
                <a:cs typeface="Arial" panose="020B0604020202020204" pitchFamily="34" charset="0"/>
              </a:rPr>
              <a:t>v</a:t>
            </a:r>
            <a:r>
              <a:rPr lang="lt-LT" b="1" dirty="0" smtClean="0">
                <a:cs typeface="Arial" panose="020B0604020202020204" pitchFamily="34" charset="0"/>
              </a:rPr>
              <a:t>aldymo</a:t>
            </a:r>
            <a:r>
              <a:rPr lang="en-US" b="1" dirty="0" smtClean="0">
                <a:cs typeface="Arial" panose="020B0604020202020204" pitchFamily="34" charset="0"/>
              </a:rPr>
              <a:t> </a:t>
            </a:r>
            <a:r>
              <a:rPr lang="lt-LT" b="1" dirty="0" smtClean="0">
                <a:cs typeface="Arial" panose="020B0604020202020204" pitchFamily="34" charset="0"/>
              </a:rPr>
              <a:t>mokestis (I)</a:t>
            </a:r>
            <a:endParaRPr lang="lt-LT" b="1" dirty="0"/>
          </a:p>
        </p:txBody>
      </p:sp>
      <p:sp>
        <p:nvSpPr>
          <p:cNvPr id="4" name="Teksto vietos rezervavimo ženklas 6"/>
          <p:cNvSpPr>
            <a:spLocks noGrp="1"/>
          </p:cNvSpPr>
          <p:nvPr/>
        </p:nvSpPr>
        <p:spPr bwMode="auto">
          <a:xfrm>
            <a:off x="495300" y="1370597"/>
            <a:ext cx="8077200" cy="800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9397" tIns="49701" rIns="99397" bIns="49701" numCol="1" anchor="t" anchorCtr="0" compatLnSpc="1">
            <a:prstTxWarp prst="textNoShape">
              <a:avLst/>
            </a:prstTxWarp>
          </a:bodyPr>
          <a:lstStyle>
            <a:lvl1pPr marL="0" indent="0" algn="l" defTabSz="540144" rtl="0" eaLnBrk="0" fontAlgn="base" hangingPunct="0">
              <a:lnSpc>
                <a:spcPct val="90000"/>
              </a:lnSpc>
              <a:spcBef>
                <a:spcPct val="0"/>
              </a:spcBef>
              <a:spcAft>
                <a:spcPct val="0"/>
              </a:spcAft>
              <a:buFont typeface="Arial" pitchFamily="34" charset="0"/>
              <a:buNone/>
              <a:defRPr sz="2100" kern="1200">
                <a:solidFill>
                  <a:srgbClr val="7D6F6C"/>
                </a:solidFill>
                <a:latin typeface="+mn-lt"/>
                <a:ea typeface="+mn-ea"/>
                <a:cs typeface="+mn-cs"/>
              </a:defRPr>
            </a:lvl1pPr>
            <a:lvl2pPr marL="497001" indent="0" algn="l" defTabSz="984250" rtl="0" eaLnBrk="0" fontAlgn="base" hangingPunct="0">
              <a:lnSpc>
                <a:spcPct val="90000"/>
              </a:lnSpc>
              <a:spcBef>
                <a:spcPts val="550"/>
              </a:spcBef>
              <a:spcAft>
                <a:spcPct val="0"/>
              </a:spcAft>
              <a:buFont typeface="Arial" pitchFamily="34" charset="0"/>
              <a:buNone/>
              <a:defRPr sz="2100" kern="1200" baseline="0">
                <a:solidFill>
                  <a:srgbClr val="7D6F6C"/>
                </a:solidFill>
                <a:latin typeface="+mn-lt"/>
                <a:ea typeface="+mn-ea"/>
                <a:cs typeface="+mn-cs"/>
              </a:defRPr>
            </a:lvl2pPr>
            <a:lvl3pPr marL="1231900" indent="-236538" algn="l" defTabSz="984250" rtl="0" eaLnBrk="0" fontAlgn="base" hangingPunct="0">
              <a:lnSpc>
                <a:spcPct val="90000"/>
              </a:lnSpc>
              <a:spcBef>
                <a:spcPts val="550"/>
              </a:spcBef>
              <a:spcAft>
                <a:spcPct val="0"/>
              </a:spcAft>
              <a:buFont typeface="Arial" pitchFamily="34" charset="0"/>
              <a:buChar char="•"/>
              <a:defRPr sz="2100" kern="1200">
                <a:solidFill>
                  <a:srgbClr val="7D6F6C"/>
                </a:solidFill>
                <a:latin typeface="+mn-lt"/>
                <a:ea typeface="+mn-ea"/>
                <a:cs typeface="+mn-cs"/>
              </a:defRPr>
            </a:lvl3pPr>
            <a:lvl4pPr marL="1730375" indent="-236538" algn="l" defTabSz="984250" rtl="0" eaLnBrk="0" fontAlgn="base" hangingPunct="0">
              <a:lnSpc>
                <a:spcPct val="90000"/>
              </a:lnSpc>
              <a:spcBef>
                <a:spcPts val="550"/>
              </a:spcBef>
              <a:spcAft>
                <a:spcPct val="0"/>
              </a:spcAft>
              <a:buFont typeface="Arial" pitchFamily="34" charset="0"/>
              <a:buChar char="•"/>
              <a:defRPr sz="2100" kern="1200">
                <a:solidFill>
                  <a:srgbClr val="7D6F6C"/>
                </a:solidFill>
                <a:latin typeface="+mn-lt"/>
                <a:ea typeface="+mn-ea"/>
                <a:cs typeface="+mn-cs"/>
              </a:defRPr>
            </a:lvl4pPr>
            <a:lvl5pPr marL="2227263" indent="-236538" algn="l" defTabSz="984250" rtl="0" eaLnBrk="0" fontAlgn="base" hangingPunct="0">
              <a:lnSpc>
                <a:spcPct val="90000"/>
              </a:lnSpc>
              <a:spcBef>
                <a:spcPts val="550"/>
              </a:spcBef>
              <a:spcAft>
                <a:spcPct val="0"/>
              </a:spcAft>
              <a:buFont typeface="Arial" pitchFamily="34" charset="0"/>
              <a:buChar char="•"/>
              <a:defRPr sz="2100" kern="1200">
                <a:solidFill>
                  <a:srgbClr val="7D6F6C"/>
                </a:solidFill>
                <a:latin typeface="+mn-lt"/>
                <a:ea typeface="+mn-ea"/>
                <a:cs typeface="+mn-cs"/>
              </a:defRPr>
            </a:lvl5pPr>
            <a:lvl6pPr marL="2733495" indent="-248499" algn="l" defTabSz="993997" rtl="0" eaLnBrk="1" latinLnBrk="0" hangingPunct="1">
              <a:lnSpc>
                <a:spcPct val="90000"/>
              </a:lnSpc>
              <a:spcBef>
                <a:spcPts val="544"/>
              </a:spcBef>
              <a:buFont typeface="Arial" panose="020B0604020202020204" pitchFamily="34" charset="0"/>
              <a:buChar char="•"/>
              <a:defRPr sz="2100" kern="1200">
                <a:solidFill>
                  <a:schemeClr val="tx1"/>
                </a:solidFill>
                <a:latin typeface="+mn-lt"/>
                <a:ea typeface="+mn-ea"/>
                <a:cs typeface="+mn-cs"/>
              </a:defRPr>
            </a:lvl6pPr>
            <a:lvl7pPr marL="3230495" indent="-248499" algn="l" defTabSz="993997" rtl="0" eaLnBrk="1" latinLnBrk="0" hangingPunct="1">
              <a:lnSpc>
                <a:spcPct val="90000"/>
              </a:lnSpc>
              <a:spcBef>
                <a:spcPts val="544"/>
              </a:spcBef>
              <a:buFont typeface="Arial" panose="020B0604020202020204" pitchFamily="34" charset="0"/>
              <a:buChar char="•"/>
              <a:defRPr sz="2100" kern="1200">
                <a:solidFill>
                  <a:schemeClr val="tx1"/>
                </a:solidFill>
                <a:latin typeface="+mn-lt"/>
                <a:ea typeface="+mn-ea"/>
                <a:cs typeface="+mn-cs"/>
              </a:defRPr>
            </a:lvl7pPr>
            <a:lvl8pPr marL="3727489" indent="-248499" algn="l" defTabSz="993997" rtl="0" eaLnBrk="1" latinLnBrk="0" hangingPunct="1">
              <a:lnSpc>
                <a:spcPct val="90000"/>
              </a:lnSpc>
              <a:spcBef>
                <a:spcPts val="544"/>
              </a:spcBef>
              <a:buFont typeface="Arial" panose="020B0604020202020204" pitchFamily="34" charset="0"/>
              <a:buChar char="•"/>
              <a:defRPr sz="2100" kern="1200">
                <a:solidFill>
                  <a:schemeClr val="tx1"/>
                </a:solidFill>
                <a:latin typeface="+mn-lt"/>
                <a:ea typeface="+mn-ea"/>
                <a:cs typeface="+mn-cs"/>
              </a:defRPr>
            </a:lvl8pPr>
            <a:lvl9pPr marL="4224493" indent="-248499" algn="l" defTabSz="993997" rtl="0" eaLnBrk="1" latinLnBrk="0" hangingPunct="1">
              <a:lnSpc>
                <a:spcPct val="90000"/>
              </a:lnSpc>
              <a:spcBef>
                <a:spcPts val="544"/>
              </a:spcBef>
              <a:buFont typeface="Arial" panose="020B0604020202020204" pitchFamily="34" charset="0"/>
              <a:buChar char="•"/>
              <a:defRPr sz="2100" kern="1200">
                <a:solidFill>
                  <a:schemeClr val="tx1"/>
                </a:solidFill>
                <a:latin typeface="+mn-lt"/>
                <a:ea typeface="+mn-ea"/>
                <a:cs typeface="+mn-cs"/>
              </a:defRPr>
            </a:lvl9pPr>
          </a:lstStyle>
          <a:p>
            <a:pPr>
              <a:defRPr/>
            </a:pPr>
            <a:r>
              <a:rPr lang="lt-LT" altLang="lt-LT" sz="2000" dirty="0">
                <a:solidFill>
                  <a:srgbClr val="002060"/>
                </a:solidFill>
              </a:rPr>
              <a:t>Fondo valdytojas  – </a:t>
            </a:r>
            <a:r>
              <a:rPr lang="lt-LT" altLang="lt-LT" sz="2000" dirty="0" smtClean="0">
                <a:solidFill>
                  <a:srgbClr val="002060"/>
                </a:solidFill>
              </a:rPr>
              <a:t> </a:t>
            </a:r>
            <a:r>
              <a:rPr lang="lt-LT" altLang="lt-LT" sz="2000" b="1" dirty="0" smtClean="0">
                <a:solidFill>
                  <a:srgbClr val="002060"/>
                </a:solidFill>
              </a:rPr>
              <a:t>VIPA</a:t>
            </a:r>
            <a:endParaRPr lang="lt-LT" altLang="lt-LT" sz="2000" b="1" dirty="0">
              <a:solidFill>
                <a:srgbClr val="002060"/>
              </a:solidFill>
            </a:endParaRPr>
          </a:p>
          <a:p>
            <a:pPr>
              <a:defRPr/>
            </a:pPr>
            <a:r>
              <a:rPr lang="lt-LT" altLang="lt-LT" sz="2000" dirty="0">
                <a:solidFill>
                  <a:schemeClr val="bg2">
                    <a:lumMod val="25000"/>
                  </a:schemeClr>
                </a:solidFill>
              </a:rPr>
              <a:t>Vertė – </a:t>
            </a:r>
            <a:r>
              <a:rPr lang="lt-LT" altLang="lt-LT" sz="2000" dirty="0" smtClean="0">
                <a:solidFill>
                  <a:schemeClr val="bg2">
                    <a:lumMod val="25000"/>
                  </a:schemeClr>
                </a:solidFill>
              </a:rPr>
              <a:t>6,1 mln. </a:t>
            </a:r>
            <a:r>
              <a:rPr lang="lt-LT" altLang="lt-LT" sz="2000" dirty="0" err="1" smtClean="0">
                <a:solidFill>
                  <a:schemeClr val="bg2">
                    <a:lumMod val="25000"/>
                  </a:schemeClr>
                </a:solidFill>
              </a:rPr>
              <a:t>Eur</a:t>
            </a:r>
            <a:r>
              <a:rPr lang="lt-LT" altLang="lt-LT" sz="2000" dirty="0" smtClean="0">
                <a:solidFill>
                  <a:schemeClr val="bg2">
                    <a:lumMod val="25000"/>
                  </a:schemeClr>
                </a:solidFill>
              </a:rPr>
              <a:t>, iš jų 5,2 mln. </a:t>
            </a:r>
            <a:r>
              <a:rPr lang="lt-LT" altLang="lt-LT" sz="2000" dirty="0" err="1" smtClean="0">
                <a:solidFill>
                  <a:schemeClr val="bg2">
                    <a:lumMod val="25000"/>
                  </a:schemeClr>
                </a:solidFill>
              </a:rPr>
              <a:t>Eur</a:t>
            </a:r>
            <a:r>
              <a:rPr lang="lt-LT" altLang="lt-LT" sz="2000" dirty="0" smtClean="0">
                <a:solidFill>
                  <a:schemeClr val="bg2">
                    <a:lumMod val="25000"/>
                  </a:schemeClr>
                </a:solidFill>
              </a:rPr>
              <a:t> ES fondų lėšos</a:t>
            </a:r>
            <a:endParaRPr lang="lt-LT" sz="2000" dirty="0">
              <a:solidFill>
                <a:schemeClr val="accent3">
                  <a:lumMod val="50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84301472"/>
      </p:ext>
    </p:extLst>
  </p:cSld>
  <p:clrMapOvr>
    <a:masterClrMapping/>
  </p:clrMapOvr>
  <p:transition spd="slow">
    <p:fad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TextBox 21"/>
          <p:cNvSpPr txBox="1"/>
          <p:nvPr/>
        </p:nvSpPr>
        <p:spPr>
          <a:xfrm>
            <a:off x="533400" y="1103897"/>
            <a:ext cx="8136688" cy="3046988"/>
          </a:xfrm>
          <a:prstGeom prst="rect">
            <a:avLst/>
          </a:prstGeom>
          <a:noFill/>
        </p:spPr>
        <p:txBody>
          <a:bodyPr wrap="square" lIns="0" tIns="0" rIns="0" bIns="0" rtlCol="0">
            <a:spAutoFit/>
          </a:bodyPr>
          <a:lstStyle/>
          <a:p>
            <a:pPr algn="just">
              <a:defRPr/>
            </a:pPr>
            <a:r>
              <a:rPr lang="lt-LT" sz="1800" dirty="0">
                <a:solidFill>
                  <a:schemeClr val="bg2">
                    <a:lumMod val="10000"/>
                  </a:schemeClr>
                </a:solidFill>
              </a:rPr>
              <a:t>Veiklos rezultatų kriterijai:</a:t>
            </a:r>
            <a:endParaRPr lang="lt-LT" sz="1800" b="1" dirty="0">
              <a:solidFill>
                <a:schemeClr val="bg2">
                  <a:lumMod val="10000"/>
                </a:schemeClr>
              </a:solidFill>
            </a:endParaRPr>
          </a:p>
          <a:p>
            <a:pPr algn="just">
              <a:defRPr/>
            </a:pPr>
            <a:r>
              <a:rPr lang="lt-LT" sz="1800" b="1" dirty="0">
                <a:solidFill>
                  <a:schemeClr val="bg2">
                    <a:lumMod val="10000"/>
                  </a:schemeClr>
                </a:solidFill>
              </a:rPr>
              <a:t>1. </a:t>
            </a:r>
            <a:r>
              <a:rPr lang="lt-LT" sz="1800" b="1" dirty="0" smtClean="0">
                <a:solidFill>
                  <a:schemeClr val="bg2">
                    <a:lumMod val="10000"/>
                  </a:schemeClr>
                </a:solidFill>
              </a:rPr>
              <a:t>FT </a:t>
            </a:r>
            <a:r>
              <a:rPr lang="lt-LT" sz="1800" b="1" dirty="0">
                <a:solidFill>
                  <a:schemeClr val="bg2">
                    <a:lumMod val="10000"/>
                  </a:schemeClr>
                </a:solidFill>
              </a:rPr>
              <a:t>išmokėtos priemonės lėšos - </a:t>
            </a:r>
            <a:r>
              <a:rPr lang="lt-LT" sz="1800" dirty="0">
                <a:solidFill>
                  <a:schemeClr val="bg2">
                    <a:lumMod val="10000"/>
                  </a:schemeClr>
                </a:solidFill>
              </a:rPr>
              <a:t>0,5 proc. per metus nuo fondo įnašų, sumokėtų </a:t>
            </a:r>
            <a:r>
              <a:rPr lang="lt-LT" sz="1800" dirty="0" smtClean="0">
                <a:solidFill>
                  <a:schemeClr val="bg2">
                    <a:lumMod val="10000"/>
                  </a:schemeClr>
                </a:solidFill>
              </a:rPr>
              <a:t>finansų </a:t>
            </a:r>
            <a:r>
              <a:rPr lang="lt-LT" sz="1800" dirty="0">
                <a:solidFill>
                  <a:schemeClr val="bg2">
                    <a:lumMod val="10000"/>
                  </a:schemeClr>
                </a:solidFill>
              </a:rPr>
              <a:t>tarpininkams.</a:t>
            </a:r>
          </a:p>
          <a:p>
            <a:pPr algn="just">
              <a:defRPr/>
            </a:pPr>
            <a:r>
              <a:rPr lang="lt-LT" sz="1800" b="1" dirty="0">
                <a:solidFill>
                  <a:schemeClr val="bg2">
                    <a:lumMod val="10000"/>
                  </a:schemeClr>
                </a:solidFill>
              </a:rPr>
              <a:t>2. </a:t>
            </a:r>
            <a:r>
              <a:rPr lang="lt-LT" sz="1800" b="1" dirty="0" smtClean="0">
                <a:solidFill>
                  <a:schemeClr val="bg2">
                    <a:lumMod val="10000"/>
                  </a:schemeClr>
                </a:solidFill>
              </a:rPr>
              <a:t>FP </a:t>
            </a:r>
            <a:r>
              <a:rPr lang="lt-LT" sz="1800" b="1" dirty="0">
                <a:solidFill>
                  <a:schemeClr val="bg2">
                    <a:lumMod val="10000"/>
                  </a:schemeClr>
                </a:solidFill>
              </a:rPr>
              <a:t>stebėsenos </a:t>
            </a:r>
            <a:r>
              <a:rPr lang="lt-LT" sz="1800" b="1" dirty="0" smtClean="0">
                <a:solidFill>
                  <a:schemeClr val="bg2">
                    <a:lumMod val="10000"/>
                  </a:schemeClr>
                </a:solidFill>
              </a:rPr>
              <a:t>rodiklių (SR) </a:t>
            </a:r>
            <a:r>
              <a:rPr lang="lt-LT" sz="1800" b="1" dirty="0">
                <a:solidFill>
                  <a:schemeClr val="bg2">
                    <a:lumMod val="10000"/>
                  </a:schemeClr>
                </a:solidFill>
              </a:rPr>
              <a:t>įgyvendinimas </a:t>
            </a:r>
            <a:r>
              <a:rPr lang="lt-LT" sz="1800" dirty="0">
                <a:solidFill>
                  <a:schemeClr val="bg2">
                    <a:lumMod val="10000"/>
                  </a:schemeClr>
                </a:solidFill>
              </a:rPr>
              <a:t>– skaičiuojant šį kriterijų vertinama </a:t>
            </a:r>
            <a:r>
              <a:rPr lang="lt-LT" sz="1800" dirty="0" smtClean="0">
                <a:solidFill>
                  <a:schemeClr val="bg2">
                    <a:lumMod val="10000"/>
                  </a:schemeClr>
                </a:solidFill>
              </a:rPr>
              <a:t>SR įgyvendinimo </a:t>
            </a:r>
            <a:r>
              <a:rPr lang="lt-LT" sz="1800" dirty="0">
                <a:solidFill>
                  <a:schemeClr val="bg2">
                    <a:lumMod val="10000"/>
                  </a:schemeClr>
                </a:solidFill>
              </a:rPr>
              <a:t>pažanga kiekvieną ataskaitinį laikotarpį. </a:t>
            </a:r>
            <a:endParaRPr lang="lt-LT" sz="1800" dirty="0" smtClean="0">
              <a:solidFill>
                <a:schemeClr val="bg2">
                  <a:lumMod val="10000"/>
                </a:schemeClr>
              </a:solidFill>
            </a:endParaRPr>
          </a:p>
          <a:p>
            <a:pPr algn="just">
              <a:defRPr/>
            </a:pPr>
            <a:r>
              <a:rPr lang="lt-LT" sz="1800" b="1" dirty="0" smtClean="0">
                <a:solidFill>
                  <a:schemeClr val="bg2">
                    <a:lumMod val="10000"/>
                  </a:schemeClr>
                </a:solidFill>
              </a:rPr>
              <a:t>3</a:t>
            </a:r>
            <a:r>
              <a:rPr lang="lt-LT" sz="1800" b="1" dirty="0">
                <a:solidFill>
                  <a:schemeClr val="bg2">
                    <a:lumMod val="10000"/>
                  </a:schemeClr>
                </a:solidFill>
              </a:rPr>
              <a:t>. Grįžusios lėšos - </a:t>
            </a:r>
            <a:r>
              <a:rPr lang="lt-LT" sz="1800" dirty="0">
                <a:solidFill>
                  <a:schemeClr val="bg2">
                    <a:lumMod val="10000"/>
                  </a:schemeClr>
                </a:solidFill>
              </a:rPr>
              <a:t>VIPA skiriama 4,5 proc. nuo bendrai į finansinę priemonę  per ataskaitinį laikotarpį grįžusių lėšų</a:t>
            </a:r>
            <a:r>
              <a:rPr lang="lt-LT" sz="1800" dirty="0" smtClean="0">
                <a:solidFill>
                  <a:schemeClr val="bg2">
                    <a:lumMod val="10000"/>
                  </a:schemeClr>
                </a:solidFill>
              </a:rPr>
              <a:t>. </a:t>
            </a:r>
            <a:endParaRPr lang="lt-LT" sz="1800" dirty="0">
              <a:solidFill>
                <a:schemeClr val="bg2">
                  <a:lumMod val="10000"/>
                </a:schemeClr>
              </a:solidFill>
            </a:endParaRPr>
          </a:p>
          <a:p>
            <a:pPr algn="just">
              <a:defRPr/>
            </a:pPr>
            <a:r>
              <a:rPr lang="lt-LT" sz="1800" b="1" dirty="0">
                <a:solidFill>
                  <a:schemeClr val="bg2">
                    <a:lumMod val="10000"/>
                  </a:schemeClr>
                </a:solidFill>
              </a:rPr>
              <a:t>4. Investicijas papildančių priemonių kokybė - </a:t>
            </a:r>
            <a:r>
              <a:rPr lang="lt-LT" sz="1800" dirty="0">
                <a:solidFill>
                  <a:schemeClr val="bg2">
                    <a:lumMod val="10000"/>
                  </a:schemeClr>
                </a:solidFill>
              </a:rPr>
              <a:t>vertinami klientų ir kitų suinteresuotų šalių apklausų dėl VIPA teikiamų paslaugų įvairių projekto etapų metu kokybės rezultatai. Teigiamai vertinančių VIPA veiklą respondentų procentas neturi būti mažesnis nei 85 proc. ataskaitiniais metais.</a:t>
            </a:r>
            <a:endParaRPr lang="lt-LT" altLang="lt-LT" sz="1800" dirty="0">
              <a:solidFill>
                <a:schemeClr val="bg2">
                  <a:lumMod val="10000"/>
                </a:schemeClr>
              </a:solidFill>
            </a:endParaRPr>
          </a:p>
        </p:txBody>
      </p:sp>
      <p:sp>
        <p:nvSpPr>
          <p:cNvPr id="2" name="Teksto vietos rezervavimo ženklas 1"/>
          <p:cNvSpPr>
            <a:spLocks noGrp="1"/>
          </p:cNvSpPr>
          <p:nvPr>
            <p:ph type="body" sz="quarter" idx="10"/>
          </p:nvPr>
        </p:nvSpPr>
        <p:spPr>
          <a:xfrm>
            <a:off x="564596" y="587909"/>
            <a:ext cx="7087488" cy="687437"/>
          </a:xfrm>
        </p:spPr>
        <p:txBody>
          <a:bodyPr/>
          <a:lstStyle/>
          <a:p>
            <a:r>
              <a:rPr lang="lt-LT" altLang="lt-LT" b="1" dirty="0" smtClean="0">
                <a:solidFill>
                  <a:schemeClr val="accent2"/>
                </a:solidFill>
              </a:rPr>
              <a:t>KPF </a:t>
            </a:r>
            <a:r>
              <a:rPr lang="lt-LT" altLang="lt-LT" b="1" dirty="0" smtClean="0">
                <a:cs typeface="Arial" panose="020B0604020202020204" pitchFamily="34" charset="0"/>
              </a:rPr>
              <a:t>v</a:t>
            </a:r>
            <a:r>
              <a:rPr lang="lt-LT" b="1" dirty="0" smtClean="0">
                <a:cs typeface="Arial" panose="020B0604020202020204" pitchFamily="34" charset="0"/>
              </a:rPr>
              <a:t>aldymo</a:t>
            </a:r>
            <a:r>
              <a:rPr lang="en-US" b="1" dirty="0" smtClean="0">
                <a:cs typeface="Arial" panose="020B0604020202020204" pitchFamily="34" charset="0"/>
              </a:rPr>
              <a:t> </a:t>
            </a:r>
            <a:r>
              <a:rPr lang="lt-LT" b="1" dirty="0" smtClean="0">
                <a:cs typeface="Arial" panose="020B0604020202020204" pitchFamily="34" charset="0"/>
              </a:rPr>
              <a:t>mokestis (II)</a:t>
            </a:r>
            <a:endParaRPr lang="lt-LT" b="1" dirty="0"/>
          </a:p>
        </p:txBody>
      </p:sp>
    </p:spTree>
    <p:extLst>
      <p:ext uri="{BB962C8B-B14F-4D97-AF65-F5344CB8AC3E}">
        <p14:creationId xmlns:p14="http://schemas.microsoft.com/office/powerpoint/2010/main" val="126714626"/>
      </p:ext>
    </p:extLst>
  </p:cSld>
  <p:clrMapOvr>
    <a:masterClrMapping/>
  </p:clrMapOvr>
  <p:transition spd="slow">
    <p:fade/>
  </p:transition>
  <p:timing>
    <p:tnLst>
      <p:par>
        <p:cTn id="1" dur="indefinite" restart="never" nodeType="tmRoot"/>
      </p:par>
    </p:tnLst>
  </p:timing>
</p:sld>
</file>

<file path=ppt/theme/theme1.xml><?xml version="1.0" encoding="utf-8"?>
<a:theme xmlns:a="http://schemas.openxmlformats.org/drawingml/2006/main" name="Office Theme">
  <a:themeElements>
    <a:clrScheme name="Custom 8">
      <a:dk1>
        <a:sysClr val="windowText" lastClr="000000"/>
      </a:dk1>
      <a:lt1>
        <a:sysClr val="window" lastClr="FFFFFF"/>
      </a:lt1>
      <a:dk2>
        <a:srgbClr val="000000"/>
      </a:dk2>
      <a:lt2>
        <a:srgbClr val="E7E6E6"/>
      </a:lt2>
      <a:accent1>
        <a:srgbClr val="4B5050"/>
      </a:accent1>
      <a:accent2>
        <a:srgbClr val="2957A3"/>
      </a:accent2>
      <a:accent3>
        <a:srgbClr val="6E7378"/>
      </a:accent3>
      <a:accent4>
        <a:srgbClr val="91969B"/>
      </a:accent4>
      <a:accent5>
        <a:srgbClr val="AAAFB4"/>
      </a:accent5>
      <a:accent6>
        <a:srgbClr val="AE8958"/>
      </a:accent6>
      <a:hlink>
        <a:srgbClr val="2957A3"/>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10930</TotalTime>
  <Words>1698</Words>
  <Application>Microsoft Office PowerPoint</Application>
  <PresentationFormat>Demonstracija ekrane (16:9)</PresentationFormat>
  <Paragraphs>168</Paragraphs>
  <Slides>14</Slides>
  <Notes>14</Notes>
  <HiddenSlides>0</HiddenSlides>
  <MMClips>0</MMClips>
  <ScaleCrop>false</ScaleCrop>
  <HeadingPairs>
    <vt:vector size="4" baseType="variant">
      <vt:variant>
        <vt:lpstr>Tema</vt:lpstr>
      </vt:variant>
      <vt:variant>
        <vt:i4>1</vt:i4>
      </vt:variant>
      <vt:variant>
        <vt:lpstr>Skaidrių pavadinimai</vt:lpstr>
      </vt:variant>
      <vt:variant>
        <vt:i4>14</vt:i4>
      </vt:variant>
    </vt:vector>
  </HeadingPairs>
  <TitlesOfParts>
    <vt:vector size="15" baseType="lpstr">
      <vt:lpstr>Office Theme</vt:lpstr>
      <vt:lpstr>PowerPoint pristatymas</vt:lpstr>
      <vt:lpstr>PowerPoint pristatymas</vt:lpstr>
      <vt:lpstr>PowerPoint pristatymas</vt:lpstr>
      <vt:lpstr>PowerPoint pristatymas</vt:lpstr>
      <vt:lpstr>PowerPoint pristatymas</vt:lpstr>
      <vt:lpstr>PowerPoint pristatymas</vt:lpstr>
      <vt:lpstr>PowerPoint pristatymas</vt:lpstr>
      <vt:lpstr>PowerPoint pristatymas</vt:lpstr>
      <vt:lpstr>PowerPoint pristatymas</vt:lpstr>
      <vt:lpstr>PowerPoint pristatymas</vt:lpstr>
      <vt:lpstr>PowerPoint pristatymas</vt:lpstr>
      <vt:lpstr>PowerPoint pristatymas</vt:lpstr>
      <vt:lpstr>PowerPoint pristatymas</vt:lpstr>
      <vt:lpstr>PowerPoint pristatymas</vt:lpstr>
    </vt:vector>
  </TitlesOfParts>
  <Company>Moorche 30 DVDs</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SOME AGENCY</dc:creator>
  <cp:lastModifiedBy>Laurita Kazickienė</cp:lastModifiedBy>
  <cp:revision>1485</cp:revision>
  <cp:lastPrinted>2018-05-02T15:15:27Z</cp:lastPrinted>
  <dcterms:created xsi:type="dcterms:W3CDTF">2015-05-25T12:45:08Z</dcterms:created>
  <dcterms:modified xsi:type="dcterms:W3CDTF">2018-05-03T05:33:37Z</dcterms:modified>
</cp:coreProperties>
</file>