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64" r:id="rId2"/>
    <p:sldMasterId id="2147483720" r:id="rId3"/>
    <p:sldMasterId id="2147483683" r:id="rId4"/>
    <p:sldMasterId id="2147483687" r:id="rId5"/>
    <p:sldMasterId id="2147483694" r:id="rId6"/>
    <p:sldMasterId id="2147483696" r:id="rId7"/>
    <p:sldMasterId id="2147483665" r:id="rId8"/>
    <p:sldMasterId id="2147483715" r:id="rId9"/>
    <p:sldMasterId id="2147483703" r:id="rId10"/>
    <p:sldMasterId id="2147483666" r:id="rId11"/>
  </p:sldMasterIdLst>
  <p:notesMasterIdLst>
    <p:notesMasterId r:id="rId25"/>
  </p:notesMasterIdLst>
  <p:handoutMasterIdLst>
    <p:handoutMasterId r:id="rId26"/>
  </p:handoutMasterIdLst>
  <p:sldIdLst>
    <p:sldId id="266" r:id="rId12"/>
    <p:sldId id="259" r:id="rId13"/>
    <p:sldId id="267" r:id="rId14"/>
    <p:sldId id="406" r:id="rId15"/>
    <p:sldId id="407" r:id="rId16"/>
    <p:sldId id="408" r:id="rId17"/>
    <p:sldId id="409" r:id="rId18"/>
    <p:sldId id="410" r:id="rId19"/>
    <p:sldId id="411" r:id="rId20"/>
    <p:sldId id="413" r:id="rId21"/>
    <p:sldId id="414" r:id="rId22"/>
    <p:sldId id="417" r:id="rId23"/>
    <p:sldId id="418" r:id="rId24"/>
  </p:sldIdLst>
  <p:sldSz cx="9144000" cy="5143500" type="screen16x9"/>
  <p:notesSz cx="6669088" cy="9926638"/>
  <p:embeddedFontLst>
    <p:embeddedFont>
      <p:font typeface="Calibri" panose="020F0502020204030204" pitchFamily="34" charset="0"/>
      <p:regular r:id="rId27"/>
      <p:bold r:id="rId28"/>
      <p:italic r:id="rId29"/>
      <p:boldItalic r:id="rId30"/>
    </p:embeddedFont>
    <p:embeddedFont>
      <p:font typeface="Roboto Black" panose="020B0604020202020204" charset="0"/>
      <p:bold r:id="rId31"/>
      <p:boldItalic r:id="rId32"/>
    </p:embeddedFont>
    <p:embeddedFont>
      <p:font typeface="Roboto Light" panose="020B0604020202020204" charset="0"/>
      <p:regular r:id="rId33"/>
      <p:italic r:id="rId34"/>
    </p:embeddedFont>
    <p:embeddedFont>
      <p:font typeface="Open Sans" panose="020B0604020202020204" charset="0"/>
      <p:regular r:id="rId35"/>
      <p:bold r:id="rId36"/>
      <p:italic r:id="rId37"/>
      <p:boldItalic r:id="rId38"/>
    </p:embeddedFont>
    <p:embeddedFont>
      <p:font typeface="Microsoft YaHei" panose="020B0503020204020204" pitchFamily="34" charset="-122"/>
      <p:regular r:id="rId39"/>
      <p:bold r:id="rId40"/>
    </p:embeddedFont>
    <p:embeddedFont>
      <p:font typeface="Roboto" panose="020B0604020202020204" charset="0"/>
      <p:regular r:id="rId41"/>
      <p:bold r:id="rId42"/>
      <p:italic r:id="rId43"/>
      <p:boldItalic r:id="rId44"/>
    </p:embeddedFont>
    <p:embeddedFont>
      <p:font typeface="Tahoma" panose="020B0604030504040204" pitchFamily="34" charset="0"/>
      <p:regular r:id="rId45"/>
      <p:bold r:id="rId46"/>
    </p:embeddedFont>
    <p:embeddedFont>
      <p:font typeface="MS PGothic" panose="020B0600070205080204" pitchFamily="34" charset="-128"/>
      <p:regular r:id="rId47"/>
    </p:embeddedFont>
    <p:embeddedFont>
      <p:font typeface="Verdana" panose="020B060403050404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Lst>
  <p:defaultTextStyle>
    <a:defPPr>
      <a:defRPr lang="en-US"/>
    </a:defPPr>
    <a:lvl1pPr marL="0" algn="l" defTabSz="914147" rtl="0" eaLnBrk="1" latinLnBrk="0" hangingPunct="1">
      <a:defRPr sz="1800" kern="1200">
        <a:solidFill>
          <a:schemeClr val="tx1"/>
        </a:solidFill>
        <a:latin typeface="+mn-lt"/>
        <a:ea typeface="+mn-ea"/>
        <a:cs typeface="+mn-cs"/>
      </a:defRPr>
    </a:lvl1pPr>
    <a:lvl2pPr marL="457073" algn="l" defTabSz="914147" rtl="0" eaLnBrk="1" latinLnBrk="0" hangingPunct="1">
      <a:defRPr sz="1800" kern="1200">
        <a:solidFill>
          <a:schemeClr val="tx1"/>
        </a:solidFill>
        <a:latin typeface="+mn-lt"/>
        <a:ea typeface="+mn-ea"/>
        <a:cs typeface="+mn-cs"/>
      </a:defRPr>
    </a:lvl2pPr>
    <a:lvl3pPr marL="914147" algn="l" defTabSz="914147" rtl="0" eaLnBrk="1" latinLnBrk="0" hangingPunct="1">
      <a:defRPr sz="1800" kern="1200">
        <a:solidFill>
          <a:schemeClr val="tx1"/>
        </a:solidFill>
        <a:latin typeface="+mn-lt"/>
        <a:ea typeface="+mn-ea"/>
        <a:cs typeface="+mn-cs"/>
      </a:defRPr>
    </a:lvl3pPr>
    <a:lvl4pPr marL="1371220" algn="l" defTabSz="914147" rtl="0" eaLnBrk="1" latinLnBrk="0" hangingPunct="1">
      <a:defRPr sz="1800" kern="1200">
        <a:solidFill>
          <a:schemeClr val="tx1"/>
        </a:solidFill>
        <a:latin typeface="+mn-lt"/>
        <a:ea typeface="+mn-ea"/>
        <a:cs typeface="+mn-cs"/>
      </a:defRPr>
    </a:lvl4pPr>
    <a:lvl5pPr marL="1828292" algn="l" defTabSz="914147" rtl="0" eaLnBrk="1" latinLnBrk="0" hangingPunct="1">
      <a:defRPr sz="1800" kern="1200">
        <a:solidFill>
          <a:schemeClr val="tx1"/>
        </a:solidFill>
        <a:latin typeface="+mn-lt"/>
        <a:ea typeface="+mn-ea"/>
        <a:cs typeface="+mn-cs"/>
      </a:defRPr>
    </a:lvl5pPr>
    <a:lvl6pPr marL="2285366" algn="l" defTabSz="914147" rtl="0" eaLnBrk="1" latinLnBrk="0" hangingPunct="1">
      <a:defRPr sz="1800" kern="1200">
        <a:solidFill>
          <a:schemeClr val="tx1"/>
        </a:solidFill>
        <a:latin typeface="+mn-lt"/>
        <a:ea typeface="+mn-ea"/>
        <a:cs typeface="+mn-cs"/>
      </a:defRPr>
    </a:lvl6pPr>
    <a:lvl7pPr marL="2742440" algn="l" defTabSz="914147" rtl="0" eaLnBrk="1" latinLnBrk="0" hangingPunct="1">
      <a:defRPr sz="1800" kern="1200">
        <a:solidFill>
          <a:schemeClr val="tx1"/>
        </a:solidFill>
        <a:latin typeface="+mn-lt"/>
        <a:ea typeface="+mn-ea"/>
        <a:cs typeface="+mn-cs"/>
      </a:defRPr>
    </a:lvl7pPr>
    <a:lvl8pPr marL="3199512" algn="l" defTabSz="914147" rtl="0" eaLnBrk="1" latinLnBrk="0" hangingPunct="1">
      <a:defRPr sz="1800" kern="1200">
        <a:solidFill>
          <a:schemeClr val="tx1"/>
        </a:solidFill>
        <a:latin typeface="+mn-lt"/>
        <a:ea typeface="+mn-ea"/>
        <a:cs typeface="+mn-cs"/>
      </a:defRPr>
    </a:lvl8pPr>
    <a:lvl9pPr marL="3656585" algn="l" defTabSz="91414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68" userDrawn="1">
          <p15:clr>
            <a:srgbClr val="A4A3A4"/>
          </p15:clr>
        </p15:guide>
        <p15:guide id="2" pos="384" userDrawn="1">
          <p15:clr>
            <a:srgbClr val="A4A3A4"/>
          </p15:clr>
        </p15:guide>
        <p15:guide id="3" orient="horz" pos="276">
          <p15:clr>
            <a:srgbClr val="A4A3A4"/>
          </p15:clr>
        </p15:guide>
        <p15:guide id="4" pos="288">
          <p15:clr>
            <a:srgbClr val="A4A3A4"/>
          </p15:clr>
        </p15:guide>
      </p15:sldGuideLst>
    </p:ext>
    <p:ext uri="{2D200454-40CA-4A62-9FC3-DE9A4176ACB9}">
      <p15:notesGuideLst xmlns:p15="http://schemas.microsoft.com/office/powerpoint/2012/main" xmlns="">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3945"/>
    <a:srgbClr val="2D2C2E"/>
    <a:srgbClr val="FFFFFF"/>
    <a:srgbClr val="C03945"/>
    <a:srgbClr val="FACE0E"/>
    <a:srgbClr val="EA3945"/>
    <a:srgbClr val="D6343F"/>
    <a:srgbClr val="EBF1F5"/>
    <a:srgbClr val="EEF1FA"/>
    <a:srgbClr val="EF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90732" autoAdjust="0"/>
  </p:normalViewPr>
  <p:slideViewPr>
    <p:cSldViewPr snapToGrid="0" snapToObjects="1">
      <p:cViewPr>
        <p:scale>
          <a:sx n="100" d="100"/>
          <a:sy n="100" d="100"/>
        </p:scale>
        <p:origin x="-1848" y="-672"/>
      </p:cViewPr>
      <p:guideLst>
        <p:guide orient="horz" pos="368"/>
        <p:guide orient="horz" pos="276"/>
        <p:guide pos="384"/>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1" d="100"/>
          <a:sy n="61" d="100"/>
        </p:scale>
        <p:origin x="2366" y="3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25.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3AAC4-2E3D-447B-95FD-F62971F82C74}" type="doc">
      <dgm:prSet loTypeId="urn:microsoft.com/office/officeart/2005/8/layout/hList6" loCatId="list" qsTypeId="urn:microsoft.com/office/officeart/2005/8/quickstyle/3d3" qsCatId="3D" csTypeId="urn:microsoft.com/office/officeart/2005/8/colors/accent1_2" csCatId="accent1" phldr="1"/>
      <dgm:spPr/>
      <dgm:t>
        <a:bodyPr/>
        <a:lstStyle/>
        <a:p>
          <a:endParaRPr lang="lt-LT"/>
        </a:p>
      </dgm:t>
    </dgm:pt>
    <dgm:pt modelId="{A0E82A4F-8394-49A2-A943-3EC5D4C2EC2B}">
      <dgm:prSet phldrT="[Tekstas]"/>
      <dgm:spPr/>
      <dgm:t>
        <a:bodyPr/>
        <a:lstStyle/>
        <a:p>
          <a:r>
            <a:rPr lang="lt-LT" altLang="en-US" b="1" dirty="0" smtClean="0">
              <a:solidFill>
                <a:schemeClr val="bg1"/>
              </a:solidFill>
              <a:ea typeface="MS PGothic" pitchFamily="34" charset="-128"/>
              <a:cs typeface="Tahoma" pitchFamily="34" charset="0"/>
            </a:rPr>
            <a:t>Lietuvos 2007-2013 m. ES struktūrinės paramos panaudojimo strategija: </a:t>
          </a:r>
        </a:p>
        <a:p>
          <a:r>
            <a:rPr lang="lt-LT" altLang="en-US" b="1" dirty="0" smtClean="0">
              <a:solidFill>
                <a:schemeClr val="bg1"/>
              </a:solidFill>
              <a:ea typeface="MS PGothic" pitchFamily="34" charset="-128"/>
              <a:cs typeface="Tahoma" pitchFamily="34" charset="0"/>
            </a:rPr>
            <a:t>investavimo tikslas – gerinti sąlygas investuoti, dirbti ir gyventi Lietuvoje, kad ūkio augimo teikiama nauda pasiektų visus Lietuvos gyventojus</a:t>
          </a:r>
          <a:endParaRPr lang="lt-LT" dirty="0">
            <a:solidFill>
              <a:schemeClr val="bg1"/>
            </a:solidFill>
          </a:endParaRPr>
        </a:p>
      </dgm:t>
    </dgm:pt>
    <dgm:pt modelId="{8EDE5D7B-5A8C-452E-81F6-CF547E442BAD}" type="parTrans" cxnId="{882F55AC-16E1-487F-A8EB-971578CDA7C3}">
      <dgm:prSet/>
      <dgm:spPr/>
      <dgm:t>
        <a:bodyPr/>
        <a:lstStyle/>
        <a:p>
          <a:endParaRPr lang="lt-LT"/>
        </a:p>
      </dgm:t>
    </dgm:pt>
    <dgm:pt modelId="{20C1A706-DF18-44E4-8AF3-867FFCA24390}" type="sibTrans" cxnId="{882F55AC-16E1-487F-A8EB-971578CDA7C3}">
      <dgm:prSet/>
      <dgm:spPr/>
      <dgm:t>
        <a:bodyPr/>
        <a:lstStyle/>
        <a:p>
          <a:endParaRPr lang="lt-LT"/>
        </a:p>
      </dgm:t>
    </dgm:pt>
    <dgm:pt modelId="{116898D4-A320-4204-9A6F-49FD3338CB33}">
      <dgm:prSet phldrT="[Tekstas]" custT="1"/>
      <dgm:spPr/>
      <dgm:t>
        <a:bodyPr/>
        <a:lstStyle/>
        <a:p>
          <a:pPr marL="0" algn="l">
            <a:lnSpc>
              <a:spcPct val="100000"/>
            </a:lnSpc>
            <a:spcAft>
              <a:spcPts val="0"/>
            </a:spcAft>
          </a:pPr>
          <a:r>
            <a:rPr lang="lt-LT" sz="1600" b="1" dirty="0" smtClean="0"/>
            <a:t>Konkurencinga ekonomika</a:t>
          </a:r>
        </a:p>
        <a:p>
          <a:pPr marL="0" algn="l">
            <a:lnSpc>
              <a:spcPct val="100000"/>
            </a:lnSpc>
            <a:spcAft>
              <a:spcPts val="0"/>
            </a:spcAft>
          </a:pPr>
          <a:r>
            <a:rPr lang="lt-LT" sz="1600" b="1" dirty="0" smtClean="0"/>
            <a:t>(investicijos į MTEP, SVV, energetiką)</a:t>
          </a:r>
        </a:p>
        <a:p>
          <a:pPr marL="0" algn="l">
            <a:lnSpc>
              <a:spcPct val="100000"/>
            </a:lnSpc>
            <a:spcAft>
              <a:spcPts val="0"/>
            </a:spcAft>
          </a:pPr>
          <a:r>
            <a:rPr lang="lt-LT" sz="1400" b="1" dirty="0" smtClean="0"/>
            <a:t> </a:t>
          </a:r>
        </a:p>
        <a:p>
          <a:pPr marL="0" algn="l">
            <a:lnSpc>
              <a:spcPct val="100000"/>
            </a:lnSpc>
            <a:spcAft>
              <a:spcPts val="0"/>
            </a:spcAft>
          </a:pPr>
          <a:r>
            <a:rPr lang="lt-LT" sz="1600" b="1" dirty="0" smtClean="0"/>
            <a:t>Produktyvūs žmogiškieji ištekliai (investicijos į užimtumą ir socialinę sritį)</a:t>
          </a:r>
        </a:p>
        <a:p>
          <a:pPr marL="0" algn="l">
            <a:lnSpc>
              <a:spcPct val="100000"/>
            </a:lnSpc>
            <a:spcAft>
              <a:spcPts val="0"/>
            </a:spcAft>
          </a:pPr>
          <a:r>
            <a:rPr lang="lt-LT" sz="1100" dirty="0" smtClean="0"/>
            <a:t> </a:t>
          </a:r>
        </a:p>
        <a:p>
          <a:pPr marL="0" algn="l">
            <a:lnSpc>
              <a:spcPct val="100000"/>
            </a:lnSpc>
            <a:spcAft>
              <a:spcPts val="0"/>
            </a:spcAft>
          </a:pPr>
          <a:r>
            <a:rPr lang="lt-LT" sz="1600" b="1" dirty="0" smtClean="0"/>
            <a:t>Gyvenimo kokybė ir sanglauda</a:t>
          </a:r>
        </a:p>
        <a:p>
          <a:pPr marL="0" algn="l">
            <a:lnSpc>
              <a:spcPct val="100000"/>
            </a:lnSpc>
            <a:spcAft>
              <a:spcPts val="0"/>
            </a:spcAft>
          </a:pPr>
          <a:r>
            <a:rPr lang="lt-LT" sz="1600" dirty="0" smtClean="0"/>
            <a:t>(investicijos į aplinką, darnią plėtrą, viešąsias paslaugas)</a:t>
          </a:r>
          <a:endParaRPr lang="lt-LT" sz="1600" b="1" dirty="0"/>
        </a:p>
      </dgm:t>
    </dgm:pt>
    <dgm:pt modelId="{3856D299-55AF-4C7D-8F99-B59C8A080D73}" type="parTrans" cxnId="{9B7DFA67-5091-4BC2-8937-4C4FC9B65CE6}">
      <dgm:prSet/>
      <dgm:spPr/>
      <dgm:t>
        <a:bodyPr/>
        <a:lstStyle/>
        <a:p>
          <a:endParaRPr lang="lt-LT"/>
        </a:p>
      </dgm:t>
    </dgm:pt>
    <dgm:pt modelId="{D73F20FB-3C74-4477-ADAD-C0B092C0B253}" type="sibTrans" cxnId="{9B7DFA67-5091-4BC2-8937-4C4FC9B65CE6}">
      <dgm:prSet/>
      <dgm:spPr/>
      <dgm:t>
        <a:bodyPr/>
        <a:lstStyle/>
        <a:p>
          <a:endParaRPr lang="lt-LT"/>
        </a:p>
      </dgm:t>
    </dgm:pt>
    <dgm:pt modelId="{3643C55C-3875-4F4C-9D01-BB6BA8E4C046}">
      <dgm:prSet phldrT="[Tekstas]" custT="1"/>
      <dgm:spPr/>
      <dgm:t>
        <a:bodyPr/>
        <a:lstStyle/>
        <a:p>
          <a:r>
            <a:rPr lang="lt-LT" altLang="en-US" sz="1600" b="1" dirty="0" smtClean="0">
              <a:solidFill>
                <a:schemeClr val="bg1">
                  <a:lumMod val="95000"/>
                </a:schemeClr>
              </a:solidFill>
              <a:cs typeface="Tahoma" pitchFamily="34" charset="0"/>
            </a:rPr>
            <a:t>Spartinti ūkio augimą ilguoju laikotarpiu</a:t>
          </a:r>
        </a:p>
        <a:p>
          <a:endParaRPr lang="lt-LT" altLang="en-US" sz="1600" b="1" dirty="0" smtClean="0">
            <a:solidFill>
              <a:schemeClr val="bg1">
                <a:lumMod val="95000"/>
              </a:schemeClr>
            </a:solidFill>
            <a:cs typeface="Tahoma" pitchFamily="34" charset="0"/>
          </a:endParaRPr>
        </a:p>
        <a:p>
          <a:endParaRPr lang="lt-LT" altLang="en-US" sz="1600" b="1" dirty="0" smtClean="0">
            <a:solidFill>
              <a:schemeClr val="bg1">
                <a:lumMod val="95000"/>
              </a:schemeClr>
            </a:solidFill>
            <a:cs typeface="Tahoma" pitchFamily="34" charset="0"/>
          </a:endParaRPr>
        </a:p>
        <a:p>
          <a:r>
            <a:rPr lang="lt-LT" altLang="en-US" sz="1600" b="1" dirty="0" smtClean="0">
              <a:solidFill>
                <a:schemeClr val="bg1">
                  <a:lumMod val="95000"/>
                </a:schemeClr>
              </a:solidFill>
              <a:cs typeface="Tahoma" pitchFamily="34" charset="0"/>
            </a:rPr>
            <a:t>Kurti daugiau geresnių darbo vietų</a:t>
          </a:r>
        </a:p>
        <a:p>
          <a:endParaRPr lang="lt-LT" altLang="en-US" sz="1600" b="1" dirty="0" smtClean="0">
            <a:solidFill>
              <a:schemeClr val="bg1">
                <a:lumMod val="95000"/>
              </a:schemeClr>
            </a:solidFill>
            <a:cs typeface="Tahoma" pitchFamily="34" charset="0"/>
          </a:endParaRPr>
        </a:p>
        <a:p>
          <a:endParaRPr lang="lt-LT" altLang="en-US" sz="1600" b="1" dirty="0" smtClean="0">
            <a:solidFill>
              <a:schemeClr val="bg1">
                <a:lumMod val="95000"/>
              </a:schemeClr>
            </a:solidFill>
            <a:cs typeface="Tahoma" pitchFamily="34" charset="0"/>
          </a:endParaRPr>
        </a:p>
        <a:p>
          <a:r>
            <a:rPr lang="lt-LT" altLang="en-US" sz="1600" b="1" dirty="0" smtClean="0">
              <a:solidFill>
                <a:schemeClr val="bg1">
                  <a:lumMod val="95000"/>
                </a:schemeClr>
              </a:solidFill>
              <a:cs typeface="Tahoma" pitchFamily="34" charset="0"/>
            </a:rPr>
            <a:t>Plėtoti socialinę sanglaudą</a:t>
          </a:r>
          <a:endParaRPr lang="lt-LT" sz="1600" dirty="0">
            <a:solidFill>
              <a:schemeClr val="bg1">
                <a:lumMod val="95000"/>
              </a:schemeClr>
            </a:solidFill>
          </a:endParaRPr>
        </a:p>
      </dgm:t>
    </dgm:pt>
    <dgm:pt modelId="{80DFC489-633A-4B50-91C1-47062EB6CFB4}" type="parTrans" cxnId="{DBF2FB2F-51D5-4945-A047-B6A23648DB18}">
      <dgm:prSet/>
      <dgm:spPr/>
      <dgm:t>
        <a:bodyPr/>
        <a:lstStyle/>
        <a:p>
          <a:endParaRPr lang="lt-LT"/>
        </a:p>
      </dgm:t>
    </dgm:pt>
    <dgm:pt modelId="{B0100005-C376-4892-BDBE-43A25CADDE30}" type="sibTrans" cxnId="{DBF2FB2F-51D5-4945-A047-B6A23648DB18}">
      <dgm:prSet/>
      <dgm:spPr/>
      <dgm:t>
        <a:bodyPr/>
        <a:lstStyle/>
        <a:p>
          <a:endParaRPr lang="lt-LT"/>
        </a:p>
      </dgm:t>
    </dgm:pt>
    <dgm:pt modelId="{BFEF4D3F-096C-4045-843D-D96646FD450B}" type="pres">
      <dgm:prSet presAssocID="{B1F3AAC4-2E3D-447B-95FD-F62971F82C74}" presName="Name0" presStyleCnt="0">
        <dgm:presLayoutVars>
          <dgm:dir/>
          <dgm:resizeHandles val="exact"/>
        </dgm:presLayoutVars>
      </dgm:prSet>
      <dgm:spPr/>
    </dgm:pt>
    <dgm:pt modelId="{6D312AFB-FC97-46C5-83C1-63C22D017DDF}" type="pres">
      <dgm:prSet presAssocID="{A0E82A4F-8394-49A2-A943-3EC5D4C2EC2B}" presName="node" presStyleLbl="node1" presStyleIdx="0" presStyleCnt="3" custScaleX="76894" custLinFactNeighborX="-513">
        <dgm:presLayoutVars>
          <dgm:bulletEnabled val="1"/>
        </dgm:presLayoutVars>
      </dgm:prSet>
      <dgm:spPr/>
      <dgm:t>
        <a:bodyPr/>
        <a:lstStyle/>
        <a:p>
          <a:endParaRPr lang="lt-LT"/>
        </a:p>
      </dgm:t>
    </dgm:pt>
    <dgm:pt modelId="{ABDF8337-EE54-4525-BD92-A5ED0270EE73}" type="pres">
      <dgm:prSet presAssocID="{20C1A706-DF18-44E4-8AF3-867FFCA24390}" presName="sibTrans" presStyleCnt="0"/>
      <dgm:spPr/>
    </dgm:pt>
    <dgm:pt modelId="{347B3805-29DA-499F-AEB1-152A61B047BE}" type="pres">
      <dgm:prSet presAssocID="{116898D4-A320-4204-9A6F-49FD3338CB33}" presName="node" presStyleLbl="node1" presStyleIdx="1" presStyleCnt="3" custScaleX="110416" custLinFactNeighborX="4375" custLinFactNeighborY="1155">
        <dgm:presLayoutVars>
          <dgm:bulletEnabled val="1"/>
        </dgm:presLayoutVars>
      </dgm:prSet>
      <dgm:spPr/>
      <dgm:t>
        <a:bodyPr/>
        <a:lstStyle/>
        <a:p>
          <a:endParaRPr lang="lt-LT"/>
        </a:p>
      </dgm:t>
    </dgm:pt>
    <dgm:pt modelId="{872C1B8C-4F2F-4D57-8D0B-5B49D2C2483D}" type="pres">
      <dgm:prSet presAssocID="{D73F20FB-3C74-4477-ADAD-C0B092C0B253}" presName="sibTrans" presStyleCnt="0"/>
      <dgm:spPr/>
    </dgm:pt>
    <dgm:pt modelId="{C9523C84-E989-485B-98AD-CB7BCD1BA38B}" type="pres">
      <dgm:prSet presAssocID="{3643C55C-3875-4F4C-9D01-BB6BA8E4C046}" presName="node" presStyleLbl="node1" presStyleIdx="2" presStyleCnt="3" custScaleX="74996" custLinFactNeighborX="514" custLinFactNeighborY="-118">
        <dgm:presLayoutVars>
          <dgm:bulletEnabled val="1"/>
        </dgm:presLayoutVars>
      </dgm:prSet>
      <dgm:spPr/>
      <dgm:t>
        <a:bodyPr/>
        <a:lstStyle/>
        <a:p>
          <a:endParaRPr lang="lt-LT"/>
        </a:p>
      </dgm:t>
    </dgm:pt>
  </dgm:ptLst>
  <dgm:cxnLst>
    <dgm:cxn modelId="{0C819DB8-12B0-4ACD-8FB0-EFAFD11F59C1}" type="presOf" srcId="{3643C55C-3875-4F4C-9D01-BB6BA8E4C046}" destId="{C9523C84-E989-485B-98AD-CB7BCD1BA38B}" srcOrd="0" destOrd="0" presId="urn:microsoft.com/office/officeart/2005/8/layout/hList6"/>
    <dgm:cxn modelId="{6E47FA10-ADFD-418D-8229-ECE26D422A7A}" type="presOf" srcId="{A0E82A4F-8394-49A2-A943-3EC5D4C2EC2B}" destId="{6D312AFB-FC97-46C5-83C1-63C22D017DDF}" srcOrd="0" destOrd="0" presId="urn:microsoft.com/office/officeart/2005/8/layout/hList6"/>
    <dgm:cxn modelId="{AA439EFA-1758-4FA2-8315-6487EA0F8E78}" type="presOf" srcId="{116898D4-A320-4204-9A6F-49FD3338CB33}" destId="{347B3805-29DA-499F-AEB1-152A61B047BE}" srcOrd="0" destOrd="0" presId="urn:microsoft.com/office/officeart/2005/8/layout/hList6"/>
    <dgm:cxn modelId="{DBF2FB2F-51D5-4945-A047-B6A23648DB18}" srcId="{B1F3AAC4-2E3D-447B-95FD-F62971F82C74}" destId="{3643C55C-3875-4F4C-9D01-BB6BA8E4C046}" srcOrd="2" destOrd="0" parTransId="{80DFC489-633A-4B50-91C1-47062EB6CFB4}" sibTransId="{B0100005-C376-4892-BDBE-43A25CADDE30}"/>
    <dgm:cxn modelId="{882F55AC-16E1-487F-A8EB-971578CDA7C3}" srcId="{B1F3AAC4-2E3D-447B-95FD-F62971F82C74}" destId="{A0E82A4F-8394-49A2-A943-3EC5D4C2EC2B}" srcOrd="0" destOrd="0" parTransId="{8EDE5D7B-5A8C-452E-81F6-CF547E442BAD}" sibTransId="{20C1A706-DF18-44E4-8AF3-867FFCA24390}"/>
    <dgm:cxn modelId="{0C479031-0926-4BC5-AC44-22B9FFF6A48A}" type="presOf" srcId="{B1F3AAC4-2E3D-447B-95FD-F62971F82C74}" destId="{BFEF4D3F-096C-4045-843D-D96646FD450B}" srcOrd="0" destOrd="0" presId="urn:microsoft.com/office/officeart/2005/8/layout/hList6"/>
    <dgm:cxn modelId="{9B7DFA67-5091-4BC2-8937-4C4FC9B65CE6}" srcId="{B1F3AAC4-2E3D-447B-95FD-F62971F82C74}" destId="{116898D4-A320-4204-9A6F-49FD3338CB33}" srcOrd="1" destOrd="0" parTransId="{3856D299-55AF-4C7D-8F99-B59C8A080D73}" sibTransId="{D73F20FB-3C74-4477-ADAD-C0B092C0B253}"/>
    <dgm:cxn modelId="{8C4650F6-8723-4B6A-BA6A-792038EA9BC5}" type="presParOf" srcId="{BFEF4D3F-096C-4045-843D-D96646FD450B}" destId="{6D312AFB-FC97-46C5-83C1-63C22D017DDF}" srcOrd="0" destOrd="0" presId="urn:microsoft.com/office/officeart/2005/8/layout/hList6"/>
    <dgm:cxn modelId="{156AE6CC-716B-4267-829D-B355C47C40C9}" type="presParOf" srcId="{BFEF4D3F-096C-4045-843D-D96646FD450B}" destId="{ABDF8337-EE54-4525-BD92-A5ED0270EE73}" srcOrd="1" destOrd="0" presId="urn:microsoft.com/office/officeart/2005/8/layout/hList6"/>
    <dgm:cxn modelId="{674122F5-E31B-4814-899F-F1B367659392}" type="presParOf" srcId="{BFEF4D3F-096C-4045-843D-D96646FD450B}" destId="{347B3805-29DA-499F-AEB1-152A61B047BE}" srcOrd="2" destOrd="0" presId="urn:microsoft.com/office/officeart/2005/8/layout/hList6"/>
    <dgm:cxn modelId="{B6A87DB8-82DA-49C4-9A83-268A413AD49F}" type="presParOf" srcId="{BFEF4D3F-096C-4045-843D-D96646FD450B}" destId="{872C1B8C-4F2F-4D57-8D0B-5B49D2C2483D}" srcOrd="3" destOrd="0" presId="urn:microsoft.com/office/officeart/2005/8/layout/hList6"/>
    <dgm:cxn modelId="{7F2B5BF1-399A-47BD-84DC-B2630F78D05C}" type="presParOf" srcId="{BFEF4D3F-096C-4045-843D-D96646FD450B}" destId="{C9523C84-E989-485B-98AD-CB7BCD1BA38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12AFB-FC97-46C5-83C1-63C22D017DDF}">
      <dsp:nvSpPr>
        <dsp:cNvPr id="0" name=""/>
        <dsp:cNvSpPr/>
      </dsp:nvSpPr>
      <dsp:spPr>
        <a:xfrm rot="16200000">
          <a:off x="-854520" y="856459"/>
          <a:ext cx="4120737" cy="2407819"/>
        </a:xfrm>
        <a:prstGeom prst="flowChartManualOperati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513" bIns="0" numCol="1" spcCol="1270" anchor="ctr" anchorCtr="0">
          <a:noAutofit/>
        </a:bodyPr>
        <a:lstStyle/>
        <a:p>
          <a:pPr lvl="0" algn="ctr" defTabSz="711200">
            <a:lnSpc>
              <a:spcPct val="90000"/>
            </a:lnSpc>
            <a:spcBef>
              <a:spcPct val="0"/>
            </a:spcBef>
            <a:spcAft>
              <a:spcPct val="35000"/>
            </a:spcAft>
          </a:pPr>
          <a:r>
            <a:rPr lang="lt-LT" altLang="en-US" sz="1600" b="1" kern="1200" dirty="0" smtClean="0">
              <a:solidFill>
                <a:schemeClr val="bg1"/>
              </a:solidFill>
              <a:ea typeface="MS PGothic" pitchFamily="34" charset="-128"/>
              <a:cs typeface="Tahoma" pitchFamily="34" charset="0"/>
            </a:rPr>
            <a:t>Lietuvos 2007-2013 m. ES struktūrinės paramos panaudojimo strategija: </a:t>
          </a:r>
        </a:p>
        <a:p>
          <a:pPr lvl="0" algn="ctr" defTabSz="711200">
            <a:lnSpc>
              <a:spcPct val="90000"/>
            </a:lnSpc>
            <a:spcBef>
              <a:spcPct val="0"/>
            </a:spcBef>
            <a:spcAft>
              <a:spcPct val="35000"/>
            </a:spcAft>
          </a:pPr>
          <a:r>
            <a:rPr lang="lt-LT" altLang="en-US" sz="1600" b="1" kern="1200" dirty="0" smtClean="0">
              <a:solidFill>
                <a:schemeClr val="bg1"/>
              </a:solidFill>
              <a:ea typeface="MS PGothic" pitchFamily="34" charset="-128"/>
              <a:cs typeface="Tahoma" pitchFamily="34" charset="0"/>
            </a:rPr>
            <a:t>investavimo tikslas – gerinti sąlygas investuoti, dirbti ir gyventi Lietuvoje, kad ūkio augimo teikiama nauda pasiektų visus Lietuvos gyventojus</a:t>
          </a:r>
          <a:endParaRPr lang="lt-LT" sz="1600" kern="1200" dirty="0">
            <a:solidFill>
              <a:schemeClr val="bg1"/>
            </a:solidFill>
          </a:endParaRPr>
        </a:p>
      </dsp:txBody>
      <dsp:txXfrm rot="5400000">
        <a:off x="1939" y="824147"/>
        <a:ext cx="2407819" cy="2472443"/>
      </dsp:txXfrm>
    </dsp:sp>
    <dsp:sp modelId="{347B3805-29DA-499F-AEB1-152A61B047BE}">
      <dsp:nvSpPr>
        <dsp:cNvPr id="0" name=""/>
        <dsp:cNvSpPr/>
      </dsp:nvSpPr>
      <dsp:spPr>
        <a:xfrm rot="16200000">
          <a:off x="2324475" y="331613"/>
          <a:ext cx="4120737" cy="3457510"/>
        </a:xfrm>
        <a:prstGeom prst="flowChartManualOperati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algn="l" defTabSz="711200">
            <a:lnSpc>
              <a:spcPct val="100000"/>
            </a:lnSpc>
            <a:spcBef>
              <a:spcPct val="0"/>
            </a:spcBef>
            <a:spcAft>
              <a:spcPts val="0"/>
            </a:spcAft>
          </a:pPr>
          <a:r>
            <a:rPr lang="lt-LT" sz="1600" b="1" kern="1200" dirty="0" smtClean="0"/>
            <a:t>Konkurencinga ekonomika</a:t>
          </a:r>
        </a:p>
        <a:p>
          <a:pPr marL="0" lvl="0" algn="l" defTabSz="711200">
            <a:lnSpc>
              <a:spcPct val="100000"/>
            </a:lnSpc>
            <a:spcBef>
              <a:spcPct val="0"/>
            </a:spcBef>
            <a:spcAft>
              <a:spcPts val="0"/>
            </a:spcAft>
          </a:pPr>
          <a:r>
            <a:rPr lang="lt-LT" sz="1600" b="1" kern="1200" dirty="0" smtClean="0"/>
            <a:t>(investicijos į MTEP, SVV, energetiką)</a:t>
          </a:r>
        </a:p>
        <a:p>
          <a:pPr marL="0" lvl="0" algn="l" defTabSz="711200">
            <a:lnSpc>
              <a:spcPct val="100000"/>
            </a:lnSpc>
            <a:spcBef>
              <a:spcPct val="0"/>
            </a:spcBef>
            <a:spcAft>
              <a:spcPts val="0"/>
            </a:spcAft>
          </a:pPr>
          <a:r>
            <a:rPr lang="lt-LT" sz="1400" b="1" kern="1200" dirty="0" smtClean="0"/>
            <a:t> </a:t>
          </a:r>
        </a:p>
        <a:p>
          <a:pPr marL="0" lvl="0" algn="l" defTabSz="711200">
            <a:lnSpc>
              <a:spcPct val="100000"/>
            </a:lnSpc>
            <a:spcBef>
              <a:spcPct val="0"/>
            </a:spcBef>
            <a:spcAft>
              <a:spcPts val="0"/>
            </a:spcAft>
          </a:pPr>
          <a:r>
            <a:rPr lang="lt-LT" sz="1600" b="1" kern="1200" dirty="0" smtClean="0"/>
            <a:t>Produktyvūs žmogiškieji ištekliai (investicijos į užimtumą ir socialinę sritį)</a:t>
          </a:r>
        </a:p>
        <a:p>
          <a:pPr marL="0" lvl="0" algn="l" defTabSz="711200">
            <a:lnSpc>
              <a:spcPct val="100000"/>
            </a:lnSpc>
            <a:spcBef>
              <a:spcPct val="0"/>
            </a:spcBef>
            <a:spcAft>
              <a:spcPts val="0"/>
            </a:spcAft>
          </a:pPr>
          <a:r>
            <a:rPr lang="lt-LT" sz="1100" kern="1200" dirty="0" smtClean="0"/>
            <a:t> </a:t>
          </a:r>
        </a:p>
        <a:p>
          <a:pPr marL="0" lvl="0" algn="l" defTabSz="711200">
            <a:lnSpc>
              <a:spcPct val="100000"/>
            </a:lnSpc>
            <a:spcBef>
              <a:spcPct val="0"/>
            </a:spcBef>
            <a:spcAft>
              <a:spcPts val="0"/>
            </a:spcAft>
          </a:pPr>
          <a:r>
            <a:rPr lang="lt-LT" sz="1600" b="1" kern="1200" dirty="0" smtClean="0"/>
            <a:t>Gyvenimo kokybė ir sanglauda</a:t>
          </a:r>
        </a:p>
        <a:p>
          <a:pPr marL="0" lvl="0" algn="l" defTabSz="711200">
            <a:lnSpc>
              <a:spcPct val="100000"/>
            </a:lnSpc>
            <a:spcBef>
              <a:spcPct val="0"/>
            </a:spcBef>
            <a:spcAft>
              <a:spcPts val="0"/>
            </a:spcAft>
          </a:pPr>
          <a:r>
            <a:rPr lang="lt-LT" sz="1600" kern="1200" dirty="0" smtClean="0"/>
            <a:t>(investicijos į aplinką, darnią plėtrą, viešąsias paslaugas)</a:t>
          </a:r>
          <a:endParaRPr lang="lt-LT" sz="1600" b="1" kern="1200" dirty="0"/>
        </a:p>
      </dsp:txBody>
      <dsp:txXfrm rot="5400000">
        <a:off x="2656089" y="824146"/>
        <a:ext cx="3457510" cy="2472443"/>
      </dsp:txXfrm>
    </dsp:sp>
    <dsp:sp modelId="{C9523C84-E989-485B-98AD-CB7BCD1BA38B}">
      <dsp:nvSpPr>
        <dsp:cNvPr id="0" name=""/>
        <dsp:cNvSpPr/>
      </dsp:nvSpPr>
      <dsp:spPr>
        <a:xfrm rot="16200000">
          <a:off x="5453207" y="886175"/>
          <a:ext cx="4120737" cy="2348386"/>
        </a:xfrm>
        <a:prstGeom prst="flowChartManualOperati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lt-LT" altLang="en-US" sz="1600" b="1" kern="1200" dirty="0" smtClean="0">
              <a:solidFill>
                <a:schemeClr val="bg1">
                  <a:lumMod val="95000"/>
                </a:schemeClr>
              </a:solidFill>
              <a:cs typeface="Tahoma" pitchFamily="34" charset="0"/>
            </a:rPr>
            <a:t>Spartinti ūkio augimą ilguoju laikotarpiu</a:t>
          </a:r>
        </a:p>
        <a:p>
          <a:pPr lvl="0" algn="ctr" defTabSz="711200">
            <a:lnSpc>
              <a:spcPct val="90000"/>
            </a:lnSpc>
            <a:spcBef>
              <a:spcPct val="0"/>
            </a:spcBef>
            <a:spcAft>
              <a:spcPct val="35000"/>
            </a:spcAft>
          </a:pPr>
          <a:endParaRPr lang="lt-LT" altLang="en-US" sz="1600" b="1" kern="1200" dirty="0" smtClean="0">
            <a:solidFill>
              <a:schemeClr val="bg1">
                <a:lumMod val="95000"/>
              </a:schemeClr>
            </a:solidFill>
            <a:cs typeface="Tahoma" pitchFamily="34" charset="0"/>
          </a:endParaRPr>
        </a:p>
        <a:p>
          <a:pPr lvl="0" algn="ctr" defTabSz="711200">
            <a:lnSpc>
              <a:spcPct val="90000"/>
            </a:lnSpc>
            <a:spcBef>
              <a:spcPct val="0"/>
            </a:spcBef>
            <a:spcAft>
              <a:spcPct val="35000"/>
            </a:spcAft>
          </a:pPr>
          <a:endParaRPr lang="lt-LT" altLang="en-US" sz="1600" b="1" kern="1200" dirty="0" smtClean="0">
            <a:solidFill>
              <a:schemeClr val="bg1">
                <a:lumMod val="95000"/>
              </a:schemeClr>
            </a:solidFill>
            <a:cs typeface="Tahoma" pitchFamily="34" charset="0"/>
          </a:endParaRPr>
        </a:p>
        <a:p>
          <a:pPr lvl="0" algn="ctr" defTabSz="711200">
            <a:lnSpc>
              <a:spcPct val="90000"/>
            </a:lnSpc>
            <a:spcBef>
              <a:spcPct val="0"/>
            </a:spcBef>
            <a:spcAft>
              <a:spcPct val="35000"/>
            </a:spcAft>
          </a:pPr>
          <a:r>
            <a:rPr lang="lt-LT" altLang="en-US" sz="1600" b="1" kern="1200" dirty="0" smtClean="0">
              <a:solidFill>
                <a:schemeClr val="bg1">
                  <a:lumMod val="95000"/>
                </a:schemeClr>
              </a:solidFill>
              <a:cs typeface="Tahoma" pitchFamily="34" charset="0"/>
            </a:rPr>
            <a:t>Kurti daugiau geresnių darbo vietų</a:t>
          </a:r>
        </a:p>
        <a:p>
          <a:pPr lvl="0" algn="ctr" defTabSz="711200">
            <a:lnSpc>
              <a:spcPct val="90000"/>
            </a:lnSpc>
            <a:spcBef>
              <a:spcPct val="0"/>
            </a:spcBef>
            <a:spcAft>
              <a:spcPct val="35000"/>
            </a:spcAft>
          </a:pPr>
          <a:endParaRPr lang="lt-LT" altLang="en-US" sz="1600" b="1" kern="1200" dirty="0" smtClean="0">
            <a:solidFill>
              <a:schemeClr val="bg1">
                <a:lumMod val="95000"/>
              </a:schemeClr>
            </a:solidFill>
            <a:cs typeface="Tahoma" pitchFamily="34" charset="0"/>
          </a:endParaRPr>
        </a:p>
        <a:p>
          <a:pPr lvl="0" algn="ctr" defTabSz="711200">
            <a:lnSpc>
              <a:spcPct val="90000"/>
            </a:lnSpc>
            <a:spcBef>
              <a:spcPct val="0"/>
            </a:spcBef>
            <a:spcAft>
              <a:spcPct val="35000"/>
            </a:spcAft>
          </a:pPr>
          <a:endParaRPr lang="lt-LT" altLang="en-US" sz="1600" b="1" kern="1200" dirty="0" smtClean="0">
            <a:solidFill>
              <a:schemeClr val="bg1">
                <a:lumMod val="95000"/>
              </a:schemeClr>
            </a:solidFill>
            <a:cs typeface="Tahoma" pitchFamily="34" charset="0"/>
          </a:endParaRPr>
        </a:p>
        <a:p>
          <a:pPr lvl="0" algn="ctr" defTabSz="711200">
            <a:lnSpc>
              <a:spcPct val="90000"/>
            </a:lnSpc>
            <a:spcBef>
              <a:spcPct val="0"/>
            </a:spcBef>
            <a:spcAft>
              <a:spcPct val="35000"/>
            </a:spcAft>
          </a:pPr>
          <a:r>
            <a:rPr lang="lt-LT" altLang="en-US" sz="1600" b="1" kern="1200" dirty="0" smtClean="0">
              <a:solidFill>
                <a:schemeClr val="bg1">
                  <a:lumMod val="95000"/>
                </a:schemeClr>
              </a:solidFill>
              <a:cs typeface="Tahoma" pitchFamily="34" charset="0"/>
            </a:rPr>
            <a:t>Plėtoti socialinę sanglaudą</a:t>
          </a:r>
          <a:endParaRPr lang="lt-LT" sz="1600" kern="1200" dirty="0">
            <a:solidFill>
              <a:schemeClr val="bg1">
                <a:lumMod val="95000"/>
              </a:schemeClr>
            </a:solidFill>
          </a:endParaRPr>
        </a:p>
      </dsp:txBody>
      <dsp:txXfrm rot="5400000">
        <a:off x="6339382" y="824147"/>
        <a:ext cx="2348386" cy="247244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2"/>
            <a:ext cx="2889938" cy="498056"/>
          </a:xfrm>
          <a:prstGeom prst="rect">
            <a:avLst/>
          </a:prstGeom>
        </p:spPr>
        <p:txBody>
          <a:bodyPr vert="horz" lIns="91440" tIns="45720" rIns="91440" bIns="45720" rtlCol="0"/>
          <a:lstStyle>
            <a:lvl1pPr algn="r">
              <a:defRPr sz="1200"/>
            </a:lvl1pPr>
          </a:lstStyle>
          <a:p>
            <a:fld id="{B60CD0EA-239A-0D42-86FA-938C392FE9F7}" type="datetime1">
              <a:t>2017-02-20</a:t>
            </a:fld>
            <a:endParaRPr lang="en-US"/>
          </a:p>
        </p:txBody>
      </p:sp>
      <p:sp>
        <p:nvSpPr>
          <p:cNvPr id="4" name="Footer Placeholder 3"/>
          <p:cNvSpPr>
            <a:spLocks noGrp="1"/>
          </p:cNvSpPr>
          <p:nvPr>
            <p:ph type="ftr" sz="quarter" idx="2"/>
          </p:nvPr>
        </p:nvSpPr>
        <p:spPr>
          <a:xfrm>
            <a:off x="0" y="9428585"/>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CCAA83DC-AE9A-44FF-A844-E2E5D5BA047F}" type="slidenum">
              <a:rPr lang="en-US" smtClean="0"/>
              <a:t>‹#›</a:t>
            </a:fld>
            <a:endParaRPr lang="en-US"/>
          </a:p>
        </p:txBody>
      </p:sp>
    </p:spTree>
    <p:extLst>
      <p:ext uri="{BB962C8B-B14F-4D97-AF65-F5344CB8AC3E}">
        <p14:creationId xmlns:p14="http://schemas.microsoft.com/office/powerpoint/2010/main" val="1276225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2"/>
            <a:ext cx="2889938" cy="498056"/>
          </a:xfrm>
          <a:prstGeom prst="rect">
            <a:avLst/>
          </a:prstGeom>
        </p:spPr>
        <p:txBody>
          <a:bodyPr vert="horz" lIns="91440" tIns="45720" rIns="91440" bIns="45720" rtlCol="0"/>
          <a:lstStyle>
            <a:lvl1pPr algn="r">
              <a:defRPr sz="1200"/>
            </a:lvl1pPr>
          </a:lstStyle>
          <a:p>
            <a:fld id="{5193309F-0A04-C444-9877-B2D5B465713C}" type="datetime1">
              <a:t>2017-02-20</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5"/>
            <a:ext cx="533527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39C4FF52-46E3-43CB-AB80-CBEE90E8F28C}" type="slidenum">
              <a:rPr lang="en-US" smtClean="0"/>
              <a:t>‹#›</a:t>
            </a:fld>
            <a:endParaRPr lang="en-US"/>
          </a:p>
        </p:txBody>
      </p:sp>
    </p:spTree>
    <p:extLst>
      <p:ext uri="{BB962C8B-B14F-4D97-AF65-F5344CB8AC3E}">
        <p14:creationId xmlns:p14="http://schemas.microsoft.com/office/powerpoint/2010/main" val="3799800046"/>
      </p:ext>
    </p:extLst>
  </p:cSld>
  <p:clrMap bg1="lt1" tx1="dk1" bg2="lt2" tx2="dk2" accent1="accent1" accent2="accent2" accent3="accent3" accent4="accent4" accent5="accent5" accent6="accent6" hlink="hlink" folHlink="folHlink"/>
  <p:hf sldNum="0" hdr="0" ftr="0" dt="0"/>
  <p:notesStyle>
    <a:lvl1pPr marL="0" algn="l" defTabSz="914147" rtl="0" eaLnBrk="1" latinLnBrk="0" hangingPunct="1">
      <a:defRPr sz="1200" kern="1200">
        <a:solidFill>
          <a:schemeClr val="tx1"/>
        </a:solidFill>
        <a:latin typeface="+mn-lt"/>
        <a:ea typeface="+mn-ea"/>
        <a:cs typeface="+mn-cs"/>
      </a:defRPr>
    </a:lvl1pPr>
    <a:lvl2pPr marL="457073" algn="l" defTabSz="914147" rtl="0" eaLnBrk="1" latinLnBrk="0" hangingPunct="1">
      <a:defRPr sz="1200" kern="1200">
        <a:solidFill>
          <a:schemeClr val="tx1"/>
        </a:solidFill>
        <a:latin typeface="+mn-lt"/>
        <a:ea typeface="+mn-ea"/>
        <a:cs typeface="+mn-cs"/>
      </a:defRPr>
    </a:lvl2pPr>
    <a:lvl3pPr marL="914147" algn="l" defTabSz="914147" rtl="0" eaLnBrk="1" latinLnBrk="0" hangingPunct="1">
      <a:defRPr sz="1200" kern="1200">
        <a:solidFill>
          <a:schemeClr val="tx1"/>
        </a:solidFill>
        <a:latin typeface="+mn-lt"/>
        <a:ea typeface="+mn-ea"/>
        <a:cs typeface="+mn-cs"/>
      </a:defRPr>
    </a:lvl3pPr>
    <a:lvl4pPr marL="1371220" algn="l" defTabSz="914147" rtl="0" eaLnBrk="1" latinLnBrk="0" hangingPunct="1">
      <a:defRPr sz="1200" kern="1200">
        <a:solidFill>
          <a:schemeClr val="tx1"/>
        </a:solidFill>
        <a:latin typeface="+mn-lt"/>
        <a:ea typeface="+mn-ea"/>
        <a:cs typeface="+mn-cs"/>
      </a:defRPr>
    </a:lvl4pPr>
    <a:lvl5pPr marL="1828292" algn="l" defTabSz="914147" rtl="0" eaLnBrk="1" latinLnBrk="0" hangingPunct="1">
      <a:defRPr sz="1200" kern="1200">
        <a:solidFill>
          <a:schemeClr val="tx1"/>
        </a:solidFill>
        <a:latin typeface="+mn-lt"/>
        <a:ea typeface="+mn-ea"/>
        <a:cs typeface="+mn-cs"/>
      </a:defRPr>
    </a:lvl5pPr>
    <a:lvl6pPr marL="2285366" algn="l" defTabSz="914147" rtl="0" eaLnBrk="1" latinLnBrk="0" hangingPunct="1">
      <a:defRPr sz="1200" kern="1200">
        <a:solidFill>
          <a:schemeClr val="tx1"/>
        </a:solidFill>
        <a:latin typeface="+mn-lt"/>
        <a:ea typeface="+mn-ea"/>
        <a:cs typeface="+mn-cs"/>
      </a:defRPr>
    </a:lvl6pPr>
    <a:lvl7pPr marL="2742440" algn="l" defTabSz="914147" rtl="0" eaLnBrk="1" latinLnBrk="0" hangingPunct="1">
      <a:defRPr sz="1200" kern="1200">
        <a:solidFill>
          <a:schemeClr val="tx1"/>
        </a:solidFill>
        <a:latin typeface="+mn-lt"/>
        <a:ea typeface="+mn-ea"/>
        <a:cs typeface="+mn-cs"/>
      </a:defRPr>
    </a:lvl7pPr>
    <a:lvl8pPr marL="3199512" algn="l" defTabSz="914147" rtl="0" eaLnBrk="1" latinLnBrk="0" hangingPunct="1">
      <a:defRPr sz="1200" kern="1200">
        <a:solidFill>
          <a:schemeClr val="tx1"/>
        </a:solidFill>
        <a:latin typeface="+mn-lt"/>
        <a:ea typeface="+mn-ea"/>
        <a:cs typeface="+mn-cs"/>
      </a:defRPr>
    </a:lvl8pPr>
    <a:lvl9pPr marL="3656585" algn="l" defTabSz="914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sparama.l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054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r>
              <a:rPr lang="lt-LT" altLang="lt-LT" sz="1200" b="1" dirty="0" smtClean="0">
                <a:latin typeface="Arial" charset="0"/>
                <a:ea typeface="Microsoft YaHei" pitchFamily="34" charset="-122"/>
              </a:rPr>
              <a:t>1 pamoka: investicijos turi kurti tvarius pokyčius</a:t>
            </a:r>
            <a:r>
              <a:rPr lang="en-GB" altLang="lt-LT" sz="1200" b="1" dirty="0" smtClean="0">
                <a:latin typeface="Arial" charset="0"/>
                <a:ea typeface="Microsoft YaHei" pitchFamily="34" charset="-122"/>
              </a:rPr>
              <a:t> (</a:t>
            </a:r>
            <a:r>
              <a:rPr lang="en-GB" altLang="lt-LT" sz="1200" b="1" dirty="0" err="1" smtClean="0">
                <a:latin typeface="Arial" charset="0"/>
                <a:ea typeface="Microsoft YaHei" pitchFamily="34" charset="-122"/>
              </a:rPr>
              <a:t>duoti</a:t>
            </a:r>
            <a:r>
              <a:rPr lang="en-GB" altLang="lt-LT" sz="1200" b="1" dirty="0" smtClean="0">
                <a:latin typeface="Arial" charset="0"/>
                <a:ea typeface="Microsoft YaHei" pitchFamily="34" charset="-122"/>
              </a:rPr>
              <a:t> </a:t>
            </a:r>
            <a:r>
              <a:rPr lang="en-GB" altLang="lt-LT" sz="1200" b="1" dirty="0" err="1" smtClean="0">
                <a:latin typeface="Arial" charset="0"/>
                <a:ea typeface="Microsoft YaHei" pitchFamily="34" charset="-122"/>
              </a:rPr>
              <a:t>impuls</a:t>
            </a:r>
            <a:r>
              <a:rPr lang="lt-LT" altLang="lt-LT" sz="1200" b="1" dirty="0" smtClean="0">
                <a:latin typeface="Arial" charset="0"/>
                <a:ea typeface="Microsoft YaHei" pitchFamily="34" charset="-122"/>
              </a:rPr>
              <a:t>ą</a:t>
            </a:r>
            <a:r>
              <a:rPr lang="en-GB" altLang="lt-LT" sz="1200" b="1" dirty="0" smtClean="0">
                <a:latin typeface="Arial" charset="0"/>
                <a:ea typeface="Microsoft YaHei" pitchFamily="34" charset="-122"/>
              </a:rPr>
              <a:t> </a:t>
            </a:r>
            <a:r>
              <a:rPr lang="en-GB" altLang="lt-LT" sz="1200" b="1" dirty="0" err="1" smtClean="0">
                <a:latin typeface="Arial" charset="0"/>
                <a:ea typeface="Microsoft YaHei" pitchFamily="34" charset="-122"/>
              </a:rPr>
              <a:t>ilgalaikiam</a:t>
            </a:r>
            <a:r>
              <a:rPr lang="en-GB" altLang="lt-LT" sz="1200" b="1" dirty="0" smtClean="0">
                <a:latin typeface="Arial" charset="0"/>
                <a:ea typeface="Microsoft YaHei" pitchFamily="34" charset="-122"/>
              </a:rPr>
              <a:t> </a:t>
            </a:r>
            <a:r>
              <a:rPr lang="en-GB" altLang="lt-LT" sz="1200" b="1" dirty="0" err="1" smtClean="0">
                <a:latin typeface="Arial" charset="0"/>
                <a:ea typeface="Microsoft YaHei" pitchFamily="34" charset="-122"/>
              </a:rPr>
              <a:t>augimui</a:t>
            </a:r>
            <a:r>
              <a:rPr lang="lt-LT" altLang="lt-LT" sz="1200" b="1" dirty="0" smtClean="0">
                <a:latin typeface="Arial" charset="0"/>
                <a:ea typeface="Microsoft YaHei" pitchFamily="34" charset="-122"/>
              </a:rPr>
              <a:t>)</a:t>
            </a:r>
            <a:r>
              <a:rPr lang="en-GB" altLang="lt-LT" sz="1200" b="1" dirty="0" smtClean="0">
                <a:latin typeface="Arial" charset="0"/>
                <a:ea typeface="Microsoft YaHei" pitchFamily="34" charset="-122"/>
              </a:rPr>
              <a:t> </a:t>
            </a:r>
            <a:endParaRPr lang="lt-LT" altLang="lt-LT" sz="1200" b="1" dirty="0" smtClean="0">
              <a:latin typeface="Arial" charset="0"/>
              <a:ea typeface="Microsoft YaHei" pitchFamily="34" charset="-122"/>
            </a:endParaRPr>
          </a:p>
          <a:p>
            <a:r>
              <a:rPr lang="lt-LT" altLang="lt-LT" sz="1200" dirty="0" smtClean="0">
                <a:latin typeface="Arial" charset="0"/>
                <a:ea typeface="Microsoft YaHei" pitchFamily="34" charset="-122"/>
              </a:rPr>
              <a:t>Investicijos kuria grąžą ir turi poveikį tuomet, kai jos ne „išbarstomos“ į pavienes sritis, o koncentruojamos į konkrečią proveržio/ tikslinę sritį. Kompleksiškas požiūris į investicijas (paraleliai investuojant į infrastruktūrą, žmogiškuosius išteklius, naujas žinias, naujų paslaugų kūrimą ir pan.) padeda pasiekti </a:t>
            </a:r>
            <a:r>
              <a:rPr lang="lt-LT" altLang="lt-LT" sz="1200" dirty="0" err="1" smtClean="0">
                <a:latin typeface="Arial" charset="0"/>
                <a:ea typeface="Microsoft YaHei" pitchFamily="34" charset="-122"/>
              </a:rPr>
              <a:t>sinergijų</a:t>
            </a:r>
            <a:r>
              <a:rPr lang="lt-LT" altLang="lt-LT" sz="1200" dirty="0" smtClean="0">
                <a:latin typeface="Arial" charset="0"/>
                <a:ea typeface="Microsoft YaHei" pitchFamily="34" charset="-122"/>
              </a:rPr>
              <a:t> ir pasiekti tvarų augimą konkrečioje srityje. Iš to išplaukia 2 pamoka.</a:t>
            </a:r>
          </a:p>
          <a:p>
            <a:endParaRPr lang="lt-LT" altLang="lt-LT" sz="1200" dirty="0" smtClean="0">
              <a:latin typeface="Arial" charset="0"/>
              <a:ea typeface="Microsoft YaHei" pitchFamily="34" charset="-122"/>
            </a:endParaRPr>
          </a:p>
          <a:p>
            <a:pPr algn="just"/>
            <a:r>
              <a:rPr lang="lt-LT" altLang="lt-LT" sz="1400" b="1" dirty="0" smtClean="0">
                <a:solidFill>
                  <a:srgbClr val="FF9900"/>
                </a:solidFill>
                <a:cs typeface="Tahoma" pitchFamily="34" charset="0"/>
              </a:rPr>
              <a:t>2 pamoka: kompleksinis požiūris į investicijas, ypač regionuose, t.y. </a:t>
            </a:r>
            <a:r>
              <a:rPr lang="lt-LT" altLang="lt-LT" sz="1400" b="1" dirty="0" smtClean="0">
                <a:solidFill>
                  <a:srgbClr val="1F497D"/>
                </a:solidFill>
              </a:rPr>
              <a:t>investuojant į infrastruktūrą, nepamiršti žmonių</a:t>
            </a:r>
          </a:p>
          <a:p>
            <a:r>
              <a:rPr lang="lt-LT" altLang="lt-LT" sz="1200" dirty="0" smtClean="0">
                <a:latin typeface="Arial" charset="0"/>
                <a:ea typeface="Microsoft YaHei" pitchFamily="34" charset="-122"/>
              </a:rPr>
              <a:t>Investicijų sukoncentravimas į infrastruktūrą regionuose nepakankamai finansuojant žmogiškųjų išteklių tobulinimą, MTTP ir verslo aplinkos (įskaitant TUI pritraukimą) gerinimą, neleido pasiekti dar geresnio investicijų efekto. Todėl investuojant į infrastruktūrą, </a:t>
            </a:r>
            <a:r>
              <a:rPr lang="lt-LT" altLang="lt-LT" sz="1200" dirty="0" err="1" smtClean="0">
                <a:latin typeface="Arial" charset="0"/>
                <a:ea typeface="Microsoft YaHei" pitchFamily="34" charset="-122"/>
              </a:rPr>
              <a:t>yapč</a:t>
            </a:r>
            <a:r>
              <a:rPr lang="lt-LT" altLang="lt-LT" sz="1200" dirty="0" smtClean="0">
                <a:latin typeface="Arial" charset="0"/>
                <a:ea typeface="Microsoft YaHei" pitchFamily="34" charset="-122"/>
              </a:rPr>
              <a:t> regionuose, svarbu investuoti ir į pakankamus ir atitinkamos kvalifikacijos žmogiškuosius išteklius, taip pat gerinti verslo aplinką, siekiant pritraukti daugiau vidaus investicijų ir TUI.</a:t>
            </a:r>
          </a:p>
          <a:p>
            <a:endParaRPr lang="lt-LT" altLang="lt-LT" sz="1200" dirty="0" smtClean="0">
              <a:latin typeface="Arial" charset="0"/>
              <a:ea typeface="Microsoft YaHei" pitchFamily="34" charset="-122"/>
            </a:endParaRPr>
          </a:p>
          <a:p>
            <a:pPr algn="just"/>
            <a:r>
              <a:rPr lang="lt-LT" altLang="lt-LT" sz="1400" b="1" dirty="0" smtClean="0">
                <a:solidFill>
                  <a:srgbClr val="FF9900"/>
                </a:solidFill>
                <a:cs typeface="Tahoma" pitchFamily="34" charset="0"/>
              </a:rPr>
              <a:t>3 pamoka: </a:t>
            </a:r>
            <a:r>
              <a:rPr lang="lt-LT" altLang="lt-LT" sz="1400" b="1" dirty="0" smtClean="0">
                <a:solidFill>
                  <a:srgbClr val="1F497D"/>
                </a:solidFill>
              </a:rPr>
              <a:t>efektyviau bendradarbiauti su verslu, aiškiau komunikuoti</a:t>
            </a:r>
          </a:p>
          <a:p>
            <a:pPr algn="just"/>
            <a:r>
              <a:rPr lang="en-GB" altLang="lt-LT" sz="1200" dirty="0" err="1" smtClean="0">
                <a:solidFill>
                  <a:srgbClr val="535353"/>
                </a:solidFill>
              </a:rPr>
              <a:t>Tarpinstitucinio</a:t>
            </a:r>
            <a:r>
              <a:rPr lang="en-GB" altLang="lt-LT" sz="1200" dirty="0" smtClean="0">
                <a:solidFill>
                  <a:srgbClr val="535353"/>
                </a:solidFill>
              </a:rPr>
              <a:t> </a:t>
            </a:r>
            <a:r>
              <a:rPr lang="en-GB" altLang="lt-LT" sz="1200" dirty="0" err="1" smtClean="0">
                <a:solidFill>
                  <a:srgbClr val="535353"/>
                </a:solidFill>
              </a:rPr>
              <a:t>bendradarbiavimo</a:t>
            </a:r>
            <a:r>
              <a:rPr lang="en-GB" altLang="lt-LT" sz="1200" dirty="0" smtClean="0">
                <a:solidFill>
                  <a:srgbClr val="535353"/>
                </a:solidFill>
              </a:rPr>
              <a:t> </a:t>
            </a:r>
            <a:r>
              <a:rPr lang="en-GB" altLang="lt-LT" sz="1200" dirty="0" err="1" smtClean="0">
                <a:solidFill>
                  <a:srgbClr val="535353"/>
                </a:solidFill>
              </a:rPr>
              <a:t>ir</a:t>
            </a:r>
            <a:r>
              <a:rPr lang="en-GB" altLang="lt-LT" sz="1200" dirty="0" smtClean="0">
                <a:solidFill>
                  <a:srgbClr val="535353"/>
                </a:solidFill>
              </a:rPr>
              <a:t> </a:t>
            </a:r>
            <a:r>
              <a:rPr lang="en-GB" altLang="lt-LT" sz="1200" dirty="0" err="1" smtClean="0">
                <a:solidFill>
                  <a:srgbClr val="535353"/>
                </a:solidFill>
              </a:rPr>
              <a:t>horizontalios</a:t>
            </a:r>
            <a:r>
              <a:rPr lang="en-GB" altLang="lt-LT" sz="1200" dirty="0" smtClean="0">
                <a:solidFill>
                  <a:srgbClr val="535353"/>
                </a:solidFill>
              </a:rPr>
              <a:t> </a:t>
            </a:r>
            <a:r>
              <a:rPr lang="en-GB" altLang="lt-LT" sz="1200" dirty="0" err="1" smtClean="0">
                <a:solidFill>
                  <a:srgbClr val="535353"/>
                </a:solidFill>
              </a:rPr>
              <a:t>koordinacijos</a:t>
            </a:r>
            <a:r>
              <a:rPr lang="en-GB" altLang="lt-LT" sz="1200" dirty="0" smtClean="0">
                <a:solidFill>
                  <a:srgbClr val="535353"/>
                </a:solidFill>
              </a:rPr>
              <a:t> </a:t>
            </a:r>
            <a:r>
              <a:rPr lang="en-GB" altLang="lt-LT" sz="1200" dirty="0" err="1" smtClean="0">
                <a:solidFill>
                  <a:srgbClr val="535353"/>
                </a:solidFill>
              </a:rPr>
              <a:t>stoka</a:t>
            </a:r>
            <a:r>
              <a:rPr lang="en-GB" altLang="lt-LT" sz="1200" dirty="0" smtClean="0">
                <a:solidFill>
                  <a:srgbClr val="535353"/>
                </a:solidFill>
              </a:rPr>
              <a:t>, MTTP </a:t>
            </a:r>
            <a:r>
              <a:rPr lang="en-GB" altLang="lt-LT" sz="1200" dirty="0" err="1" smtClean="0">
                <a:solidFill>
                  <a:srgbClr val="535353"/>
                </a:solidFill>
              </a:rPr>
              <a:t>sistemos</a:t>
            </a:r>
            <a:r>
              <a:rPr lang="en-GB" altLang="lt-LT" sz="1200" dirty="0" smtClean="0">
                <a:solidFill>
                  <a:srgbClr val="535353"/>
                </a:solidFill>
              </a:rPr>
              <a:t> </a:t>
            </a:r>
            <a:r>
              <a:rPr lang="en-GB" altLang="lt-LT" sz="1200" dirty="0" err="1" smtClean="0">
                <a:solidFill>
                  <a:srgbClr val="535353"/>
                </a:solidFill>
              </a:rPr>
              <a:t>ir</a:t>
            </a:r>
            <a:r>
              <a:rPr lang="en-GB" altLang="lt-LT" sz="1200" dirty="0" smtClean="0">
                <a:solidFill>
                  <a:srgbClr val="535353"/>
                </a:solidFill>
              </a:rPr>
              <a:t> </a:t>
            </a:r>
            <a:r>
              <a:rPr lang="en-GB" altLang="lt-LT" sz="1200" dirty="0" err="1" smtClean="0">
                <a:solidFill>
                  <a:srgbClr val="535353"/>
                </a:solidFill>
              </a:rPr>
              <a:t>verslo</a:t>
            </a:r>
            <a:r>
              <a:rPr lang="en-GB" altLang="lt-LT" sz="1200" dirty="0" smtClean="0">
                <a:solidFill>
                  <a:srgbClr val="535353"/>
                </a:solidFill>
              </a:rPr>
              <a:t> </a:t>
            </a:r>
            <a:r>
              <a:rPr lang="en-GB" altLang="lt-LT" sz="1200" dirty="0" err="1" smtClean="0">
                <a:solidFill>
                  <a:srgbClr val="535353"/>
                </a:solidFill>
              </a:rPr>
              <a:t>tarpusavio</a:t>
            </a:r>
            <a:r>
              <a:rPr lang="en-GB" altLang="lt-LT" sz="1200" dirty="0" smtClean="0">
                <a:solidFill>
                  <a:srgbClr val="535353"/>
                </a:solidFill>
              </a:rPr>
              <a:t> </a:t>
            </a:r>
            <a:r>
              <a:rPr lang="en-GB" altLang="lt-LT" sz="1200" dirty="0" err="1" smtClean="0">
                <a:solidFill>
                  <a:srgbClr val="535353"/>
                </a:solidFill>
              </a:rPr>
              <a:t>komunikacijos</a:t>
            </a:r>
            <a:r>
              <a:rPr lang="en-GB" altLang="lt-LT" sz="1200" dirty="0" smtClean="0">
                <a:solidFill>
                  <a:srgbClr val="535353"/>
                </a:solidFill>
              </a:rPr>
              <a:t> </a:t>
            </a:r>
            <a:r>
              <a:rPr lang="en-GB" altLang="lt-LT" sz="1200" dirty="0" err="1" smtClean="0">
                <a:solidFill>
                  <a:srgbClr val="535353"/>
                </a:solidFill>
              </a:rPr>
              <a:t>trūkumas</a:t>
            </a:r>
            <a:r>
              <a:rPr lang="lt-LT" altLang="lt-LT" sz="1200" dirty="0" smtClean="0">
                <a:solidFill>
                  <a:srgbClr val="535353"/>
                </a:solidFill>
              </a:rPr>
              <a:t> neleido pasiekti dar geresnių rezultatų</a:t>
            </a:r>
            <a:r>
              <a:rPr lang="en-GB" altLang="lt-LT" sz="1200" dirty="0" smtClean="0">
                <a:solidFill>
                  <a:srgbClr val="535353"/>
                </a:solidFill>
              </a:rPr>
              <a:t>.</a:t>
            </a:r>
            <a:r>
              <a:rPr lang="lt-LT" altLang="lt-LT" sz="1200" dirty="0" smtClean="0">
                <a:solidFill>
                  <a:srgbClr val="535353"/>
                </a:solidFill>
              </a:rPr>
              <a:t> Todėl 2014-2020 m. laikotarpiu svarbu toliau skatinti mokslo ir verslo </a:t>
            </a:r>
            <a:r>
              <a:rPr lang="lt-LT" altLang="lt-LT" sz="1200" dirty="0" err="1" smtClean="0">
                <a:solidFill>
                  <a:srgbClr val="535353"/>
                </a:solidFill>
              </a:rPr>
              <a:t>tarpinstitucinį</a:t>
            </a:r>
            <a:r>
              <a:rPr lang="lt-LT" altLang="lt-LT" sz="1200" dirty="0" smtClean="0">
                <a:solidFill>
                  <a:srgbClr val="535353"/>
                </a:solidFill>
              </a:rPr>
              <a:t> bendradarbiavimą, horizontalų koordinavimą, puoselėti aiškesnę tarpusavio komunikaciją, išnaudoti jau sukurtą MTEPI infrastruktūrą, toliau stiprinant pasiūlą ir paklausą. </a:t>
            </a:r>
            <a:endParaRPr lang="en-GB" altLang="lt-LT" sz="1200" dirty="0" smtClean="0">
              <a:solidFill>
                <a:srgbClr val="535353"/>
              </a:solidFill>
            </a:endParaRPr>
          </a:p>
          <a:p>
            <a:endParaRPr lang="lt-LT" altLang="lt-LT" sz="1200" dirty="0" smtClean="0">
              <a:latin typeface="Arial" charset="0"/>
              <a:ea typeface="Microsoft YaHei" pitchFamily="34" charset="-122"/>
            </a:endParaRPr>
          </a:p>
          <a:p>
            <a:endParaRPr lang="lt-LT" altLang="lt-LT" sz="1200" dirty="0" smtClean="0">
              <a:latin typeface="Arial" charset="0"/>
              <a:ea typeface="Microsoft YaHei" pitchFamily="34" charset="-122"/>
            </a:endParaRPr>
          </a:p>
          <a:p>
            <a:endParaRPr lang="lt-LT" altLang="lt-LT" sz="1200" dirty="0" smtClean="0">
              <a:latin typeface="Arial" charset="0"/>
              <a:ea typeface="Microsoft YaHei" pitchFamily="34" charset="-122"/>
            </a:endParaRPr>
          </a:p>
          <a:p>
            <a:endParaRPr lang="lt-LT" altLang="lt-LT" sz="1200" dirty="0" smtClean="0">
              <a:latin typeface="Arial" charset="0"/>
              <a:ea typeface="Microsoft YaHei" pitchFamily="34" charset="-122"/>
            </a:endParaRPr>
          </a:p>
        </p:txBody>
      </p:sp>
    </p:spTree>
    <p:extLst>
      <p:ext uri="{BB962C8B-B14F-4D97-AF65-F5344CB8AC3E}">
        <p14:creationId xmlns:p14="http://schemas.microsoft.com/office/powerpoint/2010/main" val="356151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pPr algn="just"/>
            <a:r>
              <a:rPr lang="lt-LT" altLang="lt-LT" sz="1400" b="1" dirty="0" smtClean="0">
                <a:solidFill>
                  <a:srgbClr val="FF9900"/>
                </a:solidFill>
                <a:cs typeface="Tahoma" pitchFamily="34" charset="0"/>
              </a:rPr>
              <a:t>4 pamoka: </a:t>
            </a:r>
            <a:r>
              <a:rPr lang="lt-LT" altLang="lt-LT" sz="1400" b="1" dirty="0" smtClean="0">
                <a:solidFill>
                  <a:srgbClr val="1F497D"/>
                </a:solidFill>
              </a:rPr>
              <a:t>partnerystė su NVO </a:t>
            </a:r>
          </a:p>
          <a:p>
            <a:r>
              <a:rPr lang="lt-LT" altLang="lt-LT" sz="1200" dirty="0" smtClean="0">
                <a:latin typeface="Arial" charset="0"/>
                <a:ea typeface="Microsoft YaHei" pitchFamily="34" charset="-122"/>
              </a:rPr>
              <a:t>Ankstesniu laikotarpiu fiksuotas nuoseklesnio vietos savivaldos ir nevyriausybinio sektoriaus bendradarbiavimo socialinių paslaugų srityje nebuvimas. Todėl siekiant didesnio investicijų poveikio, svarbu nuosekliai bendradarbiauti vietos savivaldos lygmenyje su NVO, ypač socialinių paslaugų srityje.</a:t>
            </a:r>
          </a:p>
          <a:p>
            <a:endParaRPr lang="lt-LT" altLang="lt-LT" sz="1200" b="1" dirty="0" smtClean="0">
              <a:solidFill>
                <a:srgbClr val="FF9900"/>
              </a:solidFill>
              <a:cs typeface="Tahoma" pitchFamily="34" charset="0"/>
            </a:endParaRPr>
          </a:p>
          <a:p>
            <a:r>
              <a:rPr lang="lt-LT" altLang="lt-LT" sz="1200" b="1" dirty="0" smtClean="0">
                <a:solidFill>
                  <a:srgbClr val="FF9900"/>
                </a:solidFill>
                <a:cs typeface="Tahoma" pitchFamily="34" charset="0"/>
              </a:rPr>
              <a:t>5 pamoka: </a:t>
            </a:r>
            <a:r>
              <a:rPr lang="lt-LT" altLang="lt-LT" sz="1200" b="1" dirty="0" smtClean="0">
                <a:solidFill>
                  <a:srgbClr val="1F497D"/>
                </a:solidFill>
              </a:rPr>
              <a:t>dėmesys rodiklių pasiekimui ir investicijų tvarumui</a:t>
            </a:r>
          </a:p>
          <a:p>
            <a:r>
              <a:rPr lang="lt-LT" altLang="lt-LT" sz="1200" dirty="0" smtClean="0">
                <a:latin typeface="Arial" charset="0"/>
                <a:ea typeface="Microsoft YaHei" pitchFamily="34" charset="-122"/>
              </a:rPr>
              <a:t>2007–2013 m. finansiniame laikotarpyje didesnis dėmesys būdavo skirtas pasiekti vienus ar kitus fizinius parametrus (tarkime, sukurti atitinkamą infrastruktūrą), o tolesnis infrastruktūros valdymas, išlaikymas ir investicijų į jos sukūrimą efektyvumas tam tikra prasme tapdavo antraplaniu veiksniu. Todėl 2014-2020 m. laikotarpiu daugiau dėmesio skiriama efektyviam projektui įgyvendinti skirtų lėšų panaudojimui.</a:t>
            </a:r>
          </a:p>
          <a:p>
            <a:endParaRPr lang="lt-LT" altLang="lt-LT" sz="1200" dirty="0" smtClean="0">
              <a:latin typeface="Arial" charset="0"/>
              <a:ea typeface="Microsoft YaHei" pitchFamily="34" charset="-122"/>
            </a:endParaRPr>
          </a:p>
          <a:p>
            <a:pPr algn="just"/>
            <a:r>
              <a:rPr lang="lt-LT" altLang="lt-LT" sz="1400" b="1" dirty="0" smtClean="0">
                <a:solidFill>
                  <a:srgbClr val="FF9900"/>
                </a:solidFill>
                <a:cs typeface="Tahoma" pitchFamily="34" charset="0"/>
              </a:rPr>
              <a:t>6 pamoka: </a:t>
            </a:r>
            <a:r>
              <a:rPr lang="lt-LT" altLang="lt-LT" sz="1400" b="1" dirty="0" smtClean="0">
                <a:solidFill>
                  <a:srgbClr val="1F497D"/>
                </a:solidFill>
              </a:rPr>
              <a:t>tolesnis dėmesys ES fondų panaudojimo / įgyvendinimo supaprastinimui</a:t>
            </a:r>
          </a:p>
          <a:p>
            <a:pPr algn="just"/>
            <a:r>
              <a:rPr lang="lt-LT" altLang="lt-LT" sz="1200" dirty="0" smtClean="0">
                <a:solidFill>
                  <a:srgbClr val="535353"/>
                </a:solidFill>
              </a:rPr>
              <a:t>Mažiau dėmesio „popierizmui“, pereinama prie didesnio elektroninio duomenų naudojimo, įskaitant elektroninius viešuosius pirkimus.</a:t>
            </a:r>
            <a:endParaRPr lang="lt-LT" altLang="lt-LT" sz="1200" dirty="0" smtClean="0">
              <a:solidFill>
                <a:srgbClr val="1F497D"/>
              </a:solidFill>
              <a:cs typeface="Tahoma" pitchFamily="34" charset="0"/>
            </a:endParaRPr>
          </a:p>
          <a:p>
            <a:endParaRPr lang="lt-LT" altLang="lt-LT" sz="1200" dirty="0" smtClean="0">
              <a:latin typeface="Arial" charset="0"/>
              <a:ea typeface="Microsoft YaHei" pitchFamily="34" charset="-122"/>
            </a:endParaRPr>
          </a:p>
          <a:p>
            <a:r>
              <a:rPr lang="lt-LT" altLang="lt-LT" sz="1200" dirty="0" smtClean="0">
                <a:latin typeface="Arial" charset="0"/>
                <a:ea typeface="Microsoft YaHei" pitchFamily="34" charset="-122"/>
              </a:rPr>
              <a:t>http://vz.lt/verslo-aplinka/politika/2015/10/19/es-paramos-pamokos-arba-kokie-laukia-pokyciai</a:t>
            </a:r>
          </a:p>
          <a:p>
            <a:endParaRPr lang="lt-LT" altLang="lt-LT" sz="1200" dirty="0" smtClean="0">
              <a:latin typeface="Arial" charset="0"/>
              <a:ea typeface="Microsoft YaHei" pitchFamily="34" charset="-122"/>
            </a:endParaRPr>
          </a:p>
          <a:p>
            <a:endParaRPr lang="en-US" dirty="0"/>
          </a:p>
        </p:txBody>
      </p:sp>
    </p:spTree>
    <p:extLst>
      <p:ext uri="{BB962C8B-B14F-4D97-AF65-F5344CB8AC3E}">
        <p14:creationId xmlns:p14="http://schemas.microsoft.com/office/powerpoint/2010/main" val="356151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7662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394845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pPr algn="just">
              <a:defRPr/>
            </a:pPr>
            <a:r>
              <a:rPr lang="lt-LT" altLang="lt-LT" sz="1200" dirty="0" smtClean="0"/>
              <a:t>ES struktūrinių fondų parama Lietuvai 2007–2013 m. buvo teikiama pagal Lietuvos 2007–2013 m. ES struktūrinės paramos panaudojimo strategiją ir jai įgyvendinti skirtas 4 veiksmų programas. Pagrindinis ES struktūrinių fondų </a:t>
            </a:r>
            <a:r>
              <a:rPr lang="lt-LT" altLang="lt-LT" sz="1200" b="1" dirty="0" smtClean="0"/>
              <a:t>investicijų tikslas </a:t>
            </a:r>
            <a:r>
              <a:rPr lang="lt-LT" altLang="lt-LT" sz="1200" dirty="0" smtClean="0"/>
              <a:t>- gerinti sąlygas investuoti, dirbti ir gyventi Lietuvoje, kad ūkio augimo teikiama nauda pasiektų visus Lietuvos gyventojus, o Lietuvos socialinio ir ekonominio išsivystymo lygis pasiektų pažangių ES-15 šalių narių lygį.</a:t>
            </a:r>
          </a:p>
          <a:p>
            <a:pPr algn="just">
              <a:defRPr/>
            </a:pPr>
            <a:r>
              <a:rPr lang="lt-LT" dirty="0" smtClean="0"/>
              <a:t>Buvo suformuluoti trys plėtros tikslai:</a:t>
            </a:r>
            <a:endParaRPr lang="lt-LT" altLang="lt-LT" sz="1200" dirty="0" smtClean="0"/>
          </a:p>
          <a:p>
            <a:pPr marL="342900" indent="-342900" algn="just">
              <a:spcAft>
                <a:spcPts val="0"/>
              </a:spcAft>
              <a:buFont typeface="Symbol"/>
              <a:buChar char=""/>
              <a:defRPr/>
            </a:pPr>
            <a:r>
              <a:rPr lang="lt-LT" sz="1200" b="1" dirty="0" smtClean="0">
                <a:latin typeface="Century Gothic"/>
                <a:ea typeface="Calibri"/>
                <a:cs typeface="Times New Roman"/>
              </a:rPr>
              <a:t>Spartinti ūkio augimą ilguoju laikotarpiu</a:t>
            </a:r>
            <a:r>
              <a:rPr lang="lt-LT" sz="1200" dirty="0" smtClean="0">
                <a:latin typeface="Century Gothic"/>
                <a:ea typeface="Calibri"/>
                <a:cs typeface="Times New Roman"/>
              </a:rPr>
              <a:t> – buvo siekiama didinti Lietuvos ūkio konkurencingumą tarptautinėse rinkose, vystyti žinioms, o ne kapitalui ar žaliavoms imlius pramonės ir paslaugų sektorius, užtikrinti makroekonominį stabilumą ir tapti visateise Ekonominės ir pinigų sąjungos nare.</a:t>
            </a:r>
            <a:endParaRPr lang="en-GB" sz="1600" dirty="0" smtClean="0">
              <a:ea typeface="Calibri"/>
              <a:cs typeface="Times New Roman"/>
            </a:endParaRPr>
          </a:p>
          <a:p>
            <a:pPr marL="342900" indent="-342900" algn="just">
              <a:spcAft>
                <a:spcPts val="0"/>
              </a:spcAft>
              <a:buFont typeface="Symbol"/>
              <a:buChar char=""/>
              <a:defRPr/>
            </a:pPr>
            <a:r>
              <a:rPr lang="lt-LT" sz="1200" b="1" dirty="0" smtClean="0">
                <a:latin typeface="Century Gothic"/>
                <a:ea typeface="Calibri"/>
                <a:cs typeface="Times New Roman"/>
              </a:rPr>
              <a:t>Kurti daugiau geresnių darbo vietų</a:t>
            </a:r>
            <a:r>
              <a:rPr lang="lt-LT" sz="1200" dirty="0" smtClean="0">
                <a:latin typeface="Century Gothic"/>
                <a:ea typeface="Calibri"/>
                <a:cs typeface="Times New Roman"/>
              </a:rPr>
              <a:t> – buvo siekiama mobilizuoti visus Lietuvos darbingo amžiaus gyventojus, paskatinti juos aktyviai dalyvauti ekonominėje veikloje ir visuomeniname gyvenime. Naujos geresnės kokybės darbo vietos yra prielaida sukurti didesnę pridėtinę vertę Lietuvos ūkyje, dirbantiems žmonėms užtikrinti stabilias pajamas ir geresnę gyvenimo kokybę bei stabdyti kvalifikuotos darbo jėgos nutekėjimą į užsienį. Neatsiejamas tokių darbo vietų didėjimo aspektas yra poreikis užtikrinti aukštas darbo jėgos kompetencijas ir nuolatinį mokymąsi.</a:t>
            </a:r>
            <a:endParaRPr lang="en-GB" sz="1600" dirty="0" smtClean="0">
              <a:ea typeface="Calibri"/>
              <a:cs typeface="Times New Roman"/>
            </a:endParaRPr>
          </a:p>
          <a:p>
            <a:pPr marL="342900" indent="-342900" algn="just">
              <a:spcAft>
                <a:spcPts val="0"/>
              </a:spcAft>
              <a:buFont typeface="Symbol"/>
              <a:buChar char=""/>
              <a:defRPr/>
            </a:pPr>
            <a:r>
              <a:rPr lang="lt-LT" sz="1200" b="1" dirty="0" smtClean="0">
                <a:latin typeface="Century Gothic"/>
                <a:ea typeface="Calibri"/>
                <a:cs typeface="Times New Roman"/>
              </a:rPr>
              <a:t>Plėtoti socialinę sanglaudą</a:t>
            </a:r>
            <a:r>
              <a:rPr lang="lt-LT" sz="1200" dirty="0" smtClean="0">
                <a:latin typeface="Century Gothic"/>
                <a:ea typeface="Calibri"/>
                <a:cs typeface="Times New Roman"/>
              </a:rPr>
              <a:t> – buvo siekiama užtikrinti, kad Lietuvos gyventojai jaustųsi vienos bendruomenės dalimi ir atskiros socialinės grupės dalintųsi ekonominės plėtros nauda. </a:t>
            </a:r>
            <a:endParaRPr lang="en-GB" sz="1600" dirty="0" smtClean="0">
              <a:ea typeface="Calibri"/>
              <a:cs typeface="Times New Roman"/>
            </a:endParaRPr>
          </a:p>
        </p:txBody>
      </p:sp>
    </p:spTree>
    <p:extLst>
      <p:ext uri="{BB962C8B-B14F-4D97-AF65-F5344CB8AC3E}">
        <p14:creationId xmlns:p14="http://schemas.microsoft.com/office/powerpoint/2010/main" val="356151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pPr>
              <a:spcBef>
                <a:spcPct val="20000"/>
              </a:spcBef>
            </a:pPr>
            <a:r>
              <a:rPr lang="lt-LT" altLang="lt-LT" sz="1200" dirty="0" smtClean="0">
                <a:ea typeface="Microsoft YaHei" pitchFamily="34" charset="-122"/>
                <a:cs typeface="Mangal" pitchFamily="18" charset="0"/>
              </a:rPr>
              <a:t>Gera makroekonominė būklė ir prognozės – sparčiai auganti ekonomika (realusis BVP metinis pokytis – 9-10 proc.), auganti infliacija, tačiau – ir augantis gamybos efektyvumas, darbo našumas, kiti makroekonominiai rodikliai </a:t>
            </a:r>
          </a:p>
          <a:p>
            <a:pPr>
              <a:spcBef>
                <a:spcPct val="20000"/>
              </a:spcBef>
            </a:pPr>
            <a:r>
              <a:rPr lang="lt-LT" altLang="lt-LT" sz="1200" dirty="0" smtClean="0">
                <a:ea typeface="Microsoft YaHei" pitchFamily="34" charset="-122"/>
                <a:cs typeface="Mangal" pitchFamily="18" charset="0"/>
              </a:rPr>
              <a:t>N</a:t>
            </a:r>
            <a:r>
              <a:rPr lang="pt-BR" altLang="lt-LT" sz="1200" dirty="0" smtClean="0">
                <a:ea typeface="Microsoft YaHei" pitchFamily="34" charset="-122"/>
                <a:cs typeface="Mangal" pitchFamily="18" charset="0"/>
              </a:rPr>
              <a:t>ors ir aug</a:t>
            </a:r>
            <a:r>
              <a:rPr lang="lt-LT" altLang="lt-LT" sz="1200" dirty="0" smtClean="0">
                <a:ea typeface="Microsoft YaHei" pitchFamily="34" charset="-122"/>
                <a:cs typeface="Mangal" pitchFamily="18" charset="0"/>
              </a:rPr>
              <a:t>o</a:t>
            </a:r>
            <a:r>
              <a:rPr lang="pt-BR" altLang="lt-LT" sz="1200" dirty="0" smtClean="0">
                <a:ea typeface="Microsoft YaHei" pitchFamily="34" charset="-122"/>
                <a:cs typeface="Mangal" pitchFamily="18" charset="0"/>
              </a:rPr>
              <a:t> gamybos s</a:t>
            </a:r>
            <a:r>
              <a:rPr lang="lt-LT" altLang="lt-LT" sz="1200" dirty="0" smtClean="0">
                <a:ea typeface="Microsoft YaHei" pitchFamily="34" charset="-122"/>
                <a:cs typeface="Mangal" pitchFamily="18" charset="0"/>
              </a:rPr>
              <a:t>ą</a:t>
            </a:r>
            <a:r>
              <a:rPr lang="pt-BR" altLang="lt-LT" sz="1200" dirty="0" smtClean="0">
                <a:ea typeface="Microsoft YaHei" pitchFamily="34" charset="-122"/>
                <a:cs typeface="Mangal" pitchFamily="18" charset="0"/>
              </a:rPr>
              <a:t>naudos, eksporto raida </a:t>
            </a:r>
            <a:r>
              <a:rPr lang="lt-LT" altLang="lt-LT" sz="1200" dirty="0" smtClean="0">
                <a:ea typeface="Microsoft YaHei" pitchFamily="34" charset="-122"/>
                <a:cs typeface="Mangal" pitchFamily="18" charset="0"/>
              </a:rPr>
              <a:t>buvo</a:t>
            </a:r>
            <a:r>
              <a:rPr lang="pt-BR" altLang="lt-LT" sz="1200" dirty="0" smtClean="0">
                <a:ea typeface="Microsoft YaHei" pitchFamily="34" charset="-122"/>
                <a:cs typeface="Mangal" pitchFamily="18" charset="0"/>
              </a:rPr>
              <a:t> gana palanki</a:t>
            </a:r>
            <a:r>
              <a:rPr lang="lt-LT" altLang="lt-LT" sz="1200" dirty="0" smtClean="0">
                <a:ea typeface="Microsoft YaHei" pitchFamily="34" charset="-122"/>
                <a:cs typeface="Mangal" pitchFamily="18" charset="0"/>
              </a:rPr>
              <a:t> – prekių ir paslaugų eksportas augo</a:t>
            </a:r>
          </a:p>
          <a:p>
            <a:pPr>
              <a:spcBef>
                <a:spcPct val="20000"/>
              </a:spcBef>
            </a:pPr>
            <a:r>
              <a:rPr lang="lt-LT" altLang="lt-LT" sz="1200" dirty="0" smtClean="0">
                <a:ea typeface="Microsoft YaHei" pitchFamily="34" charset="-122"/>
                <a:cs typeface="Mangal" pitchFamily="18" charset="0"/>
              </a:rPr>
              <a:t>2007 m. nedarbo lygis Lietuvoje buvo pats žemiausias Baltijos šalyse ir sudarė tik 4,3 proc.</a:t>
            </a:r>
          </a:p>
          <a:p>
            <a:pPr>
              <a:spcBef>
                <a:spcPct val="20000"/>
              </a:spcBef>
            </a:pPr>
            <a:r>
              <a:rPr lang="lt-LT" altLang="lt-LT" sz="1200" dirty="0" smtClean="0">
                <a:ea typeface="Microsoft YaHei" pitchFamily="34" charset="-122"/>
                <a:cs typeface="Mangal" pitchFamily="18" charset="0"/>
              </a:rPr>
              <a:t>Augantis gyventojų užimtumas, atlyginimų didinimas kai kuriems viešojo sektoriaus darbuotojams prisidėjo prie sparčiai didėjančio bendro darbo užmokesčio dydžio šalyje.</a:t>
            </a:r>
          </a:p>
          <a:p>
            <a:pPr>
              <a:spcBef>
                <a:spcPct val="20000"/>
              </a:spcBef>
            </a:pPr>
            <a:r>
              <a:rPr lang="lt-LT" altLang="lt-LT" sz="1200" dirty="0" smtClean="0">
                <a:ea typeface="Microsoft YaHei" pitchFamily="34" charset="-122"/>
                <a:cs typeface="Mangal" pitchFamily="18" charset="0"/>
              </a:rPr>
              <a:t>Auganti vidaus paklausa, infliacija – ėmė rasti scenarijų dėl ekonomikos „atvėsimo“,  nuosaikaus sulėtėjimo....</a:t>
            </a:r>
          </a:p>
          <a:p>
            <a:pPr>
              <a:spcBef>
                <a:spcPct val="20000"/>
              </a:spcBef>
            </a:pPr>
            <a:endParaRPr lang="lt-LT" altLang="lt-LT" sz="1200" dirty="0" smtClean="0">
              <a:ea typeface="Microsoft YaHei" pitchFamily="34" charset="-122"/>
              <a:cs typeface="Mangal" pitchFamily="18" charset="0"/>
            </a:endParaRPr>
          </a:p>
          <a:p>
            <a:pPr>
              <a:spcBef>
                <a:spcPct val="20000"/>
              </a:spcBef>
            </a:pPr>
            <a:r>
              <a:rPr lang="lt-LT" altLang="en-US" sz="1200" b="1" dirty="0" smtClean="0">
                <a:solidFill>
                  <a:srgbClr val="535353"/>
                </a:solidFill>
                <a:ea typeface="Microsoft YaHei" pitchFamily="34" charset="-122"/>
                <a:cs typeface="Mangal" pitchFamily="18" charset="0"/>
              </a:rPr>
              <a:t>Per 2007-2015 m. laikotarpį Strategijos tikslams įgyvendinti buvo skirta virš 7,9 mlrd. EUR ES struktūrinių fondų ir bendrojo finansavimo lėšų, kuriomis buvo įgyvendinta daugiau nei 8300 viešųjų ir privačių projektų.</a:t>
            </a:r>
          </a:p>
          <a:p>
            <a:pPr>
              <a:spcBef>
                <a:spcPct val="20000"/>
              </a:spcBef>
            </a:pPr>
            <a:endParaRPr lang="lt-LT" altLang="en-US" sz="1200" dirty="0" smtClean="0">
              <a:solidFill>
                <a:srgbClr val="535353"/>
              </a:solidFill>
              <a:ea typeface="Microsoft YaHei" pitchFamily="34" charset="-122"/>
              <a:cs typeface="Mangal" pitchFamily="18" charset="0"/>
            </a:endParaRPr>
          </a:p>
          <a:p>
            <a:pPr>
              <a:spcBef>
                <a:spcPct val="20000"/>
              </a:spcBef>
            </a:pPr>
            <a:r>
              <a:rPr lang="lt-LT" altLang="en-US" sz="1200" dirty="0" smtClean="0">
                <a:solidFill>
                  <a:srgbClr val="535353"/>
                </a:solidFill>
                <a:ea typeface="Microsoft YaHei" pitchFamily="34" charset="-122"/>
                <a:cs typeface="Mangal" pitchFamily="18" charset="0"/>
              </a:rPr>
              <a:t>Pasinaudojant ES investicijomis, augo lūkesčiai dėl ekonomikos proveržio, kuris baigėsi kietu nusileidimu, nulemtu 2008 m. pasaulinės finansų krizės</a:t>
            </a:r>
          </a:p>
          <a:p>
            <a:pPr>
              <a:spcBef>
                <a:spcPct val="20000"/>
              </a:spcBef>
            </a:pPr>
            <a:endParaRPr lang="lt-LT" altLang="en-US" sz="1200" dirty="0" smtClean="0">
              <a:solidFill>
                <a:srgbClr val="535353"/>
              </a:solidFill>
              <a:ea typeface="Microsoft YaHei" pitchFamily="34" charset="-122"/>
              <a:cs typeface="Mangal" pitchFamily="18" charset="0"/>
            </a:endParaRPr>
          </a:p>
          <a:p>
            <a:pPr>
              <a:spcBef>
                <a:spcPct val="20000"/>
              </a:spcBef>
            </a:pPr>
            <a:r>
              <a:rPr lang="lt-LT" altLang="lt-LT" sz="1200" dirty="0" smtClean="0">
                <a:ea typeface="Microsoft YaHei" pitchFamily="34" charset="-122"/>
                <a:cs typeface="Mangal" pitchFamily="18" charset="0"/>
              </a:rPr>
              <a:t>http://www.diena.lt/sites/default/files/styles/940x000/public/roziniai_akiniai.jpg?itok=vByGn-Ey</a:t>
            </a:r>
          </a:p>
          <a:p>
            <a:endParaRPr lang="en-US" dirty="0"/>
          </a:p>
        </p:txBody>
      </p:sp>
    </p:spTree>
    <p:extLst>
      <p:ext uri="{BB962C8B-B14F-4D97-AF65-F5344CB8AC3E}">
        <p14:creationId xmlns:p14="http://schemas.microsoft.com/office/powerpoint/2010/main" val="396271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r>
              <a:rPr lang="lt-LT" altLang="en-US" dirty="0" smtClean="0"/>
              <a:t>Pradedant 2009 metais, Lietuvai prasidėjo permainingas laikotarpis, kuomet 2007-2008 m. sparčiam ekonominiam augimui smūgį sudavė 2008 m. pasaulinė finansų krizė ir jos padarinių šalinimas buvo sudėtingas.</a:t>
            </a:r>
          </a:p>
          <a:p>
            <a:r>
              <a:rPr lang="lt-LT" altLang="en-US" dirty="0" smtClean="0"/>
              <a:t>Smuko BVP, vidaus vartojimas, šalis išgyveno reikšmingus ekonominius ir socialinius pokyčius. </a:t>
            </a:r>
            <a:endParaRPr lang="en-GB" altLang="en-US" dirty="0" smtClean="0"/>
          </a:p>
          <a:p>
            <a:r>
              <a:rPr lang="lt-LT" altLang="en-US" dirty="0" smtClean="0"/>
              <a:t>Ūkio ir infliacijos augimą keitė defliacija, kilo įmonių bankrotai, buvo griežtinamos kreditų išdavimo sąlygos, ženkliai mažėjo vidaus vartojimas. Mažėjo vidaus prekyba ir gamyba, materialiosios ir užsienio investicijos, koregavosi būsto ir kita NT rinka, smuko BVP.</a:t>
            </a:r>
          </a:p>
          <a:p>
            <a:r>
              <a:rPr lang="lt-LT" altLang="en-US" dirty="0" smtClean="0"/>
              <a:t>2009 m. nedarbo lygis siekė 13,6 proc., jaunimo – 29,6 proc.</a:t>
            </a:r>
          </a:p>
          <a:p>
            <a:r>
              <a:rPr lang="lt-LT" altLang="lt-LT" sz="1200" dirty="0" smtClean="0">
                <a:latin typeface="Arial" charset="0"/>
                <a:ea typeface="Microsoft YaHei" pitchFamily="34" charset="-122"/>
                <a:cs typeface="Mangal" pitchFamily="18" charset="0"/>
              </a:rPr>
              <a:t>Prastėjanti Lietuvos gamintojų konkurencinė padėtis eksporto rinkose – spaudimas didinti gamybos efektyvumą, darbo našumą, investuoti į žmogiškuosius išteklius, naujas technologijas, procesus. </a:t>
            </a:r>
            <a:r>
              <a:rPr lang="lt-LT" altLang="en-US" dirty="0" smtClean="0"/>
              <a:t>Pasaulio ekonomikos forumas: Lietuvos konkurencingumo indeksas krito (2009 m. – 53 vieta iš 133 šalių).</a:t>
            </a:r>
          </a:p>
          <a:p>
            <a:r>
              <a:rPr lang="lt-LT" altLang="en-US" dirty="0" smtClean="0"/>
              <a:t>Augo skurdo riziką patiriančių ar socialinėje atskirtyje gyvenančių žmonių skaičius.</a:t>
            </a:r>
          </a:p>
          <a:p>
            <a:r>
              <a:rPr lang="lt-LT" altLang="en-US" dirty="0" smtClean="0"/>
              <a:t>Šalyje augo regioniniai skirtumai.</a:t>
            </a:r>
          </a:p>
          <a:p>
            <a:endParaRPr lang="en-US" dirty="0"/>
          </a:p>
        </p:txBody>
      </p:sp>
    </p:spTree>
    <p:extLst>
      <p:ext uri="{BB962C8B-B14F-4D97-AF65-F5344CB8AC3E}">
        <p14:creationId xmlns:p14="http://schemas.microsoft.com/office/powerpoint/2010/main" val="356151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pPr>
              <a:spcBef>
                <a:spcPct val="20000"/>
              </a:spcBef>
            </a:pPr>
            <a:r>
              <a:rPr lang="lt-LT" altLang="lt-LT" sz="1200" dirty="0" smtClean="0">
                <a:latin typeface="Arial" charset="0"/>
                <a:ea typeface="Microsoft YaHei" pitchFamily="34" charset="-122"/>
                <a:cs typeface="Mangal" pitchFamily="18" charset="0"/>
              </a:rPr>
              <a:t>Daugelyje ES šalių ši krizė turėjo griaunamąjį poveikį: pakeitė regioninių skirtumų mažėjimo ilgalaikę tendenciją, lėmė ekonomikos aktyvumo ir užimtumo mažėjimą, nors produktyvumas augo. </a:t>
            </a:r>
          </a:p>
          <a:p>
            <a:pPr>
              <a:spcBef>
                <a:spcPct val="20000"/>
              </a:spcBef>
            </a:pPr>
            <a:r>
              <a:rPr lang="lt-LT" altLang="lt-LT" sz="1200" dirty="0" smtClean="0">
                <a:latin typeface="Arial" charset="0"/>
                <a:ea typeface="Microsoft YaHei" pitchFamily="34" charset="-122"/>
                <a:cs typeface="Mangal" pitchFamily="18" charset="0"/>
              </a:rPr>
              <a:t>Sanglaudos politika SF dėka reikšmingai prisidėjo prie pažangaus ES šalių ir Lietuvos augimo ir regioninių skirtumų mažinimo, sušvelnino neigiamus krizės padarinius.</a:t>
            </a:r>
          </a:p>
          <a:p>
            <a:pPr>
              <a:spcBef>
                <a:spcPct val="20000"/>
              </a:spcBef>
            </a:pPr>
            <a:endParaRPr lang="lt-LT" altLang="lt-LT" sz="1200" dirty="0" smtClean="0">
              <a:latin typeface="Arial" charset="0"/>
              <a:ea typeface="Microsoft YaHei" pitchFamily="34" charset="-122"/>
              <a:cs typeface="Mangal" pitchFamily="18" charset="0"/>
            </a:endParaRPr>
          </a:p>
          <a:p>
            <a:pPr>
              <a:spcBef>
                <a:spcPct val="20000"/>
              </a:spcBef>
            </a:pPr>
            <a:r>
              <a:rPr lang="lt-LT" altLang="lt-LT" sz="1200" dirty="0" smtClean="0">
                <a:latin typeface="Arial" charset="0"/>
                <a:ea typeface="Microsoft YaHei" pitchFamily="34" charset="-122"/>
                <a:cs typeface="Mangal" pitchFamily="18" charset="0"/>
              </a:rPr>
              <a:t>Iki 2008 m. sanglaudos šalyse bendros viešosios išlaidos ir valstybės investavimas pagal gyventojų skaičių artėjo prie ES vidurkio. Po ekonominės krizės valstybės investicijų perspektyvos yra prastos; tai pabrėžia sanglaudos politikos investicijų.</a:t>
            </a:r>
          </a:p>
          <a:p>
            <a:endParaRPr lang="en-US" dirty="0"/>
          </a:p>
        </p:txBody>
      </p:sp>
    </p:spTree>
    <p:extLst>
      <p:ext uri="{BB962C8B-B14F-4D97-AF65-F5344CB8AC3E}">
        <p14:creationId xmlns:p14="http://schemas.microsoft.com/office/powerpoint/2010/main" val="356151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kaidrės vaizdo vietos rezervavimo ženklas 1"/>
          <p:cNvSpPr>
            <a:spLocks noGrp="1" noRot="1" noChangeAspect="1" noTextEdit="1"/>
          </p:cNvSpPr>
          <p:nvPr>
            <p:ph type="sldImg"/>
          </p:nvPr>
        </p:nvSpPr>
        <p:spPr bwMode="auto">
          <a:xfrm>
            <a:off x="357188" y="1241425"/>
            <a:ext cx="5954712"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Pastabų vietos rezervavimo ženkla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20000"/>
              </a:spcBef>
            </a:pPr>
            <a:r>
              <a:rPr lang="lt-LT" altLang="lt-LT" sz="1400" dirty="0" smtClean="0">
                <a:latin typeface="Arial" charset="0"/>
                <a:ea typeface="Microsoft YaHei" pitchFamily="34" charset="-122"/>
                <a:cs typeface="Mangal" pitchFamily="18" charset="0"/>
              </a:rPr>
              <a:t>SF investicijų indėlis į iššūkių sprendimą ekonominės krizės metu, pateiksiu kelis pavyzdžius</a:t>
            </a:r>
          </a:p>
          <a:p>
            <a:pPr>
              <a:spcBef>
                <a:spcPct val="20000"/>
              </a:spcBef>
            </a:pPr>
            <a:endParaRPr lang="lt-LT" altLang="lt-LT" sz="1400" dirty="0" smtClean="0">
              <a:latin typeface="Arial" charset="0"/>
              <a:ea typeface="Microsoft YaHei" pitchFamily="34" charset="-122"/>
              <a:cs typeface="Mangal" pitchFamily="18" charset="0"/>
            </a:endParaRPr>
          </a:p>
          <a:p>
            <a:pPr>
              <a:spcBef>
                <a:spcPct val="20000"/>
              </a:spcBef>
            </a:pPr>
            <a:r>
              <a:rPr lang="lt-LT" altLang="lt-LT" sz="1400" dirty="0" smtClean="0">
                <a:latin typeface="Arial" charset="0"/>
                <a:ea typeface="Microsoft YaHei" pitchFamily="34" charset="-122"/>
                <a:cs typeface="Mangal" pitchFamily="18" charset="0"/>
              </a:rPr>
              <a:t>Krizės metu finansavimas ADRP priemonėms padidintas nuo 86,7 mln. EUR iki 228,2 mln. EUR - beveik 200 tūkst. bedarbių ir asmenų pasinaudojo ADRP priemonėmis, po jų – beveik 98 tūkst. dalyvių įsidarbino</a:t>
            </a:r>
          </a:p>
          <a:p>
            <a:pPr>
              <a:spcBef>
                <a:spcPct val="20000"/>
              </a:spcBef>
            </a:pPr>
            <a:r>
              <a:rPr lang="lt-LT" altLang="lt-LT" sz="1400" dirty="0" smtClean="0">
                <a:latin typeface="Arial" charset="0"/>
                <a:ea typeface="Microsoft YaHei" pitchFamily="34" charset="-122"/>
                <a:cs typeface="Mangal" pitchFamily="18" charset="0"/>
              </a:rPr>
              <a:t>ADRP priemonės apėmė tokias iniciatyvas kaip įdarbinimas subsidijuojant, viešųjų darbų rėmimas, perkvalifikavimas, rotacija, vienkartinės įdarbinimo išmokos, išmokos darbo paieškos išlaidoms kompensuoti, išmokos </a:t>
            </a:r>
            <a:r>
              <a:rPr lang="lt-LT" altLang="lt-LT" sz="1400" dirty="0" err="1" smtClean="0">
                <a:latin typeface="Arial" charset="0"/>
                <a:ea typeface="Microsoft YaHei" pitchFamily="34" charset="-122"/>
                <a:cs typeface="Mangal" pitchFamily="18" charset="0"/>
              </a:rPr>
              <a:t>verslumui</a:t>
            </a:r>
            <a:r>
              <a:rPr lang="lt-LT" altLang="lt-LT" sz="1400" dirty="0" smtClean="0">
                <a:latin typeface="Arial" charset="0"/>
                <a:ea typeface="Microsoft YaHei" pitchFamily="34" charset="-122"/>
                <a:cs typeface="Mangal" pitchFamily="18" charset="0"/>
              </a:rPr>
              <a:t> skatinti.</a:t>
            </a:r>
          </a:p>
          <a:p>
            <a:pPr>
              <a:spcBef>
                <a:spcPct val="20000"/>
              </a:spcBef>
            </a:pPr>
            <a:endParaRPr lang="lt-LT" altLang="lt-LT" sz="1400" dirty="0" smtClean="0">
              <a:latin typeface="Arial" charset="0"/>
              <a:ea typeface="Microsoft YaHei" pitchFamily="34" charset="-122"/>
              <a:cs typeface="Mangal" pitchFamily="18" charset="0"/>
            </a:endParaRPr>
          </a:p>
          <a:p>
            <a:pPr>
              <a:spcBef>
                <a:spcPct val="20000"/>
              </a:spcBef>
            </a:pPr>
            <a:endParaRPr lang="lt-LT" altLang="lt-LT" sz="1400" dirty="0" smtClean="0">
              <a:latin typeface="Arial" charset="0"/>
              <a:ea typeface="Microsoft YaHei" pitchFamily="34" charset="-122"/>
              <a:cs typeface="Mangal" pitchFamily="18" charset="0"/>
            </a:endParaRPr>
          </a:p>
          <a:p>
            <a:r>
              <a:rPr lang="lt-LT" altLang="en-US" sz="1600" b="1" dirty="0" smtClean="0">
                <a:solidFill>
                  <a:srgbClr val="1F497D"/>
                </a:solidFill>
                <a:ea typeface="Microsoft YaHei" pitchFamily="34" charset="-122"/>
                <a:cs typeface="Tahoma" pitchFamily="34" charset="0"/>
              </a:rPr>
              <a:t>Dėl </a:t>
            </a:r>
            <a:r>
              <a:rPr lang="lt-LT" altLang="lt-LT" sz="1600" b="1" dirty="0" smtClean="0">
                <a:solidFill>
                  <a:srgbClr val="1F497D"/>
                </a:solidFill>
                <a:effectLst>
                  <a:outerShdw blurRad="38100" dist="38100" dir="2700000" algn="tl">
                    <a:srgbClr val="C0C0C0"/>
                  </a:outerShdw>
                </a:effectLst>
                <a:ea typeface="Microsoft YaHei" pitchFamily="34" charset="-122"/>
                <a:cs typeface="Tahoma" pitchFamily="34" charset="0"/>
              </a:rPr>
              <a:t>SF intervencijų:</a:t>
            </a:r>
          </a:p>
          <a:p>
            <a:pPr>
              <a:buFontTx/>
              <a:buChar char="•"/>
            </a:pPr>
            <a:r>
              <a:rPr lang="lt-LT" altLang="lt-LT" sz="1400" b="1" dirty="0" smtClean="0">
                <a:solidFill>
                  <a:srgbClr val="1F497D"/>
                </a:solidFill>
                <a:ea typeface="Microsoft YaHei" pitchFamily="34" charset="-122"/>
                <a:cs typeface="Tahoma" pitchFamily="34" charset="0"/>
              </a:rPr>
              <a:t>2012 m. papildomai sukurta ir išsaugota </a:t>
            </a:r>
            <a:r>
              <a:rPr lang="lt-LT" altLang="lt-LT" sz="1600" b="1" dirty="0" smtClean="0">
                <a:solidFill>
                  <a:srgbClr val="1F497D"/>
                </a:solidFill>
                <a:effectLst>
                  <a:outerShdw blurRad="38100" dist="38100" dir="2700000" algn="tl">
                    <a:srgbClr val="C0C0C0"/>
                  </a:outerShdw>
                </a:effectLst>
                <a:ea typeface="Microsoft YaHei" pitchFamily="34" charset="-122"/>
                <a:cs typeface="Tahoma" pitchFamily="34" charset="0"/>
              </a:rPr>
              <a:t>40,2 tūkst. darbo vietų</a:t>
            </a:r>
          </a:p>
          <a:p>
            <a:pPr>
              <a:buFontTx/>
              <a:buChar char="•"/>
            </a:pPr>
            <a:r>
              <a:rPr lang="lt-LT" altLang="lt-LT" sz="1400" b="1" dirty="0" smtClean="0">
                <a:solidFill>
                  <a:srgbClr val="1F497D"/>
                </a:solidFill>
                <a:ea typeface="Microsoft YaHei" pitchFamily="34" charset="-122"/>
                <a:cs typeface="Tahoma" pitchFamily="34" charset="0"/>
              </a:rPr>
              <a:t>2012 m. </a:t>
            </a:r>
            <a:r>
              <a:rPr lang="lt-LT" altLang="lt-LT" sz="1600" b="1" dirty="0" smtClean="0">
                <a:solidFill>
                  <a:srgbClr val="1F497D"/>
                </a:solidFill>
                <a:effectLst>
                  <a:outerShdw blurRad="38100" dist="38100" dir="2700000" algn="tl">
                    <a:srgbClr val="C0C0C0"/>
                  </a:outerShdw>
                </a:effectLst>
                <a:ea typeface="Microsoft YaHei" pitchFamily="34" charset="-122"/>
                <a:cs typeface="Tahoma" pitchFamily="34" charset="0"/>
              </a:rPr>
              <a:t>nedarbo lygis </a:t>
            </a:r>
            <a:r>
              <a:rPr lang="lt-LT" altLang="lt-LT" sz="1400" b="1" dirty="0" smtClean="0">
                <a:solidFill>
                  <a:srgbClr val="1F497D"/>
                </a:solidFill>
                <a:ea typeface="Microsoft YaHei" pitchFamily="34" charset="-122"/>
                <a:cs typeface="Tahoma" pitchFamily="34" charset="0"/>
              </a:rPr>
              <a:t>buvo </a:t>
            </a:r>
            <a:r>
              <a:rPr lang="lt-LT" altLang="lt-LT" sz="1600" b="1" dirty="0" smtClean="0">
                <a:solidFill>
                  <a:srgbClr val="1F497D"/>
                </a:solidFill>
                <a:effectLst>
                  <a:outerShdw blurRad="38100" dist="38100" dir="2700000" algn="tl">
                    <a:srgbClr val="C0C0C0"/>
                  </a:outerShdw>
                </a:effectLst>
                <a:ea typeface="Microsoft YaHei" pitchFamily="34" charset="-122"/>
                <a:cs typeface="Tahoma" pitchFamily="34" charset="0"/>
              </a:rPr>
              <a:t>2,7 proc. mažesnis </a:t>
            </a:r>
            <a:r>
              <a:rPr lang="lt-LT" altLang="lt-LT" sz="1400" b="1" dirty="0" smtClean="0">
                <a:solidFill>
                  <a:srgbClr val="1F497D"/>
                </a:solidFill>
                <a:ea typeface="Microsoft YaHei" pitchFamily="34" charset="-122"/>
                <a:cs typeface="Tahoma" pitchFamily="34" charset="0"/>
              </a:rPr>
              <a:t>nei būtų be ES investicijų.</a:t>
            </a:r>
          </a:p>
          <a:p>
            <a:pPr>
              <a:buFontTx/>
              <a:buChar char="•"/>
            </a:pPr>
            <a:r>
              <a:rPr lang="lt-LT" altLang="lt-LT" sz="1400" b="1" dirty="0" smtClean="0">
                <a:solidFill>
                  <a:srgbClr val="1F497D"/>
                </a:solidFill>
                <a:ea typeface="Microsoft YaHei" pitchFamily="34" charset="-122"/>
                <a:cs typeface="Tahoma" pitchFamily="34" charset="0"/>
              </a:rPr>
              <a:t>Ypač ženklus ES investicijų poveikis statybų sektoriuje – 2012 m. 17 proc. visų darbo vietų statybų sektoriuje buvo sukurta ir išlaikyta ES SF lėšomis.</a:t>
            </a:r>
          </a:p>
          <a:p>
            <a:pPr>
              <a:spcBef>
                <a:spcPct val="20000"/>
              </a:spcBef>
            </a:pPr>
            <a:endParaRPr lang="lt-LT" altLang="lt-LT" sz="1400" dirty="0" smtClean="0">
              <a:latin typeface="Arial" charset="0"/>
              <a:ea typeface="Microsoft YaHei" pitchFamily="34" charset="-122"/>
              <a:cs typeface="Mangal" pitchFamily="18" charset="0"/>
            </a:endParaRPr>
          </a:p>
        </p:txBody>
      </p:sp>
      <p:sp>
        <p:nvSpPr>
          <p:cNvPr id="34820"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742950" indent="-285750" eaLnBrk="0" hangingPunct="0">
              <a:spcBef>
                <a:spcPct val="30000"/>
              </a:spcBef>
              <a:defRPr sz="1300">
                <a:solidFill>
                  <a:schemeClr val="tx1"/>
                </a:solidFill>
                <a:latin typeface="Calibri" pitchFamily="34" charset="0"/>
                <a:ea typeface="MS PGothic" pitchFamily="34" charset="-128"/>
              </a:defRPr>
            </a:lvl2pPr>
            <a:lvl3pPr marL="1143000" indent="-228600" eaLnBrk="0" hangingPunct="0">
              <a:spcBef>
                <a:spcPct val="30000"/>
              </a:spcBef>
              <a:defRPr sz="1300">
                <a:solidFill>
                  <a:schemeClr val="tx1"/>
                </a:solidFill>
                <a:latin typeface="Calibri" pitchFamily="34" charset="0"/>
                <a:ea typeface="MS PGothic" pitchFamily="34" charset="-128"/>
              </a:defRPr>
            </a:lvl3pPr>
            <a:lvl4pPr marL="1600200" indent="-228600" eaLnBrk="0" hangingPunct="0">
              <a:spcBef>
                <a:spcPct val="30000"/>
              </a:spcBef>
              <a:defRPr sz="1300">
                <a:solidFill>
                  <a:schemeClr val="tx1"/>
                </a:solidFill>
                <a:latin typeface="Calibri" pitchFamily="34" charset="0"/>
                <a:ea typeface="MS PGothic" pitchFamily="34" charset="-128"/>
              </a:defRPr>
            </a:lvl4pPr>
            <a:lvl5pPr marL="2057400" indent="-228600" eaLnBrk="0" hangingPunct="0">
              <a:spcBef>
                <a:spcPct val="30000"/>
              </a:spcBef>
              <a:defRPr sz="1300">
                <a:solidFill>
                  <a:schemeClr val="tx1"/>
                </a:solidFill>
                <a:latin typeface="Calibri" pitchFamily="34" charset="0"/>
                <a:ea typeface="MS PGothic" pitchFamily="34" charset="-128"/>
              </a:defRPr>
            </a:lvl5pPr>
            <a:lvl6pPr marL="25146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6pPr>
            <a:lvl7pPr marL="29718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7pPr>
            <a:lvl8pPr marL="34290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8pPr>
            <a:lvl9pPr marL="38862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fld id="{13DD5756-93FE-4D41-AC74-555489017A7E}" type="slidenum">
              <a:rPr lang="en-US" altLang="lt-LT" sz="1200" smtClean="0">
                <a:solidFill>
                  <a:srgbClr val="000000"/>
                </a:solidFill>
              </a:rPr>
              <a:pPr eaLnBrk="1" hangingPunct="1">
                <a:spcBef>
                  <a:spcPct val="0"/>
                </a:spcBef>
              </a:pPr>
              <a:t>6</a:t>
            </a:fld>
            <a:endParaRPr lang="en-US" altLang="lt-LT" sz="120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kaidrės vaizdo vietos rezervavimo ženklas 1"/>
          <p:cNvSpPr>
            <a:spLocks noGrp="1" noRot="1" noChangeAspect="1" noTextEdit="1"/>
          </p:cNvSpPr>
          <p:nvPr>
            <p:ph type="sldImg"/>
          </p:nvPr>
        </p:nvSpPr>
        <p:spPr bwMode="auto">
          <a:xfrm>
            <a:off x="357188" y="1241425"/>
            <a:ext cx="5954712"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85738" algn="just">
              <a:lnSpc>
                <a:spcPct val="90000"/>
              </a:lnSpc>
            </a:pPr>
            <a:r>
              <a:rPr lang="lt-LT" altLang="lt-LT" sz="1400" b="1" smtClean="0"/>
              <a:t>Poreikis spręsti su ekonomine krize susijusius iššūkius ir švelninti krizės padarinius lėmė pragmatišką požiūrį į investicijų planavimą ir valdymą. </a:t>
            </a:r>
          </a:p>
          <a:p>
            <a:pPr indent="185738" algn="just">
              <a:lnSpc>
                <a:spcPct val="90000"/>
              </a:lnSpc>
            </a:pPr>
            <a:r>
              <a:rPr lang="lt-LT" altLang="lt-LT" sz="1400" smtClean="0"/>
              <a:t>Dėmesys buvo skirtas regionams: investicijos planuojamos Regionų plėtros tarybose, ir nukreipiamos tiesiogiai tikslinėms savivaldybėms, kurios įvardintos kaip “probleminės” ar “ekonomikos augimo centrai”.</a:t>
            </a:r>
          </a:p>
          <a:p>
            <a:pPr indent="185738" algn="just">
              <a:lnSpc>
                <a:spcPct val="90000"/>
              </a:lnSpc>
            </a:pPr>
            <a:r>
              <a:rPr lang="lt-LT" altLang="lt-LT" sz="1400" smtClean="0"/>
              <a:t>Poreikis ieškoti išeičių spręsti nedarbo ir verslo konkurencingumo didinimo iššūkius, davė paskatų sukurti finansų inžinerijos priemones, kuriomis pasinaudojo nemažai įmonių – tai padėjo išsaugoti verslus ir sukurti darbo vietų.</a:t>
            </a:r>
          </a:p>
          <a:p>
            <a:pPr indent="185738" algn="just">
              <a:lnSpc>
                <a:spcPct val="90000"/>
              </a:lnSpc>
            </a:pPr>
            <a:r>
              <a:rPr lang="lt-LT" altLang="lt-LT" sz="1400" smtClean="0"/>
              <a:t>Poreikis efektyviai naudoti ES investicijas jų administravimui skatino ieškoti sprendimų, diegti inovacijas. Pradėti taikyti supaprastinimai, kuriamos ir pagal poreikį adaptuojamos IT sistemos. </a:t>
            </a:r>
          </a:p>
          <a:p>
            <a:pPr indent="185738" algn="just">
              <a:lnSpc>
                <a:spcPct val="90000"/>
              </a:lnSpc>
            </a:pPr>
            <a:r>
              <a:rPr lang="lt-LT" altLang="lt-LT" sz="1400" smtClean="0"/>
              <a:t>Skirta dėmesio efektyvių rizikos valdymo mechanizmų sukūrimui.</a:t>
            </a:r>
          </a:p>
        </p:txBody>
      </p:sp>
      <p:sp>
        <p:nvSpPr>
          <p:cNvPr id="3584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742950" indent="-285750" eaLnBrk="0" hangingPunct="0">
              <a:spcBef>
                <a:spcPct val="30000"/>
              </a:spcBef>
              <a:defRPr sz="1300">
                <a:solidFill>
                  <a:schemeClr val="tx1"/>
                </a:solidFill>
                <a:latin typeface="Calibri" pitchFamily="34" charset="0"/>
                <a:ea typeface="MS PGothic" pitchFamily="34" charset="-128"/>
              </a:defRPr>
            </a:lvl2pPr>
            <a:lvl3pPr marL="1143000" indent="-228600" eaLnBrk="0" hangingPunct="0">
              <a:spcBef>
                <a:spcPct val="30000"/>
              </a:spcBef>
              <a:defRPr sz="1300">
                <a:solidFill>
                  <a:schemeClr val="tx1"/>
                </a:solidFill>
                <a:latin typeface="Calibri" pitchFamily="34" charset="0"/>
                <a:ea typeface="MS PGothic" pitchFamily="34" charset="-128"/>
              </a:defRPr>
            </a:lvl3pPr>
            <a:lvl4pPr marL="1600200" indent="-228600" eaLnBrk="0" hangingPunct="0">
              <a:spcBef>
                <a:spcPct val="30000"/>
              </a:spcBef>
              <a:defRPr sz="1300">
                <a:solidFill>
                  <a:schemeClr val="tx1"/>
                </a:solidFill>
                <a:latin typeface="Calibri" pitchFamily="34" charset="0"/>
                <a:ea typeface="MS PGothic" pitchFamily="34" charset="-128"/>
              </a:defRPr>
            </a:lvl4pPr>
            <a:lvl5pPr marL="2057400" indent="-228600" eaLnBrk="0" hangingPunct="0">
              <a:spcBef>
                <a:spcPct val="30000"/>
              </a:spcBef>
              <a:defRPr sz="1300">
                <a:solidFill>
                  <a:schemeClr val="tx1"/>
                </a:solidFill>
                <a:latin typeface="Calibri" pitchFamily="34" charset="0"/>
                <a:ea typeface="MS PGothic" pitchFamily="34" charset="-128"/>
              </a:defRPr>
            </a:lvl5pPr>
            <a:lvl6pPr marL="25146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6pPr>
            <a:lvl7pPr marL="29718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7pPr>
            <a:lvl8pPr marL="34290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8pPr>
            <a:lvl9pPr marL="3886200" indent="-228600" defTabSz="496888"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fld id="{E2608AC5-40F5-42A0-B3C9-881EA17B3B0C}" type="slidenum">
              <a:rPr lang="en-US" altLang="lt-LT" sz="1200" smtClean="0">
                <a:solidFill>
                  <a:srgbClr val="000000"/>
                </a:solidFill>
              </a:rPr>
              <a:pPr eaLnBrk="1" hangingPunct="1">
                <a:spcBef>
                  <a:spcPct val="0"/>
                </a:spcBef>
              </a:pPr>
              <a:t>7</a:t>
            </a:fld>
            <a:endParaRPr lang="en-US" altLang="lt-LT"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57188" y="1241425"/>
            <a:ext cx="5954712"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en-US" smtClean="0"/>
              <a:t>Svarbu įvertinti ES SF lėšų panaudojimo poveikį, rodantį, kokiu mastu įgyvendinti ES intervencijų tikslai: ūkio plėtros spartinimas, užimtumo didinimas, regioninių netolygumų mažinimas, gyvenimo kokybės gerinimas.</a:t>
            </a:r>
          </a:p>
          <a:p>
            <a:endParaRPr lang="lt-LT" altLang="en-US" smtClean="0"/>
          </a:p>
          <a:p>
            <a:r>
              <a:rPr lang="lt-LT" altLang="en-US" smtClean="0"/>
              <a:t>Platesnį 2007-2013 m. ES SF investicijų poveikį šalies BVP ir kitiems makroekonominiams rodikliams, poveikį atskiriems ūkio sektoriams ar sritims, užimtumui, gyvenimo kokybei </a:t>
            </a:r>
            <a:r>
              <a:rPr lang="lt-LT" altLang="en-US" b="1" smtClean="0"/>
              <a:t>projekto ekspertai išsamiai pristatys tolesniuose pranešimuose. </a:t>
            </a:r>
          </a:p>
          <a:p>
            <a:endParaRPr lang="lt-LT" altLang="en-US" smtClean="0"/>
          </a:p>
          <a:p>
            <a:r>
              <a:rPr lang="lt-LT" altLang="en-US" smtClean="0"/>
              <a:t>Apibendrinant galima teigti, kad 2007-2013 m. ES SF investicijos turėjo poveikį, kai kuriose srityse net reikšmingą. Įgyvendinant pasirinktas investicijų kryptis:</a:t>
            </a:r>
          </a:p>
          <a:p>
            <a:pPr>
              <a:buFontTx/>
              <a:buChar char="•"/>
            </a:pPr>
            <a:r>
              <a:rPr lang="lt-LT" altLang="en-US" smtClean="0"/>
              <a:t>Paskatintos privačios investicijos į ,,proveržio sektorius“, padidintos galimybės SVV subjektams gauti finansavimą – tai reikšmingai prisidėjo prie šalies BVP augimo (augančios materialinės investicijos, vidaus vartojimas) , TUI pritraukimo (šie rodikliai išaugo beveik penktadaliu), neigiamų ekonominės krizės pasekmių švelninimo.</a:t>
            </a:r>
          </a:p>
          <a:p>
            <a:pPr>
              <a:buFontTx/>
              <a:buChar char="•"/>
            </a:pPr>
            <a:r>
              <a:rPr lang="lt-LT" altLang="en-US" smtClean="0"/>
              <a:t>Investuojant į darbo jėgos užimtumo ir aktyvumo lygį, sprendžiami su užimtumu susiję iššūkiai, įskaitant jaunimo, pagyvenusių asmenų, neįgaliųjų, moterų užimtumo lygį. Darbo našumas išaugo 2 proc. Šiomis investicijomis buvo paskatintos naujos iniciatyvos, požiūriai, metodai.</a:t>
            </a:r>
          </a:p>
          <a:p>
            <a:pPr>
              <a:buFontTx/>
              <a:buChar char="•"/>
            </a:pPr>
            <a:r>
              <a:rPr lang="lt-LT" altLang="en-US" smtClean="0"/>
              <a:t>Pagerintos sveikatos, švietimo, socialinės, kultūrinės, susisiekimo, komunalinės paslaugos, jų kokybė, apimtys ir prieinamumas</a:t>
            </a:r>
            <a:r>
              <a:rPr lang="en-GB" altLang="en-US" smtClean="0"/>
              <a:t>. </a:t>
            </a:r>
            <a:r>
              <a:rPr lang="lt-LT" altLang="en-US" smtClean="0"/>
              <a:t>ES investicijų dėka 2014 m. gyvenimo kokybės indeksas padidėjo 42 savivaldybėse. Prie gyvenimo kokybės ir materialinių gyvenimo sąlygų gerėjimo tiesiogiai prisidėjo daugiabučių renovacija ir socialinio būsto plėtra, investicijos į sveikatos, švietimo, socialinių paslaugų, susisiekimo, turizmo, vandens tiekimo ir nuotekų tvarkymo infrastruktūros atnaujinimą ir plėtrą. ES investicijos teigiamai veikė kultūros paslaugų apimtį, įvairovę ir prieinamumą</a:t>
            </a:r>
            <a:r>
              <a:rPr lang="en-GB" altLang="en-US" smtClean="0"/>
              <a:t>, pad</a:t>
            </a:r>
            <a:r>
              <a:rPr lang="lt-LT" altLang="en-US" smtClean="0"/>
              <a:t>ėjo išsaugoti ir atstatyti daug kultūros paveldo objektų.</a:t>
            </a:r>
          </a:p>
          <a:p>
            <a:pPr>
              <a:buFontTx/>
              <a:buChar char="•"/>
            </a:pPr>
            <a:endParaRPr lang="lt-LT" altLang="en-US" smtClean="0"/>
          </a:p>
          <a:p>
            <a:pPr algn="just"/>
            <a:r>
              <a:rPr lang="lt-LT" altLang="lt-LT" sz="1400" b="1" smtClean="0">
                <a:solidFill>
                  <a:srgbClr val="1F497D"/>
                </a:solidFill>
                <a:cs typeface="Tahoma" pitchFamily="34" charset="0"/>
              </a:rPr>
              <a:t>Kiekvienas investuotas euras atnešė 1,38 euro nominalaus BVP grąžos. Šis investicijų grąžos rodiklis dar augs ir iki 2020 metų pasieks 1,6. </a:t>
            </a:r>
          </a:p>
          <a:p>
            <a:pPr>
              <a:buFontTx/>
              <a:buChar char="•"/>
            </a:pPr>
            <a:endParaRPr lang="lt-LT" altLang="en-US" smtClean="0"/>
          </a:p>
          <a:p>
            <a:pPr>
              <a:buFontTx/>
              <a:buChar char="•"/>
            </a:pPr>
            <a:endParaRPr lang="lt-LT" altLang="en-US" smtClean="0"/>
          </a:p>
          <a:p>
            <a:r>
              <a:rPr lang="en-GB" altLang="en-US" smtClean="0"/>
              <a:t>http://www.esparama.lt/es_parama_pletra/failai/fm/failai/Ataskaitos/Nacionaline_Strategine_ataskaita_2009n.pdf</a:t>
            </a:r>
            <a:endParaRPr lang="lt-LT" altLang="en-US" smtClean="0"/>
          </a:p>
          <a:p>
            <a:r>
              <a:rPr lang="en-GB" altLang="en-US" smtClean="0"/>
              <a:t>http://www.esparama.lt/es_parama_pletra/failai/fm/failai/Ataskaitos/Metines_ataskaitos_2009/strategine_ataskaita_2012.pdf</a:t>
            </a:r>
            <a:endParaRPr lang="lt-LT" altLang="en-US" smtClean="0"/>
          </a:p>
          <a:p>
            <a:endParaRPr lang="en-GB"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8A927D-38CF-49FA-A617-47197166863B}" type="slidenum">
              <a:rPr lang="en-US" altLang="en-US" smtClean="0">
                <a:solidFill>
                  <a:srgbClr val="000000"/>
                </a:solidFill>
              </a:rPr>
              <a:pPr/>
              <a:t>8</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57188" y="1241425"/>
            <a:ext cx="5954712"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en-US" dirty="0" smtClean="0"/>
              <a:t>Finansų ministerijos ir partnerių iniciatyva „Jonvabaliai” už skaidrumo ir atsakingumo skatinimą, naudojant Europos Sąjungos lėšas, paskelbta nugalėtoja Europos Komisijos (EK) „</a:t>
            </a:r>
            <a:r>
              <a:rPr lang="lt-LT" altLang="en-US" dirty="0" err="1" smtClean="0"/>
              <a:t>RegioStars</a:t>
            </a:r>
            <a:r>
              <a:rPr lang="lt-LT" altLang="en-US" dirty="0" smtClean="0"/>
              <a:t> 2016″ apdovanojimuose. Šie apdovanojimai skiriami labiausiai įkvepiantiems ir naujoviškiems projektams. „Jonvabalių” iniciatyva tapo nugalėtoja kategorijoje „Veiksmingas valdymas”. Iniciatyvos „Jonvabaliai” veikla paremta projektų vykdytojų ir gyventojų dialogu. Internete sudaryta patogi galimybė rasti suprantamą informaciją, be to, prie iniciatyvos prisijungę projektai paskiria kontaktinį asmenį ir įsipareigoja, kad jis atsakys į tiesiogiai besikreipiančius gyventojų klausimus.</a:t>
            </a:r>
          </a:p>
          <a:p>
            <a:endParaRPr lang="lt-LT" altLang="en-US" dirty="0" smtClean="0"/>
          </a:p>
          <a:p>
            <a:r>
              <a:rPr lang="lt-LT" altLang="en-US" dirty="0" smtClean="0"/>
              <a:t>Prieš ketverius metus „</a:t>
            </a:r>
            <a:r>
              <a:rPr lang="lt-LT" altLang="en-US" dirty="0" err="1" smtClean="0"/>
              <a:t>RegioStars</a:t>
            </a:r>
            <a:r>
              <a:rPr lang="lt-LT" altLang="en-US" dirty="0" smtClean="0"/>
              <a:t> 2013″ garbingą apdovanojimą pelnė viešosios įstaigos „Respublikinis kurčiųjų reabilitacijos centras” vykdyto projekto „Darbo link” socialinė reklama, skirta kurti teigiamą kurčiųjų asmenų įvaizdį darbo rinkoje ir visuomenėje. Lietuvos pateiktas darbas buvo pripažintas geriausiu Informacijos ir komunikacijos kategorijoje „Trumpi filmukai, pristatantys ES regioninę politiką". Konkursą laimėjusios Lietuvos socialinės reklamos tikslinė grupė - girdinčioji visuomenės dalis, darbdaviai, kuriems siekiama parodyti, kad kurtieji yra potencialūs darbuotojai, kūrybingi, darbštūs ir tikslo siekiantys žmonės, gyvenantys tarp mūsų. Vienas iš siektinų tikslų, kad potencialūs darbdaviai įvertintų kurčiųjų galimybes dirbti ir būti naudingais darbo rinkoje. </a:t>
            </a:r>
            <a:r>
              <a:rPr lang="lt-LT" altLang="en-US" b="1" dirty="0" smtClean="0"/>
              <a:t>Šį projektą vėliau išsamiai pristatys patys jo vykdytojai.</a:t>
            </a:r>
          </a:p>
          <a:p>
            <a:endParaRPr lang="lt-LT" altLang="en-US" b="1" dirty="0" smtClean="0"/>
          </a:p>
          <a:p>
            <a:r>
              <a:rPr lang="lt-LT" altLang="en-US" dirty="0" smtClean="0"/>
              <a:t>„</a:t>
            </a:r>
            <a:r>
              <a:rPr lang="lt-LT" altLang="en-US" dirty="0" err="1" smtClean="0"/>
              <a:t>RegioStars</a:t>
            </a:r>
            <a:r>
              <a:rPr lang="lt-LT" altLang="en-US" dirty="0" smtClean="0"/>
              <a:t> 2010“ apdovanojimų finale buvo net trys Lietuvoje įgyvendinti projektai, finansuoti iš ankstesnio laikotarpio ES lėšų – socialinės reabilitacijos projektas, vykdytas salotų restorane „Mano guru“, taip pat aljanso „Langas į ateitį“ vykdytas kompiuterinio raštingumo projektas bei ES struktūrinių fondų svetainė. Tąsyk du iš jų – aljanso „Langas į ateitį“ vykdytas kompiuterinio raštingumo projektas apdovanotas Informacinių komunikacijos technologijų kategorijoje, o ES struktūrinių fondų svetainė </a:t>
            </a:r>
            <a:r>
              <a:rPr lang="lt-LT" altLang="en-US" b="1" dirty="0" err="1" smtClean="0">
                <a:hlinkClick r:id="rId3"/>
              </a:rPr>
              <a:t>www.esparama.lt</a:t>
            </a:r>
            <a:r>
              <a:rPr lang="lt-LT" altLang="en-US" b="1" dirty="0" smtClean="0">
                <a:hlinkClick r:id="rId3"/>
              </a:rPr>
              <a:t> </a:t>
            </a:r>
            <a:r>
              <a:rPr lang="lt-LT" altLang="en-US" dirty="0" smtClean="0"/>
              <a:t>– kategorijoje „Komunikacija: tinklalapis, siūlantis vertingą informaciją ir parodantis ES pridėtinę vertę“. Tinklapis </a:t>
            </a:r>
            <a:r>
              <a:rPr lang="lt-LT" altLang="en-US" dirty="0" err="1" smtClean="0"/>
              <a:t>esparama.lt</a:t>
            </a:r>
            <a:r>
              <a:rPr lang="lt-LT" altLang="en-US" dirty="0" smtClean="0"/>
              <a:t> padėjo visiems 2007-2013 m. programų ir projektų vykdytojams rasti pačią aktualiausią informaciją.</a:t>
            </a:r>
            <a:endParaRPr lang="lt-LT" altLang="en-US" b="1" dirty="0" smtClean="0"/>
          </a:p>
          <a:p>
            <a:endParaRPr lang="lt-LT" altLang="en-US" b="1" dirty="0" smtClean="0"/>
          </a:p>
          <a:p>
            <a:endParaRPr lang="lt-LT" altLang="en-US" b="1" dirty="0" smtClean="0"/>
          </a:p>
          <a:p>
            <a:endParaRPr lang="en-GB"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5318B6D-51B0-4FFD-B8CD-A293AD58901D}"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779046924"/>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657350"/>
            <a:ext cx="4320000" cy="2582333"/>
          </a:xfrm>
          <a:prstGeom prst="rect">
            <a:avLst/>
          </a:prstGeom>
        </p:spPr>
        <p:txBody>
          <a:bodyPr>
            <a:no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sk-SK"/>
              <a:t>Click to edit Master title style</a:t>
            </a:r>
            <a:endParaRPr lang="en-US"/>
          </a:p>
        </p:txBody>
      </p:sp>
      <p:sp>
        <p:nvSpPr>
          <p:cNvPr id="7" name="Content Placeholder 16"/>
          <p:cNvSpPr>
            <a:spLocks noGrp="1"/>
          </p:cNvSpPr>
          <p:nvPr>
            <p:ph sz="quarter" idx="18"/>
          </p:nvPr>
        </p:nvSpPr>
        <p:spPr>
          <a:xfrm>
            <a:off x="252443"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19"/>
          </p:nvPr>
        </p:nvSpPr>
        <p:spPr>
          <a:xfrm>
            <a:off x="252443"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9" name="Content Placeholder 16"/>
          <p:cNvSpPr>
            <a:spLocks noGrp="1"/>
          </p:cNvSpPr>
          <p:nvPr>
            <p:ph sz="quarter" idx="20"/>
          </p:nvPr>
        </p:nvSpPr>
        <p:spPr>
          <a:xfrm>
            <a:off x="2201365"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10" name="Content Placeholder 16"/>
          <p:cNvSpPr>
            <a:spLocks noGrp="1"/>
          </p:cNvSpPr>
          <p:nvPr>
            <p:ph sz="quarter" idx="21"/>
          </p:nvPr>
        </p:nvSpPr>
        <p:spPr>
          <a:xfrm>
            <a:off x="2201365"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15"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32975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en-US" dirty="0"/>
              <a:t>Click to edit master subtitle style</a:t>
            </a:r>
          </a:p>
        </p:txBody>
      </p:sp>
      <p:sp>
        <p:nvSpPr>
          <p:cNvPr id="17"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vert="horz"/>
          <a:lstStyle/>
          <a:p>
            <a:r>
              <a:rPr lang="sk-SK"/>
              <a:t>Click to edit Master title style</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021187110"/>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en-US" dirty="0"/>
              <a:t>Click to edit master subtitle style</a:t>
            </a:r>
          </a:p>
        </p:txBody>
      </p:sp>
      <p:sp>
        <p:nvSpPr>
          <p:cNvPr id="11" name="Title 10"/>
          <p:cNvSpPr>
            <a:spLocks noGrp="1"/>
          </p:cNvSpPr>
          <p:nvPr>
            <p:ph type="title"/>
          </p:nvPr>
        </p:nvSpPr>
        <p:spPr/>
        <p:txBody>
          <a:bodyPr vert="horz"/>
          <a:lstStyle/>
          <a:p>
            <a:r>
              <a:rPr lang="sk-SK"/>
              <a:t>Click to edit Master title style</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886398156"/>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3"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sk-SK"/>
              <a:t>Click to edit Master subtitle style</a:t>
            </a:r>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5" name="Title 4"/>
          <p:cNvSpPr>
            <a:spLocks noGrp="1"/>
          </p:cNvSpPr>
          <p:nvPr>
            <p:ph type="title"/>
          </p:nvPr>
        </p:nvSpPr>
        <p:spPr/>
        <p:txBody>
          <a:bodyPr vert="horz"/>
          <a:lstStyle/>
          <a:p>
            <a:r>
              <a:rPr lang="sk-SK"/>
              <a:t>Click to edit Master title style</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033879693"/>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3" y="1352550"/>
            <a:ext cx="4319999"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sk-SK"/>
              <a:t>Click to edit Master subtitle style</a:t>
            </a:r>
            <a:endParaRPr lang="en-US" dirty="0"/>
          </a:p>
        </p:txBody>
      </p:sp>
      <p:sp>
        <p:nvSpPr>
          <p:cNvPr id="2" name="Title 1"/>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591583282"/>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30000"/>
              </a:lnSpc>
              <a:spcBef>
                <a:spcPts val="0"/>
              </a:spcBef>
              <a:buNone/>
              <a:defRPr sz="1000" b="0" i="0">
                <a:solidFill>
                  <a:schemeClr val="tx1"/>
                </a:solidFill>
                <a:latin typeface="Roboto Light"/>
                <a:cs typeface="Roboto Light"/>
              </a:defRPr>
            </a:lvl3pPr>
            <a:lvl4pPr marL="1370901" indent="0">
              <a:lnSpc>
                <a:spcPct val="130000"/>
              </a:lnSpc>
              <a:spcBef>
                <a:spcPts val="0"/>
              </a:spcBef>
              <a:buNone/>
              <a:defRPr sz="1000" b="0" i="0">
                <a:solidFill>
                  <a:schemeClr val="tx1"/>
                </a:solidFill>
                <a:latin typeface="Roboto Light"/>
                <a:cs typeface="Roboto Light"/>
              </a:defRPr>
            </a:lvl4pPr>
            <a:lvl5pPr marL="1827866"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461852609"/>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14" name="Content Placeholder 16"/>
          <p:cNvSpPr>
            <a:spLocks noGrp="1"/>
          </p:cNvSpPr>
          <p:nvPr>
            <p:ph sz="quarter" idx="14"/>
          </p:nvPr>
        </p:nvSpPr>
        <p:spPr>
          <a:xfrm>
            <a:off x="0" y="1352555"/>
            <a:ext cx="9144000" cy="19812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30000"/>
              </a:lnSpc>
              <a:spcBef>
                <a:spcPts val="0"/>
              </a:spcBef>
              <a:buNone/>
              <a:defRPr sz="1000" b="0" i="0">
                <a:solidFill>
                  <a:schemeClr val="tx1"/>
                </a:solidFill>
                <a:latin typeface="Roboto Light"/>
                <a:cs typeface="Roboto Light"/>
              </a:defRPr>
            </a:lvl3pPr>
            <a:lvl4pPr marL="1370901" indent="0">
              <a:lnSpc>
                <a:spcPct val="130000"/>
              </a:lnSpc>
              <a:spcBef>
                <a:spcPts val="0"/>
              </a:spcBef>
              <a:buNone/>
              <a:defRPr sz="1000" b="0" i="0">
                <a:solidFill>
                  <a:schemeClr val="tx1"/>
                </a:solidFill>
                <a:latin typeface="Roboto Light"/>
                <a:cs typeface="Roboto Light"/>
              </a:defRPr>
            </a:lvl4pPr>
            <a:lvl5pPr marL="1827866" indent="0">
              <a:lnSpc>
                <a:spcPct val="130000"/>
              </a:lnSpc>
              <a:spcBef>
                <a:spcPts val="0"/>
              </a:spcBef>
              <a:buFont typeface="Arial"/>
              <a:buNone/>
              <a:defRPr sz="1000" b="0" i="0">
                <a:solidFill>
                  <a:schemeClr val="tx1"/>
                </a:solidFill>
                <a:latin typeface="Roboto Light"/>
                <a:cs typeface="Roboto Light"/>
              </a:defRPr>
            </a:lvl5pPr>
          </a:lstStyle>
          <a:p>
            <a:pPr lvl="0"/>
            <a:r>
              <a:rPr lang="sk-SK"/>
              <a:t>Click to edit Master text styles</a:t>
            </a:r>
          </a:p>
        </p:txBody>
      </p:sp>
      <p:sp>
        <p:nvSpPr>
          <p:cNvPr id="4" name="Title 3"/>
          <p:cNvSpPr>
            <a:spLocks noGrp="1"/>
          </p:cNvSpPr>
          <p:nvPr>
            <p:ph type="title"/>
          </p:nvPr>
        </p:nvSpPr>
        <p:spPr/>
        <p:txBody>
          <a:bodyPr vert="horz"/>
          <a:lstStyle/>
          <a:p>
            <a:r>
              <a:rPr lang="sk-SK"/>
              <a:t>Click to edit Master title style</a:t>
            </a:r>
            <a:endParaRPr lang="en-US"/>
          </a:p>
        </p:txBody>
      </p:sp>
      <p:sp>
        <p:nvSpPr>
          <p:cNvPr id="5" name="Text Placeholder 4"/>
          <p:cNvSpPr>
            <a:spLocks noGrp="1"/>
          </p:cNvSpPr>
          <p:nvPr>
            <p:ph type="body" sz="quarter" idx="18"/>
          </p:nvPr>
        </p:nvSpPr>
        <p:spPr>
          <a:xfrm>
            <a:off x="252416"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sk-SK"/>
              <a:t>Click to edit Master text styles</a:t>
            </a:r>
          </a:p>
        </p:txBody>
      </p:sp>
      <p:sp>
        <p:nvSpPr>
          <p:cNvPr id="7" name="Text Placeholder 4"/>
          <p:cNvSpPr>
            <a:spLocks noGrp="1"/>
          </p:cNvSpPr>
          <p:nvPr>
            <p:ph type="body" sz="quarter" idx="19"/>
          </p:nvPr>
        </p:nvSpPr>
        <p:spPr>
          <a:xfrm>
            <a:off x="4572004"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sk-SK"/>
              <a:t>Click to edit Master text styles</a:t>
            </a:r>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540422113"/>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19830" y="1352550"/>
            <a:ext cx="2872201"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52446"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141158"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11"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61622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sk-SK"/>
              <a:t>Click to edit Master title style</a:t>
            </a:r>
            <a:endParaRPr lang="en-US"/>
          </a:p>
        </p:txBody>
      </p:sp>
      <p:sp>
        <p:nvSpPr>
          <p:cNvPr id="4" name="Content Placeholder 3"/>
          <p:cNvSpPr>
            <a:spLocks noGrp="1"/>
          </p:cNvSpPr>
          <p:nvPr>
            <p:ph sz="quarter" idx="24"/>
          </p:nvPr>
        </p:nvSpPr>
        <p:spPr>
          <a:xfrm>
            <a:off x="252449"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2" name="Content Placeholder 3"/>
          <p:cNvSpPr>
            <a:spLocks noGrp="1"/>
          </p:cNvSpPr>
          <p:nvPr>
            <p:ph sz="quarter" idx="25"/>
          </p:nvPr>
        </p:nvSpPr>
        <p:spPr>
          <a:xfrm>
            <a:off x="2411438"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3" name="Content Placeholder 3"/>
          <p:cNvSpPr>
            <a:spLocks noGrp="1"/>
          </p:cNvSpPr>
          <p:nvPr>
            <p:ph sz="quarter" idx="26"/>
          </p:nvPr>
        </p:nvSpPr>
        <p:spPr>
          <a:xfrm>
            <a:off x="4570430"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4" name="Content Placeholder 3"/>
          <p:cNvSpPr>
            <a:spLocks noGrp="1"/>
          </p:cNvSpPr>
          <p:nvPr>
            <p:ph sz="quarter" idx="27"/>
          </p:nvPr>
        </p:nvSpPr>
        <p:spPr>
          <a:xfrm>
            <a:off x="6733043"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128640979"/>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0" y="0"/>
            <a:ext cx="4572000" cy="5143500"/>
          </a:xfrm>
          <a:prstGeom prst="rect">
            <a:avLst/>
          </a:prstGeom>
          <a:noFill/>
          <a:effectLst/>
        </p:spPr>
        <p:txBody>
          <a:bodyPr>
            <a:normAutofit/>
          </a:bodyPr>
          <a:lstStyle>
            <a:lvl1pPr marL="0" indent="0">
              <a:buNone/>
              <a:defRPr sz="1000"/>
            </a:lvl1pPr>
          </a:lstStyle>
          <a:p>
            <a:r>
              <a:rPr lang="sk-SK"/>
              <a:t>Drag picture to placeholder or click icon to add</a:t>
            </a:r>
            <a:endParaRPr lang="en-US"/>
          </a:p>
        </p:txBody>
      </p:sp>
      <p:sp>
        <p:nvSpPr>
          <p:cNvPr id="9" name="Text Placeholder 8"/>
          <p:cNvSpPr>
            <a:spLocks noGrp="1"/>
          </p:cNvSpPr>
          <p:nvPr>
            <p:ph type="body" sz="quarter" idx="21"/>
          </p:nvPr>
        </p:nvSpPr>
        <p:spPr>
          <a:xfrm>
            <a:off x="4868338" y="1352550"/>
            <a:ext cx="4023668" cy="2895600"/>
          </a:xfrm>
          <a:prstGeom prst="rect">
            <a:avLst/>
          </a:prstGeom>
        </p:spPr>
        <p:txBody>
          <a:bodyPr rIns="269939">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sk-SK"/>
              <a:t>Click to edit Master text styles</a:t>
            </a:r>
          </a:p>
        </p:txBody>
      </p:sp>
      <p:sp>
        <p:nvSpPr>
          <p:cNvPr id="2" name="Title 1"/>
          <p:cNvSpPr>
            <a:spLocks noGrp="1"/>
          </p:cNvSpPr>
          <p:nvPr>
            <p:ph type="title"/>
          </p:nvPr>
        </p:nvSpPr>
        <p:spPr>
          <a:xfrm>
            <a:off x="4867977" y="819152"/>
            <a:ext cx="3292351" cy="381000"/>
          </a:xfrm>
        </p:spPr>
        <p:txBody>
          <a:bodyPr vert="horz"/>
          <a:lstStyle/>
          <a:p>
            <a:r>
              <a:rPr lang="sk-SK"/>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633720198"/>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9" name="Content Placeholder 16"/>
          <p:cNvSpPr>
            <a:spLocks noGrp="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11502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200152"/>
            <a:ext cx="4381500" cy="3394472"/>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200152"/>
            <a:ext cx="4381500" cy="3394472"/>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676" y="4767778"/>
            <a:ext cx="2133554" cy="273154"/>
          </a:xfrm>
          <a:prstGeom prst="rect">
            <a:avLst/>
          </a:prstGeom>
        </p:spPr>
        <p:txBody>
          <a:bodyPr lIns="71579" tIns="35790" rIns="71579" bIns="35790"/>
          <a:lstStyle>
            <a:lvl1pPr>
              <a:defRPr/>
            </a:lvl1pPr>
          </a:lstStyle>
          <a:p>
            <a:pPr>
              <a:defRPr/>
            </a:pPr>
            <a:endParaRPr lang="en-US"/>
          </a:p>
        </p:txBody>
      </p:sp>
      <p:sp>
        <p:nvSpPr>
          <p:cNvPr id="6" name="Footer Placeholder 4"/>
          <p:cNvSpPr>
            <a:spLocks noGrp="1"/>
          </p:cNvSpPr>
          <p:nvPr>
            <p:ph type="ftr" sz="quarter" idx="11"/>
          </p:nvPr>
        </p:nvSpPr>
        <p:spPr>
          <a:xfrm>
            <a:off x="3123600" y="4767778"/>
            <a:ext cx="2896800" cy="273154"/>
          </a:xfrm>
          <a:prstGeom prst="rect">
            <a:avLst/>
          </a:prstGeom>
        </p:spPr>
        <p:txBody>
          <a:bodyPr lIns="71579" tIns="35790" rIns="71579" bIns="35790"/>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60A9B8-DAEC-452D-B4F8-B68F5F034E26}" type="slidenum">
              <a:rPr lang="en-US"/>
              <a:pPr>
                <a:defRPr/>
              </a:pPr>
              <a:t>‹#›</a:t>
            </a:fld>
            <a:endParaRPr lang="en-US"/>
          </a:p>
        </p:txBody>
      </p:sp>
    </p:spTree>
    <p:extLst>
      <p:ext uri="{BB962C8B-B14F-4D97-AF65-F5344CB8AC3E}">
        <p14:creationId xmlns:p14="http://schemas.microsoft.com/office/powerpoint/2010/main" val="240286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otraukų skaidrė">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28653" y="831850"/>
            <a:ext cx="4242531" cy="2225279"/>
          </a:xfrm>
        </p:spPr>
        <p:txBody>
          <a:bodyPr rtlCol="0">
            <a:normAutofit/>
          </a:bodyPr>
          <a:lstStyle>
            <a:lvl1pPr marL="0" indent="0">
              <a:buNone/>
              <a:defRPr/>
            </a:lvl1pPr>
          </a:lstStyle>
          <a:p>
            <a:pPr lvl="0"/>
            <a:r>
              <a:rPr lang="lt-LT" noProof="0" smtClean="0"/>
              <a:t>Spustelėkite piktogr. norėdami įtraukti pav.</a:t>
            </a:r>
            <a:endParaRPr lang="lt-LT" noProof="0" dirty="0"/>
          </a:p>
        </p:txBody>
      </p:sp>
      <p:sp>
        <p:nvSpPr>
          <p:cNvPr id="9" name="Picture Placeholder 8"/>
          <p:cNvSpPr>
            <a:spLocks noGrp="1"/>
          </p:cNvSpPr>
          <p:nvPr>
            <p:ph type="pic" sz="quarter" idx="14"/>
          </p:nvPr>
        </p:nvSpPr>
        <p:spPr>
          <a:xfrm>
            <a:off x="4997477" y="831851"/>
            <a:ext cx="3517876" cy="3162058"/>
          </a:xfrm>
        </p:spPr>
        <p:txBody>
          <a:bodyPr rtlCol="0">
            <a:normAutofit/>
          </a:bodyPr>
          <a:lstStyle>
            <a:lvl1pPr marL="0" indent="0">
              <a:buNone/>
              <a:defRPr/>
            </a:lvl1pPr>
          </a:lstStyle>
          <a:p>
            <a:pPr lvl="0"/>
            <a:r>
              <a:rPr lang="lt-LT" noProof="0" smtClean="0"/>
              <a:t>Spustelėkite piktogr. norėdami įtraukti pav.</a:t>
            </a:r>
            <a:endParaRPr lang="lt-LT" noProof="0" dirty="0"/>
          </a:p>
        </p:txBody>
      </p:sp>
      <p:sp>
        <p:nvSpPr>
          <p:cNvPr id="11" name="Picture Placeholder 10"/>
          <p:cNvSpPr>
            <a:spLocks noGrp="1"/>
          </p:cNvSpPr>
          <p:nvPr>
            <p:ph type="pic" sz="quarter" idx="15"/>
          </p:nvPr>
        </p:nvSpPr>
        <p:spPr>
          <a:xfrm>
            <a:off x="628650" y="3178339"/>
            <a:ext cx="4252692" cy="1753076"/>
          </a:xfrm>
        </p:spPr>
        <p:txBody>
          <a:bodyPr rtlCol="0">
            <a:normAutofit/>
          </a:bodyPr>
          <a:lstStyle>
            <a:lvl1pPr marL="0" indent="0">
              <a:buNone/>
              <a:defRPr/>
            </a:lvl1pPr>
          </a:lstStyle>
          <a:p>
            <a:pPr lvl="0"/>
            <a:r>
              <a:rPr lang="lt-LT" noProof="0" smtClean="0"/>
              <a:t>Spustelėkite piktogr. norėdami įtraukti pav.</a:t>
            </a:r>
            <a:endParaRPr lang="lt-LT" noProof="0" dirty="0"/>
          </a:p>
        </p:txBody>
      </p:sp>
      <p:sp>
        <p:nvSpPr>
          <p:cNvPr id="12" name="Title 11"/>
          <p:cNvSpPr>
            <a:spLocks noGrp="1"/>
          </p:cNvSpPr>
          <p:nvPr>
            <p:ph type="title"/>
          </p:nvPr>
        </p:nvSpPr>
        <p:spPr/>
        <p:txBody>
          <a:bodyPr/>
          <a:lstStyle/>
          <a:p>
            <a:r>
              <a:rPr lang="lt-LT" smtClean="0"/>
              <a:t>Spustelėję redag. ruoš. pavad. stilių</a:t>
            </a:r>
            <a:endParaRPr lang="lt-LT" dirty="0"/>
          </a:p>
        </p:txBody>
      </p:sp>
    </p:spTree>
    <p:extLst>
      <p:ext uri="{BB962C8B-B14F-4D97-AF65-F5344CB8AC3E}">
        <p14:creationId xmlns:p14="http://schemas.microsoft.com/office/powerpoint/2010/main" val="331711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x-none"/>
              <a:t>Click to edit Master title style</a:t>
            </a:r>
            <a:endParaRPr lang="en-US"/>
          </a:p>
        </p:txBody>
      </p:sp>
      <p:sp>
        <p:nvSpPr>
          <p:cNvPr id="10" name="Content Placeholder 16"/>
          <p:cNvSpPr>
            <a:spLocks noGrp="1" noChangeAspect="1"/>
          </p:cNvSpPr>
          <p:nvPr>
            <p:ph sz="quarter" idx="23" hasCustomPrompt="1"/>
          </p:nvPr>
        </p:nvSpPr>
        <p:spPr>
          <a:xfrm>
            <a:off x="3654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1" name="Content Placeholder 16"/>
          <p:cNvSpPr>
            <a:spLocks noGrp="1" noChangeAspect="1"/>
          </p:cNvSpPr>
          <p:nvPr>
            <p:ph sz="quarter" idx="24" hasCustomPrompt="1"/>
          </p:nvPr>
        </p:nvSpPr>
        <p:spPr>
          <a:xfrm>
            <a:off x="5481001"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2" name="Content Placeholder 16"/>
          <p:cNvSpPr>
            <a:spLocks noGrp="1" noChangeAspect="1"/>
          </p:cNvSpPr>
          <p:nvPr>
            <p:ph sz="quarter" idx="25" hasCustomPrompt="1"/>
          </p:nvPr>
        </p:nvSpPr>
        <p:spPr>
          <a:xfrm>
            <a:off x="730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5" name="Content Placeholder 16"/>
          <p:cNvSpPr>
            <a:spLocks noGrp="1" noChangeAspect="1"/>
          </p:cNvSpPr>
          <p:nvPr>
            <p:ph sz="quarter" idx="28" hasCustomPrompt="1"/>
          </p:nvPr>
        </p:nvSpPr>
        <p:spPr>
          <a:xfrm>
            <a:off x="3654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6" name="Content Placeholder 16"/>
          <p:cNvSpPr>
            <a:spLocks noGrp="1" noChangeAspect="1"/>
          </p:cNvSpPr>
          <p:nvPr>
            <p:ph sz="quarter" idx="29" hasCustomPrompt="1"/>
          </p:nvPr>
        </p:nvSpPr>
        <p:spPr>
          <a:xfrm>
            <a:off x="5481001"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7" name="Content Placeholder 16"/>
          <p:cNvSpPr>
            <a:spLocks noGrp="1" noChangeAspect="1"/>
          </p:cNvSpPr>
          <p:nvPr>
            <p:ph sz="quarter" idx="30" hasCustomPrompt="1"/>
          </p:nvPr>
        </p:nvSpPr>
        <p:spPr>
          <a:xfrm>
            <a:off x="730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3" name="Content Placeholder 16"/>
          <p:cNvSpPr>
            <a:spLocks noGrp="1" noChangeAspect="1"/>
          </p:cNvSpPr>
          <p:nvPr>
            <p:ph sz="quarter" idx="31" hasCustomPrompt="1"/>
          </p:nvPr>
        </p:nvSpPr>
        <p:spPr>
          <a:xfrm>
            <a:off x="-8999"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4" name="Content Placeholder 16"/>
          <p:cNvSpPr>
            <a:spLocks noGrp="1" noChangeAspect="1"/>
          </p:cNvSpPr>
          <p:nvPr>
            <p:ph sz="quarter" idx="32" hasCustomPrompt="1"/>
          </p:nvPr>
        </p:nvSpPr>
        <p:spPr>
          <a:xfrm>
            <a:off x="181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1" name="Content Placeholder 16"/>
          <p:cNvSpPr>
            <a:spLocks noGrp="1" noChangeAspect="1"/>
          </p:cNvSpPr>
          <p:nvPr>
            <p:ph sz="quarter" idx="33" hasCustomPrompt="1"/>
          </p:nvPr>
        </p:nvSpPr>
        <p:spPr>
          <a:xfrm>
            <a:off x="-8999"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2" name="Content Placeholder 16"/>
          <p:cNvSpPr>
            <a:spLocks noGrp="1" noChangeAspect="1"/>
          </p:cNvSpPr>
          <p:nvPr>
            <p:ph sz="quarter" idx="34" hasCustomPrompt="1"/>
          </p:nvPr>
        </p:nvSpPr>
        <p:spPr>
          <a:xfrm>
            <a:off x="181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131273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712070790"/>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Content Placeholder 16"/>
          <p:cNvSpPr>
            <a:spLocks noGrp="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12055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endParaRPr lang="en-US"/>
          </a:p>
        </p:txBody>
      </p:sp>
      <p:sp>
        <p:nvSpPr>
          <p:cNvPr id="12" name="Content Placeholder 3"/>
          <p:cNvSpPr>
            <a:spLocks noGrp="1"/>
          </p:cNvSpPr>
          <p:nvPr>
            <p:ph sz="quarter" idx="25"/>
          </p:nvPr>
        </p:nvSpPr>
        <p:spPr>
          <a:xfrm>
            <a:off x="2425427" y="1809750"/>
            <a:ext cx="2159001" cy="2160000"/>
          </a:xfrm>
        </p:spPr>
        <p:txBody>
          <a:bodyPr/>
          <a:lstStyle/>
          <a:p>
            <a:pPr lvl="0"/>
            <a:endParaRPr lang="en-US"/>
          </a:p>
        </p:txBody>
      </p:sp>
      <p:sp>
        <p:nvSpPr>
          <p:cNvPr id="13" name="Content Placeholder 3"/>
          <p:cNvSpPr>
            <a:spLocks noGrp="1"/>
          </p:cNvSpPr>
          <p:nvPr>
            <p:ph sz="quarter" idx="26"/>
          </p:nvPr>
        </p:nvSpPr>
        <p:spPr>
          <a:xfrm>
            <a:off x="4579250" y="1809750"/>
            <a:ext cx="2159001" cy="2160000"/>
          </a:xfrm>
        </p:spPr>
        <p:txBody>
          <a:bodyPr/>
          <a:lstStyle/>
          <a:p>
            <a:pPr lvl="0"/>
            <a:endParaRPr lang="en-US"/>
          </a:p>
        </p:txBody>
      </p:sp>
      <p:sp>
        <p:nvSpPr>
          <p:cNvPr id="14" name="Content Placeholder 3"/>
          <p:cNvSpPr>
            <a:spLocks noGrp="1"/>
          </p:cNvSpPr>
          <p:nvPr>
            <p:ph sz="quarter" idx="27"/>
          </p:nvPr>
        </p:nvSpPr>
        <p:spPr>
          <a:xfrm>
            <a:off x="6733043" y="1809750"/>
            <a:ext cx="2159001" cy="2160000"/>
          </a:xfrm>
        </p:spPr>
        <p:txBody>
          <a:bodyPr/>
          <a:lstStyle/>
          <a:p>
            <a:pPr lvl="0"/>
            <a:endParaRPr lang="en-US"/>
          </a:p>
        </p:txBody>
      </p:sp>
      <p:sp>
        <p:nvSpPr>
          <p:cNvPr id="5" name="Text Placeholder 4"/>
          <p:cNvSpPr>
            <a:spLocks noGrp="1"/>
          </p:cNvSpPr>
          <p:nvPr>
            <p:ph type="body" sz="quarter" idx="28"/>
          </p:nvPr>
        </p:nvSpPr>
        <p:spPr>
          <a:xfrm>
            <a:off x="982145" y="1200150"/>
            <a:ext cx="7171267" cy="609600"/>
          </a:xfrm>
        </p:spPr>
        <p:txBody>
          <a:bodyPr lIns="134970" tIns="70184" rIns="134970" bIns="70184"/>
          <a:lstStyle>
            <a:lvl1pPr algn="ctr">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427109034"/>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3"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3"/>
          </p:nvPr>
        </p:nvSpPr>
        <p:spPr>
          <a:xfrm>
            <a:off x="286293"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341206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3"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6" name="Text Placeholder 5"/>
          <p:cNvSpPr>
            <a:spLocks noGrp="1"/>
          </p:cNvSpPr>
          <p:nvPr>
            <p:ph type="body" sz="quarter" idx="22"/>
          </p:nvPr>
        </p:nvSpPr>
        <p:spPr>
          <a:xfrm>
            <a:off x="2857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7" name="Text Placeholder 5"/>
          <p:cNvSpPr>
            <a:spLocks noGrp="1"/>
          </p:cNvSpPr>
          <p:nvPr>
            <p:ph type="body" sz="quarter" idx="28"/>
          </p:nvPr>
        </p:nvSpPr>
        <p:spPr>
          <a:xfrm>
            <a:off x="2862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Text Placeholder 5"/>
          <p:cNvSpPr>
            <a:spLocks noGrp="1"/>
          </p:cNvSpPr>
          <p:nvPr>
            <p:ph type="body" sz="quarter" idx="29"/>
          </p:nvPr>
        </p:nvSpPr>
        <p:spPr>
          <a:xfrm>
            <a:off x="203123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9" name="Text Placeholder 5"/>
          <p:cNvSpPr>
            <a:spLocks noGrp="1"/>
          </p:cNvSpPr>
          <p:nvPr>
            <p:ph type="body" sz="quarter" idx="30"/>
          </p:nvPr>
        </p:nvSpPr>
        <p:spPr>
          <a:xfrm>
            <a:off x="203176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0" name="Text Placeholder 5"/>
          <p:cNvSpPr>
            <a:spLocks noGrp="1"/>
          </p:cNvSpPr>
          <p:nvPr>
            <p:ph type="body" sz="quarter" idx="31"/>
          </p:nvPr>
        </p:nvSpPr>
        <p:spPr>
          <a:xfrm>
            <a:off x="37797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1" name="Text Placeholder 5"/>
          <p:cNvSpPr>
            <a:spLocks noGrp="1"/>
          </p:cNvSpPr>
          <p:nvPr>
            <p:ph type="body" sz="quarter" idx="32"/>
          </p:nvPr>
        </p:nvSpPr>
        <p:spPr>
          <a:xfrm>
            <a:off x="378032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2" name="Text Placeholder 5"/>
          <p:cNvSpPr>
            <a:spLocks noGrp="1"/>
          </p:cNvSpPr>
          <p:nvPr>
            <p:ph type="body" sz="quarter" idx="33"/>
          </p:nvPr>
        </p:nvSpPr>
        <p:spPr>
          <a:xfrm>
            <a:off x="55252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3" name="Text Placeholder 5"/>
          <p:cNvSpPr>
            <a:spLocks noGrp="1"/>
          </p:cNvSpPr>
          <p:nvPr>
            <p:ph type="body" sz="quarter" idx="34"/>
          </p:nvPr>
        </p:nvSpPr>
        <p:spPr>
          <a:xfrm>
            <a:off x="55257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4" name="Text Placeholder 5"/>
          <p:cNvSpPr>
            <a:spLocks noGrp="1"/>
          </p:cNvSpPr>
          <p:nvPr>
            <p:ph type="body" sz="quarter" idx="35"/>
          </p:nvPr>
        </p:nvSpPr>
        <p:spPr>
          <a:xfrm>
            <a:off x="72732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5" name="Text Placeholder 5"/>
          <p:cNvSpPr>
            <a:spLocks noGrp="1"/>
          </p:cNvSpPr>
          <p:nvPr>
            <p:ph type="body" sz="quarter" idx="36"/>
          </p:nvPr>
        </p:nvSpPr>
        <p:spPr>
          <a:xfrm>
            <a:off x="7273818"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937813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6" name="Text Placeholder 5"/>
          <p:cNvSpPr>
            <a:spLocks noGrp="1"/>
          </p:cNvSpPr>
          <p:nvPr>
            <p:ph type="body" sz="quarter" idx="22"/>
          </p:nvPr>
        </p:nvSpPr>
        <p:spPr>
          <a:xfrm>
            <a:off x="285755"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2" name="Text Placeholder 5"/>
          <p:cNvSpPr>
            <a:spLocks noGrp="1"/>
          </p:cNvSpPr>
          <p:nvPr>
            <p:ph type="body" sz="quarter" idx="23"/>
          </p:nvPr>
        </p:nvSpPr>
        <p:spPr>
          <a:xfrm>
            <a:off x="3239144"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3" name="Text Placeholder 5"/>
          <p:cNvSpPr>
            <a:spLocks noGrp="1"/>
          </p:cNvSpPr>
          <p:nvPr>
            <p:ph type="body" sz="quarter" idx="24"/>
          </p:nvPr>
        </p:nvSpPr>
        <p:spPr>
          <a:xfrm>
            <a:off x="6191669"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89808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2"/>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2"/>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0" y="1320822"/>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84179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sk-SK"/>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r>
              <a:rPr lang="sk-SK"/>
              <a:t>Click to edit Master text styles</a:t>
            </a:r>
          </a:p>
        </p:txBody>
      </p:sp>
      <p:sp>
        <p:nvSpPr>
          <p:cNvPr id="12" name="Content Placeholder 3"/>
          <p:cNvSpPr>
            <a:spLocks noGrp="1"/>
          </p:cNvSpPr>
          <p:nvPr>
            <p:ph sz="quarter" idx="25"/>
          </p:nvPr>
        </p:nvSpPr>
        <p:spPr>
          <a:xfrm>
            <a:off x="2425427" y="1809750"/>
            <a:ext cx="2159001" cy="2160000"/>
          </a:xfrm>
        </p:spPr>
        <p:txBody>
          <a:bodyPr/>
          <a:lstStyle/>
          <a:p>
            <a:pPr lvl="0"/>
            <a:r>
              <a:rPr lang="sk-SK"/>
              <a:t>Click to edit Master text styles</a:t>
            </a:r>
          </a:p>
        </p:txBody>
      </p:sp>
      <p:sp>
        <p:nvSpPr>
          <p:cNvPr id="13" name="Content Placeholder 3"/>
          <p:cNvSpPr>
            <a:spLocks noGrp="1"/>
          </p:cNvSpPr>
          <p:nvPr>
            <p:ph sz="quarter" idx="26"/>
          </p:nvPr>
        </p:nvSpPr>
        <p:spPr>
          <a:xfrm>
            <a:off x="4579250" y="1809750"/>
            <a:ext cx="2159001" cy="2160000"/>
          </a:xfrm>
        </p:spPr>
        <p:txBody>
          <a:bodyPr/>
          <a:lstStyle/>
          <a:p>
            <a:pPr lvl="0"/>
            <a:r>
              <a:rPr lang="sk-SK"/>
              <a:t>Click to edit Master text styles</a:t>
            </a:r>
          </a:p>
        </p:txBody>
      </p:sp>
      <p:sp>
        <p:nvSpPr>
          <p:cNvPr id="14" name="Content Placeholder 3"/>
          <p:cNvSpPr>
            <a:spLocks noGrp="1"/>
          </p:cNvSpPr>
          <p:nvPr>
            <p:ph sz="quarter" idx="27"/>
          </p:nvPr>
        </p:nvSpPr>
        <p:spPr>
          <a:xfrm>
            <a:off x="6733043" y="1809750"/>
            <a:ext cx="2159001" cy="2160000"/>
          </a:xfrm>
        </p:spPr>
        <p:txBody>
          <a:bodyPr/>
          <a:lstStyle/>
          <a:p>
            <a:pPr lvl="0"/>
            <a:r>
              <a:rPr lang="sk-SK"/>
              <a:t>Click to edit Master text styles</a:t>
            </a:r>
          </a:p>
        </p:txBody>
      </p:sp>
      <p:sp>
        <p:nvSpPr>
          <p:cNvPr id="5" name="Text Placeholder 4"/>
          <p:cNvSpPr>
            <a:spLocks noGrp="1"/>
          </p:cNvSpPr>
          <p:nvPr>
            <p:ph type="body" sz="quarter" idx="28"/>
          </p:nvPr>
        </p:nvSpPr>
        <p:spPr>
          <a:xfrm>
            <a:off x="271648" y="1200150"/>
            <a:ext cx="7881797" cy="609600"/>
          </a:xfrm>
        </p:spPr>
        <p:txBody>
          <a:bodyPr lIns="134970" tIns="70184" rIns="134970" bIns="70184"/>
          <a:lstStyle>
            <a:lvl1pPr algn="l">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sk-SK"/>
              <a:t>Click to edit Master text styles</a:t>
            </a:r>
          </a:p>
        </p:txBody>
      </p:sp>
      <p:sp>
        <p:nvSpPr>
          <p:cNvPr id="1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01779715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973716" y="819152"/>
            <a:ext cx="7179733" cy="381000"/>
          </a:xfrm>
        </p:spPr>
        <p:txBody>
          <a:bodyPr vert="horz"/>
          <a:lstStyle/>
          <a:p>
            <a:r>
              <a:rPr lang="x-none"/>
              <a:t>Click to edit Master title style</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18450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17" name="Content Placeholder 16"/>
          <p:cNvSpPr>
            <a:spLocks noGrp="1"/>
          </p:cNvSpPr>
          <p:nvPr>
            <p:ph sz="quarter" idx="14" hasCustomPrompt="1"/>
          </p:nvPr>
        </p:nvSpPr>
        <p:spPr>
          <a:xfrm>
            <a:off x="25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079950235"/>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657350"/>
            <a:ext cx="4320000" cy="2582333"/>
          </a:xfrm>
          <a:prstGeom prst="rect">
            <a:avLst/>
          </a:prstGeom>
        </p:spPr>
        <p:txBody>
          <a:bodyPr>
            <a:no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965255" y="819152"/>
            <a:ext cx="7188201" cy="381000"/>
          </a:xfrm>
        </p:spPr>
        <p:txBody>
          <a:bodyPr vert="horz"/>
          <a:lstStyle/>
          <a:p>
            <a:r>
              <a:rPr lang="x-none"/>
              <a:t>Click to edit Master title style</a:t>
            </a:r>
            <a:endParaRPr lang="en-US"/>
          </a:p>
        </p:txBody>
      </p:sp>
      <p:sp>
        <p:nvSpPr>
          <p:cNvPr id="7" name="Content Placeholder 16"/>
          <p:cNvSpPr>
            <a:spLocks noGrp="1"/>
          </p:cNvSpPr>
          <p:nvPr>
            <p:ph sz="quarter" idx="18"/>
          </p:nvPr>
        </p:nvSpPr>
        <p:spPr>
          <a:xfrm>
            <a:off x="252443"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19"/>
          </p:nvPr>
        </p:nvSpPr>
        <p:spPr>
          <a:xfrm>
            <a:off x="252443"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9" name="Content Placeholder 16"/>
          <p:cNvSpPr>
            <a:spLocks noGrp="1"/>
          </p:cNvSpPr>
          <p:nvPr>
            <p:ph sz="quarter" idx="20"/>
          </p:nvPr>
        </p:nvSpPr>
        <p:spPr>
          <a:xfrm>
            <a:off x="2201365"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1"/>
          </p:nvPr>
        </p:nvSpPr>
        <p:spPr>
          <a:xfrm>
            <a:off x="2201365"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13"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489095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en-US" dirty="0"/>
              <a:t>Click to edit master subtitle style</a:t>
            </a:r>
          </a:p>
        </p:txBody>
      </p:sp>
      <p:sp>
        <p:nvSpPr>
          <p:cNvPr id="17"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vert="horz"/>
          <a:lstStyle/>
          <a:p>
            <a:r>
              <a:rPr lang="x-none"/>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284819128"/>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r>
              <a:rPr lang="en-US" dirty="0"/>
              <a:t>Click to edit master subtitle style</a:t>
            </a:r>
          </a:p>
        </p:txBody>
      </p:sp>
      <p:sp>
        <p:nvSpPr>
          <p:cNvPr id="11" name="Title 10"/>
          <p:cNvSpPr>
            <a:spLocks noGrp="1"/>
          </p:cNvSpPr>
          <p:nvPr>
            <p:ph type="title"/>
          </p:nvPr>
        </p:nvSpPr>
        <p:spPr/>
        <p:txBody>
          <a:bodyPr vert="horz"/>
          <a:lstStyle/>
          <a:p>
            <a:r>
              <a:rPr lang="x-none"/>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228272386"/>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3"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129967762"/>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3" y="1352550"/>
            <a:ext cx="4319999"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564400591"/>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30000"/>
              </a:lnSpc>
              <a:spcBef>
                <a:spcPts val="0"/>
              </a:spcBef>
              <a:buNone/>
              <a:defRPr sz="1000" b="0" i="0">
                <a:solidFill>
                  <a:schemeClr val="tx1"/>
                </a:solidFill>
                <a:latin typeface="Roboto Light"/>
                <a:cs typeface="Roboto Light"/>
              </a:defRPr>
            </a:lvl3pPr>
            <a:lvl4pPr marL="1370901" indent="0">
              <a:lnSpc>
                <a:spcPct val="130000"/>
              </a:lnSpc>
              <a:spcBef>
                <a:spcPts val="0"/>
              </a:spcBef>
              <a:buNone/>
              <a:defRPr sz="1000" b="0" i="0">
                <a:solidFill>
                  <a:schemeClr val="tx1"/>
                </a:solidFill>
                <a:latin typeface="Roboto Light"/>
                <a:cs typeface="Roboto Light"/>
              </a:defRPr>
            </a:lvl4pPr>
            <a:lvl5pPr marL="1827866"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89247665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14" name="Content Placeholder 16"/>
          <p:cNvSpPr>
            <a:spLocks noGrp="1"/>
          </p:cNvSpPr>
          <p:nvPr>
            <p:ph sz="quarter" idx="14"/>
          </p:nvPr>
        </p:nvSpPr>
        <p:spPr>
          <a:xfrm>
            <a:off x="0" y="1352555"/>
            <a:ext cx="9144000" cy="19812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30000"/>
              </a:lnSpc>
              <a:spcBef>
                <a:spcPts val="0"/>
              </a:spcBef>
              <a:buNone/>
              <a:defRPr sz="1000" b="0" i="0">
                <a:solidFill>
                  <a:schemeClr val="tx1"/>
                </a:solidFill>
                <a:latin typeface="Roboto Light"/>
                <a:cs typeface="Roboto Light"/>
              </a:defRPr>
            </a:lvl3pPr>
            <a:lvl4pPr marL="1370901" indent="0">
              <a:lnSpc>
                <a:spcPct val="130000"/>
              </a:lnSpc>
              <a:spcBef>
                <a:spcPts val="0"/>
              </a:spcBef>
              <a:buNone/>
              <a:defRPr sz="1000" b="0" i="0">
                <a:solidFill>
                  <a:schemeClr val="tx1"/>
                </a:solidFill>
                <a:latin typeface="Roboto Light"/>
                <a:cs typeface="Roboto Light"/>
              </a:defRPr>
            </a:lvl4pPr>
            <a:lvl5pPr marL="1827866" indent="0">
              <a:lnSpc>
                <a:spcPct val="130000"/>
              </a:lnSpc>
              <a:spcBef>
                <a:spcPts val="0"/>
              </a:spcBef>
              <a:buFont typeface="Arial"/>
              <a:buNone/>
              <a:defRPr sz="1000" b="0" i="0">
                <a:solidFill>
                  <a:schemeClr val="tx1"/>
                </a:solidFill>
                <a:latin typeface="Roboto Light"/>
                <a:cs typeface="Roboto Light"/>
              </a:defRPr>
            </a:lvl5pPr>
          </a:lstStyle>
          <a:p>
            <a:pPr lvl="0"/>
            <a:endParaRPr lang="en-US" dirty="0"/>
          </a:p>
        </p:txBody>
      </p:sp>
      <p:sp>
        <p:nvSpPr>
          <p:cNvPr id="4" name="Title 3"/>
          <p:cNvSpPr>
            <a:spLocks noGrp="1"/>
          </p:cNvSpPr>
          <p:nvPr>
            <p:ph type="title"/>
          </p:nvPr>
        </p:nvSpPr>
        <p:spPr/>
        <p:txBody>
          <a:bodyPr vert="horz"/>
          <a:lstStyle/>
          <a:p>
            <a:r>
              <a:rPr lang="x-none"/>
              <a:t>Click to edit Master title style</a:t>
            </a:r>
            <a:endParaRPr lang="en-US"/>
          </a:p>
        </p:txBody>
      </p:sp>
      <p:sp>
        <p:nvSpPr>
          <p:cNvPr id="5" name="Text Placeholder 4"/>
          <p:cNvSpPr>
            <a:spLocks noGrp="1"/>
          </p:cNvSpPr>
          <p:nvPr>
            <p:ph type="body" sz="quarter" idx="18"/>
          </p:nvPr>
        </p:nvSpPr>
        <p:spPr>
          <a:xfrm>
            <a:off x="252416"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endParaRPr lang="en-US"/>
          </a:p>
        </p:txBody>
      </p:sp>
      <p:sp>
        <p:nvSpPr>
          <p:cNvPr id="7" name="Text Placeholder 4"/>
          <p:cNvSpPr>
            <a:spLocks noGrp="1"/>
          </p:cNvSpPr>
          <p:nvPr>
            <p:ph type="body" sz="quarter" idx="19"/>
          </p:nvPr>
        </p:nvSpPr>
        <p:spPr>
          <a:xfrm>
            <a:off x="4572004"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502277698"/>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19830" y="1352550"/>
            <a:ext cx="2872201"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52446"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141158"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30204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93"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0" name="Content Placeholder 16"/>
          <p:cNvSpPr>
            <a:spLocks noGrp="1"/>
          </p:cNvSpPr>
          <p:nvPr>
            <p:ph sz="quarter" idx="23"/>
          </p:nvPr>
        </p:nvSpPr>
        <p:spPr>
          <a:xfrm>
            <a:off x="286293"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99043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52449"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2" name="Content Placeholder 3"/>
          <p:cNvSpPr>
            <a:spLocks noGrp="1"/>
          </p:cNvSpPr>
          <p:nvPr>
            <p:ph sz="quarter" idx="25"/>
          </p:nvPr>
        </p:nvSpPr>
        <p:spPr>
          <a:xfrm>
            <a:off x="2411438"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3" name="Content Placeholder 3"/>
          <p:cNvSpPr>
            <a:spLocks noGrp="1"/>
          </p:cNvSpPr>
          <p:nvPr>
            <p:ph sz="quarter" idx="26"/>
          </p:nvPr>
        </p:nvSpPr>
        <p:spPr>
          <a:xfrm>
            <a:off x="4570430"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4" name="Content Placeholder 3"/>
          <p:cNvSpPr>
            <a:spLocks noGrp="1"/>
          </p:cNvSpPr>
          <p:nvPr>
            <p:ph sz="quarter" idx="27"/>
          </p:nvPr>
        </p:nvSpPr>
        <p:spPr>
          <a:xfrm>
            <a:off x="6733043"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57731746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x-none"/>
              <a:t>Click to edit Master title style</a:t>
            </a:r>
            <a:endParaRPr lang="en-US"/>
          </a:p>
        </p:txBody>
      </p:sp>
      <p:sp>
        <p:nvSpPr>
          <p:cNvPr id="4" name="Content Placeholder 3"/>
          <p:cNvSpPr>
            <a:spLocks noGrp="1"/>
          </p:cNvSpPr>
          <p:nvPr>
            <p:ph sz="quarter" idx="18"/>
          </p:nvPr>
        </p:nvSpPr>
        <p:spPr>
          <a:xfrm>
            <a:off x="1032933" y="1894989"/>
            <a:ext cx="2988000" cy="1691999"/>
          </a:xfrm>
          <a:ln>
            <a:noFill/>
          </a:ln>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721995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Content Placeholder 3"/>
          <p:cNvSpPr>
            <a:spLocks noGrp="1"/>
          </p:cNvSpPr>
          <p:nvPr>
            <p:ph sz="quarter" idx="18"/>
          </p:nvPr>
        </p:nvSpPr>
        <p:spPr>
          <a:xfrm>
            <a:off x="609602" y="1960033"/>
            <a:ext cx="3509560" cy="2133600"/>
          </a:xfrm>
          <a:ln>
            <a:solidFill>
              <a:schemeClr val="accent4"/>
            </a:solidFill>
          </a:ln>
          <a:effectLst/>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Content Placeholder 16"/>
          <p:cNvSpPr>
            <a:spLocks noGrp="1"/>
          </p:cNvSpPr>
          <p:nvPr>
            <p:ph sz="quarter" idx="14" hasCustomPrompt="1"/>
          </p:nvPr>
        </p:nvSpPr>
        <p:spPr>
          <a:xfrm>
            <a:off x="4572000" y="1657350"/>
            <a:ext cx="4320000" cy="24384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17823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7" name="Content Placeholder 3"/>
          <p:cNvSpPr>
            <a:spLocks noGrp="1"/>
          </p:cNvSpPr>
          <p:nvPr>
            <p:ph sz="quarter" idx="19"/>
          </p:nvPr>
        </p:nvSpPr>
        <p:spPr>
          <a:xfrm>
            <a:off x="5334000" y="1885950"/>
            <a:ext cx="2772000" cy="1728000"/>
          </a:xfrm>
          <a:effectLst>
            <a:reflection stA="20000" endPos="10000" dir="5400000" sy="-100000" algn="bl" rotWithShape="0"/>
          </a:effectLst>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29495086"/>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4" name="Title 3"/>
          <p:cNvSpPr>
            <a:spLocks noGrp="1"/>
          </p:cNvSpPr>
          <p:nvPr>
            <p:ph type="title"/>
          </p:nvPr>
        </p:nvSpPr>
        <p:spPr>
          <a:xfrm>
            <a:off x="252063" y="819152"/>
            <a:ext cx="7901399" cy="381000"/>
          </a:xfrm>
        </p:spPr>
        <p:txBody>
          <a:bodyPr vert="horz"/>
          <a:lstStyle/>
          <a:p>
            <a:r>
              <a:rPr lang="x-none"/>
              <a:t>Click to edit Master title style</a:t>
            </a:r>
            <a:endParaRPr lang="en-US"/>
          </a:p>
        </p:txBody>
      </p:sp>
      <p:sp>
        <p:nvSpPr>
          <p:cNvPr id="6" name="Content Placeholder 16"/>
          <p:cNvSpPr>
            <a:spLocks noGrp="1"/>
          </p:cNvSpPr>
          <p:nvPr>
            <p:ph sz="quarter" idx="14" hasCustomPrompt="1"/>
          </p:nvPr>
        </p:nvSpPr>
        <p:spPr>
          <a:xfrm>
            <a:off x="251999" y="1352550"/>
            <a:ext cx="52344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19"/>
          </p:nvPr>
        </p:nvSpPr>
        <p:spPr>
          <a:xfrm>
            <a:off x="6308922" y="1640625"/>
            <a:ext cx="1752601" cy="2340000"/>
          </a:xfrm>
          <a:ln>
            <a:noFill/>
          </a:ln>
        </p:spPr>
        <p:txBody>
          <a:body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77447840"/>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4" name="Title 3"/>
          <p:cNvSpPr>
            <a:spLocks noGrp="1"/>
          </p:cNvSpPr>
          <p:nvPr>
            <p:ph type="title"/>
          </p:nvPr>
        </p:nvSpPr>
        <p:spPr>
          <a:xfrm>
            <a:off x="252063" y="819152"/>
            <a:ext cx="7901399" cy="381000"/>
          </a:xfrm>
        </p:spPr>
        <p:txBody>
          <a:bodyPr vert="horz"/>
          <a:lstStyle/>
          <a:p>
            <a:r>
              <a:rPr lang="x-none"/>
              <a:t>Click to edit Master title style</a:t>
            </a:r>
            <a:endParaRPr lang="en-US"/>
          </a:p>
        </p:txBody>
      </p:sp>
      <p:sp>
        <p:nvSpPr>
          <p:cNvPr id="6" name="Content Placeholder 16"/>
          <p:cNvSpPr>
            <a:spLocks noGrp="1"/>
          </p:cNvSpPr>
          <p:nvPr>
            <p:ph sz="quarter" idx="14" hasCustomPrompt="1"/>
          </p:nvPr>
        </p:nvSpPr>
        <p:spPr>
          <a:xfrm>
            <a:off x="3657600" y="1352550"/>
            <a:ext cx="52344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19"/>
          </p:nvPr>
        </p:nvSpPr>
        <p:spPr>
          <a:xfrm>
            <a:off x="1325388" y="1774830"/>
            <a:ext cx="1177925" cy="2085974"/>
          </a:xfrm>
          <a:ln>
            <a:noFill/>
          </a:ln>
        </p:spPr>
        <p:txBody>
          <a:body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77105357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732000" y="1352550"/>
            <a:ext cx="2160000"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52416" y="1352550"/>
            <a:ext cx="2159588"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638516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ontent Placeholder 16"/>
          <p:cNvSpPr>
            <a:spLocks noGrp="1"/>
          </p:cNvSpPr>
          <p:nvPr>
            <p:ph sz="quarter" idx="19" hasCustomPrompt="1"/>
          </p:nvPr>
        </p:nvSpPr>
        <p:spPr>
          <a:xfrm>
            <a:off x="252418" y="1352550"/>
            <a:ext cx="8639588"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209126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52412"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340571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16"/>
          <p:cNvSpPr>
            <a:spLocks noGrp="1" noChangeAspect="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noChangeAspect="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noChangeAspect="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Content Placeholder 16"/>
          <p:cNvSpPr>
            <a:spLocks noGrp="1" noChangeAspect="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noChangeAspect="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noChangeAspect="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95992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93"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6" name="Text Placeholder 5"/>
          <p:cNvSpPr>
            <a:spLocks noGrp="1"/>
          </p:cNvSpPr>
          <p:nvPr>
            <p:ph type="body" sz="quarter" idx="22"/>
          </p:nvPr>
        </p:nvSpPr>
        <p:spPr>
          <a:xfrm>
            <a:off x="2857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7" name="Text Placeholder 5"/>
          <p:cNvSpPr>
            <a:spLocks noGrp="1"/>
          </p:cNvSpPr>
          <p:nvPr>
            <p:ph type="body" sz="quarter" idx="28"/>
          </p:nvPr>
        </p:nvSpPr>
        <p:spPr>
          <a:xfrm>
            <a:off x="2862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8" name="Text Placeholder 5"/>
          <p:cNvSpPr>
            <a:spLocks noGrp="1"/>
          </p:cNvSpPr>
          <p:nvPr>
            <p:ph type="body" sz="quarter" idx="29"/>
          </p:nvPr>
        </p:nvSpPr>
        <p:spPr>
          <a:xfrm>
            <a:off x="203123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9" name="Text Placeholder 5"/>
          <p:cNvSpPr>
            <a:spLocks noGrp="1"/>
          </p:cNvSpPr>
          <p:nvPr>
            <p:ph type="body" sz="quarter" idx="30"/>
          </p:nvPr>
        </p:nvSpPr>
        <p:spPr>
          <a:xfrm>
            <a:off x="203176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0" name="Text Placeholder 5"/>
          <p:cNvSpPr>
            <a:spLocks noGrp="1"/>
          </p:cNvSpPr>
          <p:nvPr>
            <p:ph type="body" sz="quarter" idx="31"/>
          </p:nvPr>
        </p:nvSpPr>
        <p:spPr>
          <a:xfrm>
            <a:off x="37797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1" name="Text Placeholder 5"/>
          <p:cNvSpPr>
            <a:spLocks noGrp="1"/>
          </p:cNvSpPr>
          <p:nvPr>
            <p:ph type="body" sz="quarter" idx="32"/>
          </p:nvPr>
        </p:nvSpPr>
        <p:spPr>
          <a:xfrm>
            <a:off x="378032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2" name="Text Placeholder 5"/>
          <p:cNvSpPr>
            <a:spLocks noGrp="1"/>
          </p:cNvSpPr>
          <p:nvPr>
            <p:ph type="body" sz="quarter" idx="33"/>
          </p:nvPr>
        </p:nvSpPr>
        <p:spPr>
          <a:xfrm>
            <a:off x="55252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3" name="Text Placeholder 5"/>
          <p:cNvSpPr>
            <a:spLocks noGrp="1"/>
          </p:cNvSpPr>
          <p:nvPr>
            <p:ph type="body" sz="quarter" idx="34"/>
          </p:nvPr>
        </p:nvSpPr>
        <p:spPr>
          <a:xfrm>
            <a:off x="55257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4" name="Text Placeholder 5"/>
          <p:cNvSpPr>
            <a:spLocks noGrp="1"/>
          </p:cNvSpPr>
          <p:nvPr>
            <p:ph type="body" sz="quarter" idx="35"/>
          </p:nvPr>
        </p:nvSpPr>
        <p:spPr>
          <a:xfrm>
            <a:off x="72732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5" name="Text Placeholder 5"/>
          <p:cNvSpPr>
            <a:spLocks noGrp="1"/>
          </p:cNvSpPr>
          <p:nvPr>
            <p:ph type="body" sz="quarter" idx="36"/>
          </p:nvPr>
        </p:nvSpPr>
        <p:spPr>
          <a:xfrm>
            <a:off x="7273818"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3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874604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endParaRPr lang="en-US"/>
          </a:p>
        </p:txBody>
      </p:sp>
      <p:sp>
        <p:nvSpPr>
          <p:cNvPr id="12" name="Content Placeholder 3"/>
          <p:cNvSpPr>
            <a:spLocks noGrp="1"/>
          </p:cNvSpPr>
          <p:nvPr>
            <p:ph sz="quarter" idx="25"/>
          </p:nvPr>
        </p:nvSpPr>
        <p:spPr>
          <a:xfrm>
            <a:off x="2425427" y="1809750"/>
            <a:ext cx="2159001" cy="2160000"/>
          </a:xfrm>
        </p:spPr>
        <p:txBody>
          <a:bodyPr/>
          <a:lstStyle/>
          <a:p>
            <a:pPr lvl="0"/>
            <a:endParaRPr lang="en-US"/>
          </a:p>
        </p:txBody>
      </p:sp>
      <p:sp>
        <p:nvSpPr>
          <p:cNvPr id="13" name="Content Placeholder 3"/>
          <p:cNvSpPr>
            <a:spLocks noGrp="1"/>
          </p:cNvSpPr>
          <p:nvPr>
            <p:ph sz="quarter" idx="26"/>
          </p:nvPr>
        </p:nvSpPr>
        <p:spPr>
          <a:xfrm>
            <a:off x="4579250" y="1809750"/>
            <a:ext cx="2159001" cy="2160000"/>
          </a:xfrm>
        </p:spPr>
        <p:txBody>
          <a:bodyPr/>
          <a:lstStyle/>
          <a:p>
            <a:pPr lvl="0"/>
            <a:endParaRPr lang="en-US"/>
          </a:p>
        </p:txBody>
      </p:sp>
      <p:sp>
        <p:nvSpPr>
          <p:cNvPr id="14" name="Content Placeholder 3"/>
          <p:cNvSpPr>
            <a:spLocks noGrp="1"/>
          </p:cNvSpPr>
          <p:nvPr>
            <p:ph sz="quarter" idx="27"/>
          </p:nvPr>
        </p:nvSpPr>
        <p:spPr>
          <a:xfrm>
            <a:off x="6733043" y="1809750"/>
            <a:ext cx="2159001" cy="2160000"/>
          </a:xfrm>
        </p:spPr>
        <p:txBody>
          <a:bodyPr/>
          <a:lstStyle/>
          <a:p>
            <a:pPr lvl="0"/>
            <a:endParaRPr lang="en-US"/>
          </a:p>
        </p:txBody>
      </p:sp>
      <p:sp>
        <p:nvSpPr>
          <p:cNvPr id="5" name="Text Placeholder 4"/>
          <p:cNvSpPr>
            <a:spLocks noGrp="1"/>
          </p:cNvSpPr>
          <p:nvPr>
            <p:ph type="body" sz="quarter" idx="28"/>
          </p:nvPr>
        </p:nvSpPr>
        <p:spPr>
          <a:xfrm>
            <a:off x="990619" y="1200150"/>
            <a:ext cx="7162799" cy="609600"/>
          </a:xfrm>
        </p:spPr>
        <p:txBody>
          <a:bodyPr lIns="134970" tIns="70184" rIns="134970" bIns="70184"/>
          <a:lstStyle>
            <a:lvl1pPr algn="ctr">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x-none"/>
              <a:t>Click to edit Master text styles</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919516615"/>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3"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3"/>
          </p:nvPr>
        </p:nvSpPr>
        <p:spPr>
          <a:xfrm>
            <a:off x="286293"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523282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3"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6" name="Text Placeholder 5"/>
          <p:cNvSpPr>
            <a:spLocks noGrp="1"/>
          </p:cNvSpPr>
          <p:nvPr>
            <p:ph type="body" sz="quarter" idx="22"/>
          </p:nvPr>
        </p:nvSpPr>
        <p:spPr>
          <a:xfrm>
            <a:off x="2857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7" name="Text Placeholder 5"/>
          <p:cNvSpPr>
            <a:spLocks noGrp="1"/>
          </p:cNvSpPr>
          <p:nvPr>
            <p:ph type="body" sz="quarter" idx="28"/>
          </p:nvPr>
        </p:nvSpPr>
        <p:spPr>
          <a:xfrm>
            <a:off x="2862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Text Placeholder 5"/>
          <p:cNvSpPr>
            <a:spLocks noGrp="1"/>
          </p:cNvSpPr>
          <p:nvPr>
            <p:ph type="body" sz="quarter" idx="29"/>
          </p:nvPr>
        </p:nvSpPr>
        <p:spPr>
          <a:xfrm>
            <a:off x="203123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9" name="Text Placeholder 5"/>
          <p:cNvSpPr>
            <a:spLocks noGrp="1"/>
          </p:cNvSpPr>
          <p:nvPr>
            <p:ph type="body" sz="quarter" idx="30"/>
          </p:nvPr>
        </p:nvSpPr>
        <p:spPr>
          <a:xfrm>
            <a:off x="203176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0" name="Text Placeholder 5"/>
          <p:cNvSpPr>
            <a:spLocks noGrp="1"/>
          </p:cNvSpPr>
          <p:nvPr>
            <p:ph type="body" sz="quarter" idx="31"/>
          </p:nvPr>
        </p:nvSpPr>
        <p:spPr>
          <a:xfrm>
            <a:off x="37797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1" name="Text Placeholder 5"/>
          <p:cNvSpPr>
            <a:spLocks noGrp="1"/>
          </p:cNvSpPr>
          <p:nvPr>
            <p:ph type="body" sz="quarter" idx="32"/>
          </p:nvPr>
        </p:nvSpPr>
        <p:spPr>
          <a:xfrm>
            <a:off x="3780321"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2" name="Text Placeholder 5"/>
          <p:cNvSpPr>
            <a:spLocks noGrp="1"/>
          </p:cNvSpPr>
          <p:nvPr>
            <p:ph type="body" sz="quarter" idx="33"/>
          </p:nvPr>
        </p:nvSpPr>
        <p:spPr>
          <a:xfrm>
            <a:off x="5525261"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3" name="Text Placeholder 5"/>
          <p:cNvSpPr>
            <a:spLocks noGrp="1"/>
          </p:cNvSpPr>
          <p:nvPr>
            <p:ph type="body" sz="quarter" idx="34"/>
          </p:nvPr>
        </p:nvSpPr>
        <p:spPr>
          <a:xfrm>
            <a:off x="5525793"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4" name="Text Placeholder 5"/>
          <p:cNvSpPr>
            <a:spLocks noGrp="1"/>
          </p:cNvSpPr>
          <p:nvPr>
            <p:ph type="body" sz="quarter" idx="35"/>
          </p:nvPr>
        </p:nvSpPr>
        <p:spPr>
          <a:xfrm>
            <a:off x="7273293" y="2925294"/>
            <a:ext cx="1618723"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5" name="Text Placeholder 5"/>
          <p:cNvSpPr>
            <a:spLocks noGrp="1"/>
          </p:cNvSpPr>
          <p:nvPr>
            <p:ph type="body" sz="quarter" idx="36"/>
          </p:nvPr>
        </p:nvSpPr>
        <p:spPr>
          <a:xfrm>
            <a:off x="7273818" y="3409970"/>
            <a:ext cx="1618723"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356249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6" name="Text Placeholder 5"/>
          <p:cNvSpPr>
            <a:spLocks noGrp="1"/>
          </p:cNvSpPr>
          <p:nvPr>
            <p:ph type="body" sz="quarter" idx="22"/>
          </p:nvPr>
        </p:nvSpPr>
        <p:spPr>
          <a:xfrm>
            <a:off x="285755" y="2925294"/>
            <a:ext cx="2700339"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2" name="Text Placeholder 5"/>
          <p:cNvSpPr>
            <a:spLocks noGrp="1"/>
          </p:cNvSpPr>
          <p:nvPr>
            <p:ph type="body" sz="quarter" idx="23"/>
          </p:nvPr>
        </p:nvSpPr>
        <p:spPr>
          <a:xfrm>
            <a:off x="3239144" y="2925294"/>
            <a:ext cx="2700339"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3" name="Text Placeholder 5"/>
          <p:cNvSpPr>
            <a:spLocks noGrp="1"/>
          </p:cNvSpPr>
          <p:nvPr>
            <p:ph type="body" sz="quarter" idx="24"/>
          </p:nvPr>
        </p:nvSpPr>
        <p:spPr>
          <a:xfrm>
            <a:off x="6191669" y="2925294"/>
            <a:ext cx="2700339" cy="484666"/>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494870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8400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04200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802538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2"/>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2"/>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0" y="1320822"/>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138220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x-none"/>
              <a:t>Click to edit Master title style</a:t>
            </a:r>
            <a:endParaRPr lang="en-US"/>
          </a:p>
        </p:txBody>
      </p:sp>
      <p:sp>
        <p:nvSpPr>
          <p:cNvPr id="10" name="Content Placeholder 16"/>
          <p:cNvSpPr>
            <a:spLocks noGrp="1" noChangeAspect="1"/>
          </p:cNvSpPr>
          <p:nvPr>
            <p:ph sz="quarter" idx="23" hasCustomPrompt="1"/>
          </p:nvPr>
        </p:nvSpPr>
        <p:spPr>
          <a:xfrm>
            <a:off x="3654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1" name="Content Placeholder 16"/>
          <p:cNvSpPr>
            <a:spLocks noGrp="1" noChangeAspect="1"/>
          </p:cNvSpPr>
          <p:nvPr>
            <p:ph sz="quarter" idx="24" hasCustomPrompt="1"/>
          </p:nvPr>
        </p:nvSpPr>
        <p:spPr>
          <a:xfrm>
            <a:off x="5481001"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2" name="Content Placeholder 16"/>
          <p:cNvSpPr>
            <a:spLocks noGrp="1" noChangeAspect="1"/>
          </p:cNvSpPr>
          <p:nvPr>
            <p:ph sz="quarter" idx="25" hasCustomPrompt="1"/>
          </p:nvPr>
        </p:nvSpPr>
        <p:spPr>
          <a:xfrm>
            <a:off x="730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5" name="Content Placeholder 16"/>
          <p:cNvSpPr>
            <a:spLocks noGrp="1" noChangeAspect="1"/>
          </p:cNvSpPr>
          <p:nvPr>
            <p:ph sz="quarter" idx="28" hasCustomPrompt="1"/>
          </p:nvPr>
        </p:nvSpPr>
        <p:spPr>
          <a:xfrm>
            <a:off x="3654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6" name="Content Placeholder 16"/>
          <p:cNvSpPr>
            <a:spLocks noGrp="1" noChangeAspect="1"/>
          </p:cNvSpPr>
          <p:nvPr>
            <p:ph sz="quarter" idx="29" hasCustomPrompt="1"/>
          </p:nvPr>
        </p:nvSpPr>
        <p:spPr>
          <a:xfrm>
            <a:off x="5481001"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7" name="Content Placeholder 16"/>
          <p:cNvSpPr>
            <a:spLocks noGrp="1" noChangeAspect="1"/>
          </p:cNvSpPr>
          <p:nvPr>
            <p:ph sz="quarter" idx="30" hasCustomPrompt="1"/>
          </p:nvPr>
        </p:nvSpPr>
        <p:spPr>
          <a:xfrm>
            <a:off x="730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8" name="Rectangle 17"/>
          <p:cNvSpPr/>
          <p:nvPr userDrawn="1"/>
        </p:nvSpPr>
        <p:spPr>
          <a:xfrm>
            <a:off x="-8468" y="1471500"/>
            <a:ext cx="3672000" cy="3672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solidFill>
                <a:srgbClr val="415481"/>
              </a:solidFill>
              <a:latin typeface="Roboto Light"/>
            </a:endParaRPr>
          </a:p>
        </p:txBody>
      </p:sp>
      <p:sp>
        <p:nvSpPr>
          <p:cNvPr id="6" name="Text Placeholder 5"/>
          <p:cNvSpPr>
            <a:spLocks noGrp="1"/>
          </p:cNvSpPr>
          <p:nvPr>
            <p:ph type="body" sz="quarter" idx="31"/>
          </p:nvPr>
        </p:nvSpPr>
        <p:spPr>
          <a:xfrm>
            <a:off x="381003" y="1885950"/>
            <a:ext cx="2895600" cy="38100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1" name="Text Placeholder 5"/>
          <p:cNvSpPr>
            <a:spLocks noGrp="1"/>
          </p:cNvSpPr>
          <p:nvPr>
            <p:ph type="body" sz="quarter" idx="32"/>
          </p:nvPr>
        </p:nvSpPr>
        <p:spPr>
          <a:xfrm>
            <a:off x="381003" y="3322322"/>
            <a:ext cx="2895600" cy="381000"/>
          </a:xfrm>
        </p:spPr>
        <p:txBody>
          <a:bodyPr/>
          <a:lstStyle>
            <a:lvl1pPr algn="ctr">
              <a:defRPr sz="1200">
                <a:solidFill>
                  <a:schemeClr val="accent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2" name="Text Placeholder 5"/>
          <p:cNvSpPr>
            <a:spLocks noGrp="1"/>
          </p:cNvSpPr>
          <p:nvPr>
            <p:ph type="body" sz="quarter" idx="33"/>
          </p:nvPr>
        </p:nvSpPr>
        <p:spPr>
          <a:xfrm>
            <a:off x="381003" y="3703340"/>
            <a:ext cx="2895600" cy="1002033"/>
          </a:xfrm>
        </p:spPr>
        <p:txBody>
          <a:bodyPr/>
          <a:lstStyle>
            <a:lvl1pPr algn="ctr">
              <a:lnSpc>
                <a:spcPct val="120000"/>
              </a:lnSpc>
              <a:defRPr sz="10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4" name="Content Placeholder 23"/>
          <p:cNvSpPr>
            <a:spLocks noGrp="1"/>
          </p:cNvSpPr>
          <p:nvPr>
            <p:ph sz="quarter" idx="34"/>
          </p:nvPr>
        </p:nvSpPr>
        <p:spPr>
          <a:xfrm>
            <a:off x="1420815" y="2392367"/>
            <a:ext cx="788988" cy="788986"/>
          </a:xfrm>
        </p:spPr>
        <p:txBody>
          <a:bodyPr/>
          <a:lstStyle/>
          <a:p>
            <a:pPr lvl="0"/>
            <a:r>
              <a:rPr lang="x-none"/>
              <a:t>Click to edit</a:t>
            </a:r>
            <a:endParaRPr lang="en-US"/>
          </a:p>
        </p:txBody>
      </p:sp>
      <p:sp>
        <p:nvSpPr>
          <p:cNvPr id="1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4224310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x-none"/>
              <a:t>Click to edit Master title style</a:t>
            </a:r>
            <a:endParaRPr lang="en-US"/>
          </a:p>
        </p:txBody>
      </p:sp>
      <p:sp>
        <p:nvSpPr>
          <p:cNvPr id="10" name="Content Placeholder 16"/>
          <p:cNvSpPr>
            <a:spLocks noGrp="1" noChangeAspect="1"/>
          </p:cNvSpPr>
          <p:nvPr>
            <p:ph sz="quarter" idx="23" hasCustomPrompt="1"/>
          </p:nvPr>
        </p:nvSpPr>
        <p:spPr>
          <a:xfrm>
            <a:off x="3654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1" name="Content Placeholder 16"/>
          <p:cNvSpPr>
            <a:spLocks noGrp="1" noChangeAspect="1"/>
          </p:cNvSpPr>
          <p:nvPr>
            <p:ph sz="quarter" idx="24" hasCustomPrompt="1"/>
          </p:nvPr>
        </p:nvSpPr>
        <p:spPr>
          <a:xfrm>
            <a:off x="5481001"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2" name="Content Placeholder 16"/>
          <p:cNvSpPr>
            <a:spLocks noGrp="1" noChangeAspect="1"/>
          </p:cNvSpPr>
          <p:nvPr>
            <p:ph sz="quarter" idx="25" hasCustomPrompt="1"/>
          </p:nvPr>
        </p:nvSpPr>
        <p:spPr>
          <a:xfrm>
            <a:off x="730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5" name="Content Placeholder 16"/>
          <p:cNvSpPr>
            <a:spLocks noGrp="1" noChangeAspect="1"/>
          </p:cNvSpPr>
          <p:nvPr>
            <p:ph sz="quarter" idx="28" hasCustomPrompt="1"/>
          </p:nvPr>
        </p:nvSpPr>
        <p:spPr>
          <a:xfrm>
            <a:off x="3654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6" name="Content Placeholder 16"/>
          <p:cNvSpPr>
            <a:spLocks noGrp="1" noChangeAspect="1"/>
          </p:cNvSpPr>
          <p:nvPr>
            <p:ph sz="quarter" idx="29" hasCustomPrompt="1"/>
          </p:nvPr>
        </p:nvSpPr>
        <p:spPr>
          <a:xfrm>
            <a:off x="5481001"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7" name="Content Placeholder 16"/>
          <p:cNvSpPr>
            <a:spLocks noGrp="1" noChangeAspect="1"/>
          </p:cNvSpPr>
          <p:nvPr>
            <p:ph sz="quarter" idx="30" hasCustomPrompt="1"/>
          </p:nvPr>
        </p:nvSpPr>
        <p:spPr>
          <a:xfrm>
            <a:off x="730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3" name="Content Placeholder 16"/>
          <p:cNvSpPr>
            <a:spLocks noGrp="1" noChangeAspect="1"/>
          </p:cNvSpPr>
          <p:nvPr>
            <p:ph sz="quarter" idx="31" hasCustomPrompt="1"/>
          </p:nvPr>
        </p:nvSpPr>
        <p:spPr>
          <a:xfrm>
            <a:off x="-8999"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4" name="Content Placeholder 16"/>
          <p:cNvSpPr>
            <a:spLocks noGrp="1" noChangeAspect="1"/>
          </p:cNvSpPr>
          <p:nvPr>
            <p:ph sz="quarter" idx="32" hasCustomPrompt="1"/>
          </p:nvPr>
        </p:nvSpPr>
        <p:spPr>
          <a:xfrm>
            <a:off x="181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1" name="Content Placeholder 16"/>
          <p:cNvSpPr>
            <a:spLocks noGrp="1" noChangeAspect="1"/>
          </p:cNvSpPr>
          <p:nvPr>
            <p:ph sz="quarter" idx="33" hasCustomPrompt="1"/>
          </p:nvPr>
        </p:nvSpPr>
        <p:spPr>
          <a:xfrm>
            <a:off x="-8999"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2" name="Content Placeholder 16"/>
          <p:cNvSpPr>
            <a:spLocks noGrp="1" noChangeAspect="1"/>
          </p:cNvSpPr>
          <p:nvPr>
            <p:ph sz="quarter" idx="34" hasCustomPrompt="1"/>
          </p:nvPr>
        </p:nvSpPr>
        <p:spPr>
          <a:xfrm>
            <a:off x="181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410835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30000"/>
              </a:lnSpc>
              <a:spcBef>
                <a:spcPts val="0"/>
              </a:spcBef>
              <a:buNone/>
              <a:defRPr sz="1000" b="0" i="0">
                <a:solidFill>
                  <a:schemeClr val="tx1"/>
                </a:solidFill>
                <a:latin typeface="Roboto Light"/>
                <a:cs typeface="Roboto Light"/>
              </a:defRPr>
            </a:lvl3pPr>
            <a:lvl4pPr marL="1370901" indent="0">
              <a:lnSpc>
                <a:spcPct val="130000"/>
              </a:lnSpc>
              <a:spcBef>
                <a:spcPts val="0"/>
              </a:spcBef>
              <a:buNone/>
              <a:defRPr sz="1000" b="0" i="0">
                <a:solidFill>
                  <a:schemeClr val="tx1"/>
                </a:solidFill>
                <a:latin typeface="Roboto Light"/>
                <a:cs typeface="Roboto Light"/>
              </a:defRPr>
            </a:lvl4pPr>
            <a:lvl5pPr marL="1827866"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722602974"/>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5"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95259170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6" name="Text Placeholder 5"/>
          <p:cNvSpPr>
            <a:spLocks noGrp="1"/>
          </p:cNvSpPr>
          <p:nvPr>
            <p:ph type="body" sz="quarter" idx="22"/>
          </p:nvPr>
        </p:nvSpPr>
        <p:spPr>
          <a:xfrm>
            <a:off x="285755"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2" name="Text Placeholder 5"/>
          <p:cNvSpPr>
            <a:spLocks noGrp="1"/>
          </p:cNvSpPr>
          <p:nvPr>
            <p:ph type="body" sz="quarter" idx="23"/>
          </p:nvPr>
        </p:nvSpPr>
        <p:spPr>
          <a:xfrm>
            <a:off x="3239144"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3" name="Text Placeholder 5"/>
          <p:cNvSpPr>
            <a:spLocks noGrp="1"/>
          </p:cNvSpPr>
          <p:nvPr>
            <p:ph type="body" sz="quarter" idx="24"/>
          </p:nvPr>
        </p:nvSpPr>
        <p:spPr>
          <a:xfrm>
            <a:off x="6191669" y="2925284"/>
            <a:ext cx="2700339" cy="540000"/>
          </a:xfrm>
          <a:solidFill>
            <a:schemeClr val="bg1">
              <a:lumMod val="95000"/>
            </a:schemeClr>
          </a:solidFill>
          <a:ln>
            <a:noFill/>
          </a:ln>
        </p:spPr>
        <p:txBody>
          <a:bodyPr lIns="80981" tIns="161964" rIns="80981"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4" tIns="53988" rIns="161964" bIns="161964"/>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1"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603707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Content Placeholder 6"/>
          <p:cNvSpPr>
            <a:spLocks noGrp="1"/>
          </p:cNvSpPr>
          <p:nvPr>
            <p:ph sz="quarter" idx="11"/>
          </p:nvPr>
        </p:nvSpPr>
        <p:spPr>
          <a:xfrm>
            <a:off x="1836000" y="0"/>
            <a:ext cx="1836000" cy="257175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3" name="Content Placeholder 6"/>
          <p:cNvSpPr>
            <a:spLocks noGrp="1"/>
          </p:cNvSpPr>
          <p:nvPr>
            <p:ph sz="quarter" idx="12"/>
          </p:nvPr>
        </p:nvSpPr>
        <p:spPr>
          <a:xfrm>
            <a:off x="3672000" y="2571750"/>
            <a:ext cx="1836000" cy="257175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4" name="Content Placeholder 6"/>
          <p:cNvSpPr>
            <a:spLocks noGrp="1"/>
          </p:cNvSpPr>
          <p:nvPr>
            <p:ph sz="quarter" idx="13"/>
          </p:nvPr>
        </p:nvSpPr>
        <p:spPr>
          <a:xfrm>
            <a:off x="5508000" y="2571750"/>
            <a:ext cx="1836000" cy="129540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5" name="Content Placeholder 6"/>
          <p:cNvSpPr>
            <a:spLocks noGrp="1"/>
          </p:cNvSpPr>
          <p:nvPr>
            <p:ph sz="quarter" idx="14"/>
          </p:nvPr>
        </p:nvSpPr>
        <p:spPr>
          <a:xfrm>
            <a:off x="7344000" y="0"/>
            <a:ext cx="1836000" cy="257175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6" name="Content Placeholder 6"/>
          <p:cNvSpPr>
            <a:spLocks noGrp="1"/>
          </p:cNvSpPr>
          <p:nvPr>
            <p:ph sz="quarter" idx="15"/>
          </p:nvPr>
        </p:nvSpPr>
        <p:spPr>
          <a:xfrm>
            <a:off x="0" y="2571750"/>
            <a:ext cx="3672000" cy="257175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8" name="Content Placeholder 6"/>
          <p:cNvSpPr>
            <a:spLocks noGrp="1"/>
          </p:cNvSpPr>
          <p:nvPr>
            <p:ph sz="quarter" idx="17"/>
          </p:nvPr>
        </p:nvSpPr>
        <p:spPr>
          <a:xfrm>
            <a:off x="7344000" y="2571750"/>
            <a:ext cx="1836000" cy="257175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9" name="Content Placeholder 6"/>
          <p:cNvSpPr>
            <a:spLocks noGrp="1"/>
          </p:cNvSpPr>
          <p:nvPr>
            <p:ph sz="quarter" idx="18"/>
          </p:nvPr>
        </p:nvSpPr>
        <p:spPr>
          <a:xfrm>
            <a:off x="5508000" y="3867155"/>
            <a:ext cx="1836000" cy="129540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22" name="Content Placeholder 6"/>
          <p:cNvSpPr>
            <a:spLocks noGrp="1"/>
          </p:cNvSpPr>
          <p:nvPr>
            <p:ph sz="quarter" idx="19"/>
          </p:nvPr>
        </p:nvSpPr>
        <p:spPr>
          <a:xfrm>
            <a:off x="0" y="1276352"/>
            <a:ext cx="1836000" cy="129540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23" name="Content Placeholder 6"/>
          <p:cNvSpPr>
            <a:spLocks noGrp="1"/>
          </p:cNvSpPr>
          <p:nvPr>
            <p:ph sz="quarter" idx="20"/>
          </p:nvPr>
        </p:nvSpPr>
        <p:spPr>
          <a:xfrm>
            <a:off x="0" y="-21167"/>
            <a:ext cx="1836000" cy="1295400"/>
          </a:xfrm>
          <a:prstGeom prst="rect">
            <a:avLst/>
          </a:prstGeom>
        </p:spPr>
        <p:txBody>
          <a:bodyPr lIns="68565" tIns="34282" rIns="68565" bIns="34282">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7" name="Title 6"/>
          <p:cNvSpPr>
            <a:spLocks noGrp="1"/>
          </p:cNvSpPr>
          <p:nvPr>
            <p:ph type="title"/>
          </p:nvPr>
        </p:nvSpPr>
        <p:spPr/>
        <p:txBody>
          <a:bodyPr vert="horz"/>
          <a:lstStyle/>
          <a:p>
            <a:endParaRPr lang="en-US"/>
          </a:p>
        </p:txBody>
      </p:sp>
      <p:sp>
        <p:nvSpPr>
          <p:cNvPr id="9" name="Text Placeholder 8"/>
          <p:cNvSpPr>
            <a:spLocks noGrp="1"/>
          </p:cNvSpPr>
          <p:nvPr>
            <p:ph type="body" sz="quarter" idx="21"/>
          </p:nvPr>
        </p:nvSpPr>
        <p:spPr>
          <a:xfrm>
            <a:off x="3962435" y="1276355"/>
            <a:ext cx="3124201" cy="990600"/>
          </a:xfrm>
          <a:prstGeom prst="rect">
            <a:avLst/>
          </a:prstGeom>
        </p:spPr>
        <p:txBody>
          <a:bodyPr vert="horz" lIns="68565" tIns="34282" rIns="68565" bIns="34282"/>
          <a:lstStyle>
            <a:lvl1pPr>
              <a:lnSpc>
                <a:spcPct val="120000"/>
              </a:lnSpc>
              <a:defRPr>
                <a:solidFill>
                  <a:srgbClr val="FFFFFF"/>
                </a:solidFill>
              </a:defRPr>
            </a:lvl1pPr>
            <a:lvl2pPr>
              <a:lnSpc>
                <a:spcPct val="120000"/>
              </a:lnSpc>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endParaRPr lang="en-US"/>
          </a:p>
        </p:txBody>
      </p:sp>
    </p:spTree>
    <p:extLst>
      <p:ext uri="{BB962C8B-B14F-4D97-AF65-F5344CB8AC3E}">
        <p14:creationId xmlns:p14="http://schemas.microsoft.com/office/powerpoint/2010/main" val="4091484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572000" y="0"/>
            <a:ext cx="4572000" cy="5143500"/>
          </a:xfrm>
          <a:prstGeom prst="rect">
            <a:avLst/>
          </a:prstGeom>
          <a:no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252416" y="1352550"/>
            <a:ext cx="4319588" cy="28956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3" name="Title 2"/>
          <p:cNvSpPr>
            <a:spLocks noGrp="1"/>
          </p:cNvSpPr>
          <p:nvPr>
            <p:ph type="title"/>
          </p:nvPr>
        </p:nvSpPr>
        <p:spPr/>
        <p:txBody>
          <a:bodyPr vert="horz"/>
          <a:lstStyle/>
          <a:p>
            <a:r>
              <a:rPr lang="x-none"/>
              <a:t>Click to edit Master title style</a:t>
            </a:r>
            <a:endParaRPr lang="en-US"/>
          </a:p>
        </p:txBody>
      </p:sp>
    </p:spTree>
    <p:extLst>
      <p:ext uri="{BB962C8B-B14F-4D97-AF65-F5344CB8AC3E}">
        <p14:creationId xmlns:p14="http://schemas.microsoft.com/office/powerpoint/2010/main" val="977254791"/>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9" name="Text Placeholder 8"/>
          <p:cNvSpPr>
            <a:spLocks noGrp="1"/>
          </p:cNvSpPr>
          <p:nvPr>
            <p:ph type="body" sz="quarter" idx="21"/>
          </p:nvPr>
        </p:nvSpPr>
        <p:spPr>
          <a:xfrm>
            <a:off x="252412" y="1352550"/>
            <a:ext cx="3960000" cy="5334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3" name="Title 2"/>
          <p:cNvSpPr>
            <a:spLocks noGrp="1"/>
          </p:cNvSpPr>
          <p:nvPr>
            <p:ph type="title"/>
          </p:nvPr>
        </p:nvSpPr>
        <p:spPr/>
        <p:txBody>
          <a:bodyPr vert="horz"/>
          <a:lstStyle/>
          <a:p>
            <a:r>
              <a:rPr lang="x-none"/>
              <a:t>Click to edit Master title style</a:t>
            </a:r>
            <a:endParaRPr lang="en-US"/>
          </a:p>
        </p:txBody>
      </p:sp>
      <p:sp>
        <p:nvSpPr>
          <p:cNvPr id="10" name="Text Placeholder 8"/>
          <p:cNvSpPr>
            <a:spLocks noGrp="1"/>
          </p:cNvSpPr>
          <p:nvPr>
            <p:ph type="body" sz="quarter" idx="23"/>
          </p:nvPr>
        </p:nvSpPr>
        <p:spPr>
          <a:xfrm>
            <a:off x="252412" y="1885952"/>
            <a:ext cx="3600000" cy="5334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1" name="Text Placeholder 8"/>
          <p:cNvSpPr>
            <a:spLocks noGrp="1"/>
          </p:cNvSpPr>
          <p:nvPr>
            <p:ph type="body" sz="quarter" idx="24"/>
          </p:nvPr>
        </p:nvSpPr>
        <p:spPr>
          <a:xfrm>
            <a:off x="252435" y="2419355"/>
            <a:ext cx="3239999" cy="5334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2" name="Text Placeholder 8"/>
          <p:cNvSpPr>
            <a:spLocks noGrp="1"/>
          </p:cNvSpPr>
          <p:nvPr>
            <p:ph type="body" sz="quarter" idx="25"/>
          </p:nvPr>
        </p:nvSpPr>
        <p:spPr>
          <a:xfrm>
            <a:off x="252446" y="2952750"/>
            <a:ext cx="2871787" cy="5334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3" name="Text Placeholder 8"/>
          <p:cNvSpPr>
            <a:spLocks noGrp="1"/>
          </p:cNvSpPr>
          <p:nvPr>
            <p:ph type="body" sz="quarter" idx="26"/>
          </p:nvPr>
        </p:nvSpPr>
        <p:spPr>
          <a:xfrm>
            <a:off x="252418" y="3486152"/>
            <a:ext cx="2490788" cy="533400"/>
          </a:xfrm>
          <a:prstGeom prst="rect">
            <a:avLst/>
          </a:prstGeom>
        </p:spPr>
        <p:txBody>
          <a:bodyPr>
            <a:noAutofit/>
          </a:bodyPr>
          <a:lstStyle>
            <a:lvl1pPr marL="0" indent="0" algn="l">
              <a:lnSpc>
                <a:spcPct val="120000"/>
              </a:lnSpc>
              <a:buNone/>
              <a:defRPr sz="1000">
                <a:latin typeface="Roboto Light"/>
                <a:cs typeface="Roboto Light"/>
              </a:defRPr>
            </a:lvl1pPr>
            <a:lvl2pPr marL="456959" indent="0" algn="l">
              <a:lnSpc>
                <a:spcPct val="120000"/>
              </a:lnSpc>
              <a:buNone/>
              <a:defRPr sz="1000">
                <a:latin typeface="Roboto Light"/>
                <a:cs typeface="Roboto Light"/>
              </a:defRPr>
            </a:lvl2pPr>
            <a:lvl3pPr marL="913934" indent="0" algn="l">
              <a:lnSpc>
                <a:spcPct val="120000"/>
              </a:lnSpc>
              <a:buNone/>
              <a:defRPr sz="1000">
                <a:latin typeface="Roboto Light"/>
                <a:cs typeface="Roboto Light"/>
              </a:defRPr>
            </a:lvl3pPr>
            <a:lvl4pPr marL="1370901" indent="0" algn="l">
              <a:lnSpc>
                <a:spcPct val="120000"/>
              </a:lnSpc>
              <a:buNone/>
              <a:defRPr sz="1000">
                <a:latin typeface="Roboto Light"/>
                <a:cs typeface="Roboto Light"/>
              </a:defRPr>
            </a:lvl4pPr>
            <a:lvl5pPr marL="1827866"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Tree>
    <p:extLst>
      <p:ext uri="{BB962C8B-B14F-4D97-AF65-F5344CB8AC3E}">
        <p14:creationId xmlns:p14="http://schemas.microsoft.com/office/powerpoint/2010/main" val="285559467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x-none"/>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975220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2971834" y="1352550"/>
            <a:ext cx="5920201"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x-none"/>
              <a:t>Click to edit Master title style</a:t>
            </a:r>
            <a:endParaRPr lang="en-US"/>
          </a:p>
        </p:txBody>
      </p:sp>
      <p:sp>
        <p:nvSpPr>
          <p:cNvPr id="4" name="Text Placeholder 3"/>
          <p:cNvSpPr>
            <a:spLocks noGrp="1"/>
          </p:cNvSpPr>
          <p:nvPr>
            <p:ph type="body" sz="quarter" idx="20"/>
          </p:nvPr>
        </p:nvSpPr>
        <p:spPr>
          <a:xfrm>
            <a:off x="252461" y="1352550"/>
            <a:ext cx="2719387" cy="2895600"/>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64988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252470" y="1352550"/>
            <a:ext cx="5920201"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x-none"/>
              <a:t>Click to edit Master title style</a:t>
            </a:r>
            <a:endParaRPr lang="en-US"/>
          </a:p>
        </p:txBody>
      </p:sp>
      <p:sp>
        <p:nvSpPr>
          <p:cNvPr id="4" name="Text Placeholder 3"/>
          <p:cNvSpPr>
            <a:spLocks noGrp="1"/>
          </p:cNvSpPr>
          <p:nvPr>
            <p:ph type="body" sz="quarter" idx="20"/>
          </p:nvPr>
        </p:nvSpPr>
        <p:spPr>
          <a:xfrm>
            <a:off x="6172662" y="1352550"/>
            <a:ext cx="2719387" cy="2895600"/>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037608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11" name="Title 10"/>
          <p:cNvSpPr>
            <a:spLocks noGrp="1"/>
          </p:cNvSpPr>
          <p:nvPr>
            <p:ph type="title"/>
          </p:nvPr>
        </p:nvSpPr>
        <p:spPr/>
        <p:txBody>
          <a:bodyPr vert="horz"/>
          <a:lstStyle/>
          <a:p>
            <a:r>
              <a:rPr lang="x-none"/>
              <a:t>Click to edit Master title style</a:t>
            </a:r>
            <a:endParaRPr lang="en-US"/>
          </a:p>
        </p:txBody>
      </p:sp>
      <p:sp>
        <p:nvSpPr>
          <p:cNvPr id="7" name="Content Placeholder 16"/>
          <p:cNvSpPr>
            <a:spLocks noGrp="1"/>
          </p:cNvSpPr>
          <p:nvPr>
            <p:ph sz="quarter" idx="14" hasCustomPrompt="1"/>
          </p:nvPr>
        </p:nvSpPr>
        <p:spPr>
          <a:xfrm>
            <a:off x="25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336748695"/>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252416" y="1352550"/>
            <a:ext cx="4319588" cy="2895600"/>
          </a:xfrm>
          <a:prstGeom prst="rect">
            <a:avLst/>
          </a:prstGeo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9"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454108023"/>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20000"/>
              </a:lnSpc>
              <a:spcBef>
                <a:spcPts val="0"/>
              </a:spcBef>
              <a:buNone/>
              <a:defRPr sz="1000" b="0" i="0">
                <a:solidFill>
                  <a:schemeClr val="tx1"/>
                </a:solidFill>
                <a:latin typeface="Roboto Light"/>
                <a:cs typeface="Roboto Light"/>
              </a:defRPr>
            </a:lvl1pPr>
            <a:lvl2pPr marL="456959" indent="0">
              <a:lnSpc>
                <a:spcPct val="120000"/>
              </a:lnSpc>
              <a:spcBef>
                <a:spcPts val="0"/>
              </a:spcBef>
              <a:buNone/>
              <a:defRPr sz="1000" b="0" i="0">
                <a:solidFill>
                  <a:schemeClr val="tx1"/>
                </a:solidFill>
                <a:latin typeface="Roboto Light"/>
                <a:cs typeface="Roboto Light"/>
              </a:defRPr>
            </a:lvl2pPr>
            <a:lvl3pPr marL="913934" indent="0">
              <a:lnSpc>
                <a:spcPct val="120000"/>
              </a:lnSpc>
              <a:spcBef>
                <a:spcPts val="0"/>
              </a:spcBef>
              <a:buNone/>
              <a:defRPr sz="1000" b="0" i="0">
                <a:solidFill>
                  <a:schemeClr val="tx1"/>
                </a:solidFill>
                <a:latin typeface="Roboto Light"/>
                <a:cs typeface="Roboto Light"/>
              </a:defRPr>
            </a:lvl3pPr>
            <a:lvl4pPr marL="1370901" indent="0">
              <a:lnSpc>
                <a:spcPct val="120000"/>
              </a:lnSpc>
              <a:spcBef>
                <a:spcPts val="0"/>
              </a:spcBef>
              <a:buNone/>
              <a:defRPr sz="1000" b="0" i="0">
                <a:solidFill>
                  <a:schemeClr val="tx1"/>
                </a:solidFill>
                <a:latin typeface="Roboto Light"/>
                <a:cs typeface="Roboto Light"/>
              </a:defRPr>
            </a:lvl4pPr>
            <a:lvl5pPr marL="1827866" indent="0">
              <a:lnSpc>
                <a:spcPct val="12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46231853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4" name="Rectangle 3"/>
          <p:cNvSpPr/>
          <p:nvPr userDrawn="1"/>
        </p:nvSpPr>
        <p:spPr>
          <a:xfrm>
            <a:off x="0" y="4419730"/>
            <a:ext cx="9144000" cy="742832"/>
          </a:xfrm>
          <a:prstGeom prst="rect">
            <a:avLst/>
          </a:prstGeom>
          <a:solidFill>
            <a:schemeClr val="tx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ln>
                <a:noFill/>
              </a:ln>
              <a:solidFill>
                <a:schemeClr val="bg2"/>
              </a:solidFill>
              <a:latin typeface="Roboto Light"/>
            </a:endParaRPr>
          </a:p>
        </p:txBody>
      </p:sp>
      <p:sp>
        <p:nvSpPr>
          <p:cNvPr id="3" name="Content Placeholder 2"/>
          <p:cNvSpPr>
            <a:spLocks noGrp="1"/>
          </p:cNvSpPr>
          <p:nvPr>
            <p:ph sz="quarter" idx="17"/>
          </p:nvPr>
        </p:nvSpPr>
        <p:spPr>
          <a:xfrm>
            <a:off x="252440" y="1352550"/>
            <a:ext cx="8639175" cy="2590800"/>
          </a:xfrm>
        </p:spPr>
        <p:txBody>
          <a:bodyPr>
            <a:noAutofit/>
          </a:bodyPr>
          <a:lstStyle>
            <a:lvl1pPr marL="0" indent="0">
              <a:lnSpc>
                <a:spcPct val="120000"/>
              </a:lnSpc>
              <a:buNone/>
              <a:defRPr sz="1000">
                <a:solidFill>
                  <a:srgbClr val="FFFFFF"/>
                </a:solidFill>
                <a:latin typeface="Roboto Light"/>
                <a:cs typeface="Roboto Light"/>
              </a:defRPr>
            </a:lvl1pPr>
            <a:lvl2pPr marL="456959" indent="0">
              <a:lnSpc>
                <a:spcPct val="120000"/>
              </a:lnSpc>
              <a:buNone/>
              <a:defRPr sz="1000">
                <a:solidFill>
                  <a:srgbClr val="FFFFFF"/>
                </a:solidFill>
                <a:latin typeface="Roboto Light"/>
                <a:cs typeface="Roboto Light"/>
              </a:defRPr>
            </a:lvl2pPr>
            <a:lvl3pPr marL="913934" indent="0">
              <a:lnSpc>
                <a:spcPct val="120000"/>
              </a:lnSpc>
              <a:buNone/>
              <a:defRPr sz="1000">
                <a:solidFill>
                  <a:srgbClr val="FFFFFF"/>
                </a:solidFill>
                <a:latin typeface="Roboto Light"/>
                <a:cs typeface="Roboto Light"/>
              </a:defRPr>
            </a:lvl3pPr>
            <a:lvl4pPr marL="1370901" indent="0">
              <a:lnSpc>
                <a:spcPct val="120000"/>
              </a:lnSpc>
              <a:buNone/>
              <a:defRPr sz="1000">
                <a:solidFill>
                  <a:srgbClr val="FFFFFF"/>
                </a:solidFill>
                <a:latin typeface="Roboto Light"/>
                <a:cs typeface="Roboto Light"/>
              </a:defRPr>
            </a:lvl4pPr>
            <a:lvl5pPr marL="1827866" indent="0">
              <a:lnSpc>
                <a:spcPct val="120000"/>
              </a:lnSpc>
              <a:buNone/>
              <a:defRPr sz="1000">
                <a:solidFill>
                  <a:srgbClr val="FFFFFF"/>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10" name="Picture Placeholder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4394075"/>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2"/>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2"/>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0" y="1320822"/>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59" indent="0">
              <a:lnSpc>
                <a:spcPct val="120000"/>
              </a:lnSpc>
              <a:buNone/>
              <a:defRPr sz="1000">
                <a:ln>
                  <a:noFill/>
                </a:ln>
                <a:solidFill>
                  <a:schemeClr val="tx1"/>
                </a:solidFill>
                <a:latin typeface="Roboto Light"/>
                <a:cs typeface="Roboto Light"/>
              </a:defRPr>
            </a:lvl2pPr>
            <a:lvl3pPr marL="913934" indent="0">
              <a:lnSpc>
                <a:spcPct val="120000"/>
              </a:lnSpc>
              <a:buNone/>
              <a:defRPr sz="1000">
                <a:ln>
                  <a:noFill/>
                </a:ln>
                <a:solidFill>
                  <a:schemeClr val="tx1"/>
                </a:solidFill>
                <a:latin typeface="Roboto Light"/>
                <a:cs typeface="Roboto Light"/>
              </a:defRPr>
            </a:lvl3pPr>
            <a:lvl4pPr marL="1370901" indent="0">
              <a:lnSpc>
                <a:spcPct val="120000"/>
              </a:lnSpc>
              <a:buNone/>
              <a:defRPr sz="1000">
                <a:ln>
                  <a:noFill/>
                </a:ln>
                <a:solidFill>
                  <a:schemeClr val="tx1"/>
                </a:solidFill>
                <a:latin typeface="Roboto Light"/>
                <a:cs typeface="Roboto Light"/>
              </a:defRPr>
            </a:lvl4pPr>
            <a:lvl5pPr marL="1827866"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12"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655852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and">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3309801" y="819150"/>
            <a:ext cx="2520000" cy="157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
        <p:nvSpPr>
          <p:cNvPr id="18" name="Text Placeholder 17"/>
          <p:cNvSpPr>
            <a:spLocks noGrp="1"/>
          </p:cNvSpPr>
          <p:nvPr>
            <p:ph type="body" sz="quarter" idx="15"/>
          </p:nvPr>
        </p:nvSpPr>
        <p:spPr>
          <a:xfrm>
            <a:off x="1828800" y="3316296"/>
            <a:ext cx="5486400" cy="855664"/>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Title Placeholder 2"/>
          <p:cNvSpPr>
            <a:spLocks noGrp="1"/>
          </p:cNvSpPr>
          <p:nvPr>
            <p:ph type="title"/>
          </p:nvPr>
        </p:nvSpPr>
        <p:spPr>
          <a:xfrm>
            <a:off x="1828808" y="2795605"/>
            <a:ext cx="5486403" cy="520701"/>
          </a:xfrm>
          <a:prstGeom prst="rect">
            <a:avLst/>
          </a:prstGeom>
        </p:spPr>
        <p:txBody>
          <a:bodyPr vert="horz" lIns="68565" tIns="34282" rIns="68565" bIns="34282" rtlCol="0" anchor="ctr">
            <a:normAutofit/>
          </a:bodyPr>
          <a:lstStyle/>
          <a:p>
            <a:r>
              <a:rPr lang="x-none"/>
              <a:t>Click to edit Master title style</a:t>
            </a:r>
            <a:endParaRPr lang="en-US"/>
          </a:p>
        </p:txBody>
      </p:sp>
    </p:spTree>
    <p:extLst>
      <p:ext uri="{BB962C8B-B14F-4D97-AF65-F5344CB8AC3E}">
        <p14:creationId xmlns:p14="http://schemas.microsoft.com/office/powerpoint/2010/main" val="4071252172"/>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1" y="0"/>
            <a:ext cx="6172201" cy="5143500"/>
          </a:xfrm>
          <a:prstGeom prst="rect">
            <a:avLst/>
          </a:prstGeom>
          <a:solidFill>
            <a:schemeClr val="tx2"/>
          </a:solid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6400800" y="2343152"/>
            <a:ext cx="2491200" cy="1905000"/>
          </a:xfrm>
          <a:prstGeom prst="rect">
            <a:avLst/>
          </a:prstGeom>
        </p:spPr>
        <p:txBody>
          <a:bodyPr>
            <a:noAutofit/>
          </a:bodyPr>
          <a:lstStyle>
            <a:lvl1pPr marL="0" indent="0" algn="ctr">
              <a:lnSpc>
                <a:spcPct val="120000"/>
              </a:lnSpc>
              <a:buNone/>
              <a:defRPr sz="1000" cap="none">
                <a:solidFill>
                  <a:schemeClr val="bg2"/>
                </a:solidFill>
                <a:latin typeface="Roboto Light"/>
                <a:cs typeface="Roboto Light"/>
              </a:defRPr>
            </a:lvl1pPr>
            <a:lvl2pPr marL="456959" indent="0" algn="ctr">
              <a:lnSpc>
                <a:spcPct val="120000"/>
              </a:lnSpc>
              <a:buNone/>
              <a:defRPr sz="1000" cap="none">
                <a:solidFill>
                  <a:schemeClr val="bg2"/>
                </a:solidFill>
                <a:latin typeface="Roboto Light"/>
                <a:cs typeface="Roboto Light"/>
              </a:defRPr>
            </a:lvl2pPr>
            <a:lvl3pPr marL="913934" indent="0" algn="ctr">
              <a:lnSpc>
                <a:spcPct val="120000"/>
              </a:lnSpc>
              <a:buNone/>
              <a:defRPr sz="1000" cap="none">
                <a:solidFill>
                  <a:schemeClr val="bg2"/>
                </a:solidFill>
                <a:latin typeface="Roboto Light"/>
                <a:cs typeface="Roboto Light"/>
              </a:defRPr>
            </a:lvl3pPr>
            <a:lvl4pPr marL="1370901" indent="0" algn="ctr">
              <a:lnSpc>
                <a:spcPct val="120000"/>
              </a:lnSpc>
              <a:buNone/>
              <a:defRPr sz="1000" cap="none">
                <a:solidFill>
                  <a:schemeClr val="bg2"/>
                </a:solidFill>
                <a:latin typeface="Roboto Light"/>
                <a:cs typeface="Roboto Light"/>
              </a:defRPr>
            </a:lvl4pPr>
            <a:lvl5pPr marL="1827866" indent="0" algn="ctr">
              <a:lnSpc>
                <a:spcPct val="120000"/>
              </a:lnSpc>
              <a:buNone/>
              <a:defRPr sz="1000" cap="none">
                <a:solidFill>
                  <a:schemeClr val="bg2"/>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18" name="Title Placeholder 2"/>
          <p:cNvSpPr>
            <a:spLocks noGrp="1"/>
          </p:cNvSpPr>
          <p:nvPr>
            <p:ph type="title"/>
          </p:nvPr>
        </p:nvSpPr>
        <p:spPr>
          <a:xfrm>
            <a:off x="6400800" y="1973827"/>
            <a:ext cx="2491200" cy="293161"/>
          </a:xfrm>
          <a:prstGeom prst="rect">
            <a:avLst/>
          </a:prstGeom>
        </p:spPr>
        <p:txBody>
          <a:bodyPr vert="horz" lIns="68565" tIns="34282" rIns="68565" bIns="34282" rtlCol="0" anchor="ctr">
            <a:normAutofit/>
          </a:bodyPr>
          <a:lstStyle/>
          <a:p>
            <a:endParaRPr lang="en-US"/>
          </a:p>
        </p:txBody>
      </p:sp>
      <p:sp>
        <p:nvSpPr>
          <p:cNvPr id="3" name="Picture Placeholder 2"/>
          <p:cNvSpPr>
            <a:spLocks noGrp="1" noChangeAspect="1"/>
          </p:cNvSpPr>
          <p:nvPr>
            <p:ph type="pic" sz="quarter" idx="22"/>
          </p:nvPr>
        </p:nvSpPr>
        <p:spPr>
          <a:xfrm>
            <a:off x="6934201" y="742950"/>
            <a:ext cx="1440000" cy="900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361466102"/>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and">
    <p:spTree>
      <p:nvGrpSpPr>
        <p:cNvPr id="1" name=""/>
        <p:cNvGrpSpPr/>
        <p:nvPr/>
      </p:nvGrpSpPr>
      <p:grpSpPr>
        <a:xfrm>
          <a:off x="0" y="0"/>
          <a:ext cx="0" cy="0"/>
          <a:chOff x="0" y="0"/>
          <a:chExt cx="0" cy="0"/>
        </a:xfrm>
      </p:grpSpPr>
      <p:sp>
        <p:nvSpPr>
          <p:cNvPr id="9" name="Title Placeholder 2"/>
          <p:cNvSpPr>
            <a:spLocks noGrp="1"/>
          </p:cNvSpPr>
          <p:nvPr>
            <p:ph type="title"/>
          </p:nvPr>
        </p:nvSpPr>
        <p:spPr>
          <a:xfrm>
            <a:off x="1828808" y="2719409"/>
            <a:ext cx="5486403" cy="520701"/>
          </a:xfrm>
          <a:prstGeom prst="rect">
            <a:avLst/>
          </a:prstGeom>
        </p:spPr>
        <p:txBody>
          <a:bodyPr vert="horz" lIns="68565" tIns="34282" rIns="68565" bIns="34282" rtlCol="0" anchor="ctr">
            <a:normAutofit/>
          </a:bodyPr>
          <a:lstStyle>
            <a:lvl1pPr>
              <a:defRPr>
                <a:solidFill>
                  <a:schemeClr val="tx2"/>
                </a:solidFill>
              </a:defRPr>
            </a:lvl1pPr>
          </a:lstStyle>
          <a:p>
            <a:r>
              <a:rPr lang="x-none"/>
              <a:t>Click to edit Master title style</a:t>
            </a:r>
            <a:endParaRPr lang="en-US"/>
          </a:p>
        </p:txBody>
      </p:sp>
      <p:sp>
        <p:nvSpPr>
          <p:cNvPr id="3" name="Content Placeholder 2"/>
          <p:cNvSpPr>
            <a:spLocks noGrp="1" noChangeAspect="1"/>
          </p:cNvSpPr>
          <p:nvPr>
            <p:ph sz="quarter" idx="17"/>
          </p:nvPr>
        </p:nvSpPr>
        <p:spPr>
          <a:xfrm>
            <a:off x="3492000" y="1369384"/>
            <a:ext cx="2160000" cy="1350000"/>
          </a:xfrm>
        </p:spPr>
        <p:txBody>
          <a:bodyPr/>
          <a:lstStyle/>
          <a:p>
            <a:pPr lvl="0"/>
            <a:r>
              <a:rPr lang="sk-SK"/>
              <a:t>Click to edit Master text styles</a:t>
            </a:r>
            <a:endParaRPr lang="en-US"/>
          </a:p>
        </p:txBody>
      </p:sp>
    </p:spTree>
    <p:extLst>
      <p:ext uri="{BB962C8B-B14F-4D97-AF65-F5344CB8AC3E}">
        <p14:creationId xmlns:p14="http://schemas.microsoft.com/office/powerpoint/2010/main" val="1324775117"/>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rand">
    <p:spTree>
      <p:nvGrpSpPr>
        <p:cNvPr id="1" name=""/>
        <p:cNvGrpSpPr/>
        <p:nvPr/>
      </p:nvGrpSpPr>
      <p:grpSpPr>
        <a:xfrm>
          <a:off x="0" y="0"/>
          <a:ext cx="0" cy="0"/>
          <a:chOff x="0" y="0"/>
          <a:chExt cx="0" cy="0"/>
        </a:xfrm>
      </p:grpSpPr>
      <p:sp>
        <p:nvSpPr>
          <p:cNvPr id="4" name="Title 3"/>
          <p:cNvSpPr>
            <a:spLocks noGrp="1"/>
          </p:cNvSpPr>
          <p:nvPr>
            <p:ph type="title"/>
          </p:nvPr>
        </p:nvSpPr>
        <p:spPr>
          <a:xfrm>
            <a:off x="457201" y="1901924"/>
            <a:ext cx="2590800" cy="857250"/>
          </a:xfrm>
        </p:spPr>
        <p:txBody>
          <a:bodyPr/>
          <a:lstStyle>
            <a:lvl1pPr>
              <a:tabLst>
                <a:tab pos="1252538" algn="l"/>
              </a:tabLst>
              <a:defRPr>
                <a:solidFill>
                  <a:schemeClr val="bg2"/>
                </a:solidFill>
              </a:defRPr>
            </a:lvl1pPr>
          </a:lstStyle>
          <a:p>
            <a:endParaRPr lang="en-US"/>
          </a:p>
        </p:txBody>
      </p:sp>
      <p:sp>
        <p:nvSpPr>
          <p:cNvPr id="6" name="Picture Placeholder 2"/>
          <p:cNvSpPr>
            <a:spLocks noGrp="1" noChangeAspect="1"/>
          </p:cNvSpPr>
          <p:nvPr>
            <p:ph type="pic" sz="quarter" idx="22"/>
          </p:nvPr>
        </p:nvSpPr>
        <p:spPr>
          <a:xfrm>
            <a:off x="838201" y="776924"/>
            <a:ext cx="1800000" cy="1125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1180081733"/>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rand">
    <p:spTree>
      <p:nvGrpSpPr>
        <p:cNvPr id="1" name=""/>
        <p:cNvGrpSpPr/>
        <p:nvPr/>
      </p:nvGrpSpPr>
      <p:grpSpPr>
        <a:xfrm>
          <a:off x="0" y="0"/>
          <a:ext cx="0" cy="0"/>
          <a:chOff x="0" y="0"/>
          <a:chExt cx="0" cy="0"/>
        </a:xfrm>
      </p:grpSpPr>
      <p:sp>
        <p:nvSpPr>
          <p:cNvPr id="4" name="Title 3"/>
          <p:cNvSpPr>
            <a:spLocks noGrp="1"/>
          </p:cNvSpPr>
          <p:nvPr>
            <p:ph type="title"/>
          </p:nvPr>
        </p:nvSpPr>
        <p:spPr>
          <a:xfrm>
            <a:off x="457201" y="1901924"/>
            <a:ext cx="2590800" cy="857250"/>
          </a:xfrm>
        </p:spPr>
        <p:txBody>
          <a:bodyPr/>
          <a:lstStyle>
            <a:lvl1pPr>
              <a:defRPr>
                <a:solidFill>
                  <a:schemeClr val="accent1"/>
                </a:solidFill>
              </a:defRPr>
            </a:lvl1pPr>
          </a:lstStyle>
          <a:p>
            <a:endParaRPr lang="en-US"/>
          </a:p>
        </p:txBody>
      </p:sp>
      <p:sp>
        <p:nvSpPr>
          <p:cNvPr id="6" name="Picture Placeholder 2"/>
          <p:cNvSpPr>
            <a:spLocks noGrp="1" noChangeAspect="1"/>
          </p:cNvSpPr>
          <p:nvPr>
            <p:ph type="pic" sz="quarter" idx="22"/>
          </p:nvPr>
        </p:nvSpPr>
        <p:spPr>
          <a:xfrm>
            <a:off x="838201" y="776924"/>
            <a:ext cx="1800000" cy="1125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3474471397"/>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1" y="0"/>
            <a:ext cx="6172201" cy="5143500"/>
          </a:xfrm>
          <a:prstGeom prst="rect">
            <a:avLst/>
          </a:prstGeom>
          <a:no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6400800" y="2343152"/>
            <a:ext cx="2491200" cy="1905000"/>
          </a:xfrm>
          <a:prstGeom prst="rect">
            <a:avLst/>
          </a:prstGeom>
        </p:spPr>
        <p:txBody>
          <a:bodyPr>
            <a:noAutofit/>
          </a:bodyPr>
          <a:lstStyle>
            <a:lvl1pPr marL="0" indent="0" algn="ctr">
              <a:lnSpc>
                <a:spcPct val="120000"/>
              </a:lnSpc>
              <a:buNone/>
              <a:defRPr sz="1000" cap="none">
                <a:solidFill>
                  <a:schemeClr val="bg2"/>
                </a:solidFill>
                <a:latin typeface="Roboto Light"/>
                <a:cs typeface="Roboto Light"/>
              </a:defRPr>
            </a:lvl1pPr>
            <a:lvl2pPr marL="456959" indent="0" algn="ctr">
              <a:lnSpc>
                <a:spcPct val="120000"/>
              </a:lnSpc>
              <a:buNone/>
              <a:defRPr sz="1000" cap="none">
                <a:solidFill>
                  <a:schemeClr val="bg2"/>
                </a:solidFill>
                <a:latin typeface="Roboto Light"/>
                <a:cs typeface="Roboto Light"/>
              </a:defRPr>
            </a:lvl2pPr>
            <a:lvl3pPr marL="913934" indent="0" algn="ctr">
              <a:lnSpc>
                <a:spcPct val="120000"/>
              </a:lnSpc>
              <a:buNone/>
              <a:defRPr sz="1000" cap="none">
                <a:solidFill>
                  <a:schemeClr val="bg2"/>
                </a:solidFill>
                <a:latin typeface="Roboto Light"/>
                <a:cs typeface="Roboto Light"/>
              </a:defRPr>
            </a:lvl3pPr>
            <a:lvl4pPr marL="1370901" indent="0" algn="ctr">
              <a:lnSpc>
                <a:spcPct val="120000"/>
              </a:lnSpc>
              <a:buNone/>
              <a:defRPr sz="1000" cap="none">
                <a:solidFill>
                  <a:schemeClr val="bg2"/>
                </a:solidFill>
                <a:latin typeface="Roboto Light"/>
                <a:cs typeface="Roboto Light"/>
              </a:defRPr>
            </a:lvl4pPr>
            <a:lvl5pPr marL="1827866" indent="0" algn="ctr">
              <a:lnSpc>
                <a:spcPct val="120000"/>
              </a:lnSpc>
              <a:buNone/>
              <a:defRPr sz="1000" cap="none">
                <a:solidFill>
                  <a:schemeClr val="bg2"/>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18" name="Title Placeholder 2"/>
          <p:cNvSpPr>
            <a:spLocks noGrp="1"/>
          </p:cNvSpPr>
          <p:nvPr>
            <p:ph type="title"/>
          </p:nvPr>
        </p:nvSpPr>
        <p:spPr>
          <a:xfrm>
            <a:off x="6400800" y="1973827"/>
            <a:ext cx="2491200" cy="293161"/>
          </a:xfrm>
          <a:prstGeom prst="rect">
            <a:avLst/>
          </a:prstGeom>
        </p:spPr>
        <p:txBody>
          <a:bodyPr vert="horz" lIns="68565" tIns="34282" rIns="68565" bIns="34282" rtlCol="0" anchor="ctr">
            <a:normAutofit/>
          </a:bodyPr>
          <a:lstStyle>
            <a:lvl1pPr>
              <a:defRPr>
                <a:solidFill>
                  <a:schemeClr val="bg2"/>
                </a:solidFill>
              </a:defRPr>
            </a:lvl1pPr>
          </a:lstStyle>
          <a:p>
            <a:endParaRPr lang="en-US"/>
          </a:p>
        </p:txBody>
      </p:sp>
      <p:sp>
        <p:nvSpPr>
          <p:cNvPr id="3" name="Picture Placeholder 2"/>
          <p:cNvSpPr>
            <a:spLocks noGrp="1" noChangeAspect="1"/>
          </p:cNvSpPr>
          <p:nvPr>
            <p:ph type="pic" sz="quarter" idx="22"/>
          </p:nvPr>
        </p:nvSpPr>
        <p:spPr>
          <a:xfrm>
            <a:off x="6934201" y="742950"/>
            <a:ext cx="1440000" cy="900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2789301593"/>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rand">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590834" y="3831206"/>
            <a:ext cx="4038601" cy="703783"/>
          </a:xfrm>
          <a:prstGeom prst="rect">
            <a:avLst/>
          </a:prstGeom>
        </p:spPr>
        <p:txBody>
          <a:bodyPr>
            <a:noAutofit/>
          </a:bodyPr>
          <a:lstStyle>
            <a:lvl1pPr marL="0" indent="0" algn="l">
              <a:lnSpc>
                <a:spcPct val="120000"/>
              </a:lnSpc>
              <a:spcAft>
                <a:spcPts val="0"/>
              </a:spcAft>
              <a:buFont typeface="Arial"/>
              <a:buNone/>
              <a:defRPr sz="1000" b="0" i="0" cap="none">
                <a:solidFill>
                  <a:schemeClr val="bg1"/>
                </a:solidFill>
                <a:latin typeface="Roboto Light"/>
                <a:cs typeface="Roboto Light"/>
              </a:defRPr>
            </a:lvl1pPr>
            <a:lvl2pPr marL="456959" indent="0" algn="l">
              <a:lnSpc>
                <a:spcPct val="120000"/>
              </a:lnSpc>
              <a:spcAft>
                <a:spcPts val="0"/>
              </a:spcAft>
              <a:buFont typeface="Arial"/>
              <a:buNone/>
              <a:defRPr sz="1000" b="0" i="0">
                <a:solidFill>
                  <a:schemeClr val="bg1"/>
                </a:solidFill>
                <a:latin typeface="Roboto Light"/>
                <a:cs typeface="Roboto Light"/>
              </a:defRPr>
            </a:lvl2pPr>
            <a:lvl3pPr marL="913934" indent="0" algn="l">
              <a:lnSpc>
                <a:spcPct val="120000"/>
              </a:lnSpc>
              <a:spcAft>
                <a:spcPts val="0"/>
              </a:spcAft>
              <a:buFont typeface="Arial"/>
              <a:buNone/>
              <a:defRPr sz="1000" b="0" i="0">
                <a:solidFill>
                  <a:schemeClr val="bg1"/>
                </a:solidFill>
                <a:latin typeface="Roboto Light"/>
                <a:cs typeface="Roboto Light"/>
              </a:defRPr>
            </a:lvl3pPr>
            <a:lvl4pPr marL="1370901" indent="0" algn="l">
              <a:lnSpc>
                <a:spcPct val="120000"/>
              </a:lnSpc>
              <a:spcAft>
                <a:spcPts val="0"/>
              </a:spcAft>
              <a:buFont typeface="Arial"/>
              <a:buNone/>
              <a:defRPr sz="1000" b="0" i="0">
                <a:solidFill>
                  <a:schemeClr val="bg1"/>
                </a:solidFill>
                <a:latin typeface="Roboto Light"/>
                <a:cs typeface="Roboto Light"/>
              </a:defRPr>
            </a:lvl4pPr>
            <a:lvl5pPr marL="1827866" indent="0" algn="l">
              <a:lnSpc>
                <a:spcPct val="120000"/>
              </a:lnSpc>
              <a:spcAft>
                <a:spcPts val="0"/>
              </a:spcAft>
              <a:buFont typeface="Arial"/>
              <a:buNone/>
              <a:defRPr sz="1000" b="0" i="0">
                <a:solidFill>
                  <a:schemeClr val="bg1"/>
                </a:solidFill>
                <a:latin typeface="Roboto Light"/>
                <a:cs typeface="Roboto Light"/>
              </a:defRPr>
            </a:lvl5pPr>
          </a:lstStyle>
          <a:p>
            <a:pPr lvl="0"/>
            <a:r>
              <a:rPr lang="x-none" dirty="0"/>
              <a:t>Click to edit master text styles</a:t>
            </a:r>
            <a:endParaRPr lang="en-US" dirty="0"/>
          </a:p>
        </p:txBody>
      </p:sp>
      <p:sp>
        <p:nvSpPr>
          <p:cNvPr id="2" name="Title 1"/>
          <p:cNvSpPr>
            <a:spLocks noGrp="1"/>
          </p:cNvSpPr>
          <p:nvPr>
            <p:ph type="title"/>
          </p:nvPr>
        </p:nvSpPr>
        <p:spPr>
          <a:xfrm>
            <a:off x="2590834" y="3409989"/>
            <a:ext cx="4038601" cy="421217"/>
          </a:xfrm>
        </p:spPr>
        <p:txBody>
          <a:bodyPr/>
          <a:lstStyle/>
          <a:p>
            <a:endParaRPr lang="en-US"/>
          </a:p>
        </p:txBody>
      </p:sp>
      <p:sp>
        <p:nvSpPr>
          <p:cNvPr id="6" name="Picture Placeholder 6"/>
          <p:cNvSpPr>
            <a:spLocks noGrp="1" noChangeAspect="1"/>
          </p:cNvSpPr>
          <p:nvPr>
            <p:ph type="pic" sz="quarter" idx="12"/>
          </p:nvPr>
        </p:nvSpPr>
        <p:spPr>
          <a:xfrm>
            <a:off x="609600" y="3409950"/>
            <a:ext cx="1800000" cy="112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Tree>
    <p:extLst>
      <p:ext uri="{BB962C8B-B14F-4D97-AF65-F5344CB8AC3E}">
        <p14:creationId xmlns:p14="http://schemas.microsoft.com/office/powerpoint/2010/main" val="819055564"/>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rand">
    <p:spTree>
      <p:nvGrpSpPr>
        <p:cNvPr id="1" name=""/>
        <p:cNvGrpSpPr/>
        <p:nvPr/>
      </p:nvGrpSpPr>
      <p:grpSpPr>
        <a:xfrm>
          <a:off x="0" y="0"/>
          <a:ext cx="0" cy="0"/>
          <a:chOff x="0" y="0"/>
          <a:chExt cx="0" cy="0"/>
        </a:xfrm>
      </p:grpSpPr>
      <p:sp>
        <p:nvSpPr>
          <p:cNvPr id="12" name="Text Placeholder 8"/>
          <p:cNvSpPr>
            <a:spLocks noGrp="1"/>
          </p:cNvSpPr>
          <p:nvPr>
            <p:ph type="body" sz="quarter" idx="11" hasCustomPrompt="1"/>
          </p:nvPr>
        </p:nvSpPr>
        <p:spPr>
          <a:xfrm>
            <a:off x="533401" y="2419352"/>
            <a:ext cx="3048000" cy="2209800"/>
          </a:xfrm>
          <a:prstGeom prst="rect">
            <a:avLst/>
          </a:prstGeom>
        </p:spPr>
        <p:txBody>
          <a:bodyPr>
            <a:noAutofit/>
          </a:bodyPr>
          <a:lstStyle>
            <a:lvl1pPr marL="0" indent="0" algn="l">
              <a:lnSpc>
                <a:spcPct val="120000"/>
              </a:lnSpc>
              <a:spcAft>
                <a:spcPts val="0"/>
              </a:spcAft>
              <a:buFont typeface="Arial"/>
              <a:buNone/>
              <a:defRPr sz="1000" b="0" i="0" cap="none">
                <a:solidFill>
                  <a:schemeClr val="bg1"/>
                </a:solidFill>
                <a:latin typeface="Roboto Light"/>
                <a:cs typeface="Roboto Light"/>
              </a:defRPr>
            </a:lvl1pPr>
            <a:lvl2pPr marL="456959" indent="0" algn="l">
              <a:lnSpc>
                <a:spcPct val="120000"/>
              </a:lnSpc>
              <a:spcAft>
                <a:spcPts val="0"/>
              </a:spcAft>
              <a:buFont typeface="Arial"/>
              <a:buNone/>
              <a:defRPr sz="1000" b="0" i="0">
                <a:solidFill>
                  <a:schemeClr val="bg1"/>
                </a:solidFill>
                <a:latin typeface="Roboto Light"/>
                <a:cs typeface="Roboto Light"/>
              </a:defRPr>
            </a:lvl2pPr>
            <a:lvl3pPr marL="913934" indent="0" algn="l">
              <a:lnSpc>
                <a:spcPct val="120000"/>
              </a:lnSpc>
              <a:spcAft>
                <a:spcPts val="0"/>
              </a:spcAft>
              <a:buFont typeface="Arial"/>
              <a:buNone/>
              <a:defRPr sz="1000" b="0" i="0">
                <a:solidFill>
                  <a:schemeClr val="bg1"/>
                </a:solidFill>
                <a:latin typeface="Roboto Light"/>
                <a:cs typeface="Roboto Light"/>
              </a:defRPr>
            </a:lvl3pPr>
            <a:lvl4pPr marL="1370901" indent="0" algn="l">
              <a:lnSpc>
                <a:spcPct val="120000"/>
              </a:lnSpc>
              <a:spcAft>
                <a:spcPts val="0"/>
              </a:spcAft>
              <a:buFont typeface="Arial"/>
              <a:buNone/>
              <a:defRPr sz="1000" b="0" i="0">
                <a:solidFill>
                  <a:schemeClr val="bg1"/>
                </a:solidFill>
                <a:latin typeface="Roboto Light"/>
                <a:cs typeface="Roboto Light"/>
              </a:defRPr>
            </a:lvl4pPr>
            <a:lvl5pPr marL="1827866" indent="0" algn="l">
              <a:lnSpc>
                <a:spcPct val="120000"/>
              </a:lnSpc>
              <a:spcAft>
                <a:spcPts val="0"/>
              </a:spcAft>
              <a:buFont typeface="Arial"/>
              <a:buNone/>
              <a:defRPr sz="1000" b="0" i="0">
                <a:solidFill>
                  <a:schemeClr val="bg1"/>
                </a:solidFill>
                <a:latin typeface="Roboto Light"/>
                <a:cs typeface="Roboto Light"/>
              </a:defRPr>
            </a:lvl5pPr>
          </a:lstStyle>
          <a:p>
            <a:pPr lvl="0"/>
            <a:r>
              <a:rPr lang="x-none" dirty="0"/>
              <a:t>Click to edit master text styles</a:t>
            </a:r>
            <a:endParaRPr lang="en-US" dirty="0"/>
          </a:p>
        </p:txBody>
      </p:sp>
      <p:sp>
        <p:nvSpPr>
          <p:cNvPr id="13" name="Title 1"/>
          <p:cNvSpPr>
            <a:spLocks noGrp="1"/>
          </p:cNvSpPr>
          <p:nvPr>
            <p:ph type="title"/>
          </p:nvPr>
        </p:nvSpPr>
        <p:spPr>
          <a:xfrm>
            <a:off x="533401" y="1957958"/>
            <a:ext cx="3048000" cy="461433"/>
          </a:xfrm>
        </p:spPr>
        <p:txBody>
          <a:bodyPr/>
          <a:lstStyle/>
          <a:p>
            <a:endParaRPr lang="en-US"/>
          </a:p>
        </p:txBody>
      </p:sp>
      <p:sp>
        <p:nvSpPr>
          <p:cNvPr id="14" name="Picture Placeholder 6"/>
          <p:cNvSpPr>
            <a:spLocks noGrp="1" noChangeAspect="1"/>
          </p:cNvSpPr>
          <p:nvPr>
            <p:ph type="pic" sz="quarter" idx="12"/>
          </p:nvPr>
        </p:nvSpPr>
        <p:spPr>
          <a:xfrm>
            <a:off x="533401" y="550334"/>
            <a:ext cx="1800000" cy="112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Tree>
    <p:extLst>
      <p:ext uri="{BB962C8B-B14F-4D97-AF65-F5344CB8AC3E}">
        <p14:creationId xmlns:p14="http://schemas.microsoft.com/office/powerpoint/2010/main" val="1835643627"/>
      </p:ext>
    </p:extLst>
  </p:cSld>
  <p:clrMapOvr>
    <a:masterClrMapping/>
  </p:clrMapOvr>
  <p:transition spd="slow">
    <p:push dir="u"/>
  </p:transition>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3"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59" indent="0" algn="ctr">
              <a:buNone/>
              <a:defRPr sz="2000"/>
            </a:lvl2pPr>
            <a:lvl3pPr marL="913934" indent="0" algn="ctr">
              <a:buNone/>
              <a:defRPr sz="1800"/>
            </a:lvl3pPr>
            <a:lvl4pPr marL="1370901" indent="0" algn="ctr">
              <a:buNone/>
              <a:defRPr sz="1600"/>
            </a:lvl4pPr>
            <a:lvl5pPr marL="1827866" indent="0" algn="ctr">
              <a:buNone/>
              <a:defRPr sz="1600"/>
            </a:lvl5pPr>
            <a:lvl6pPr marL="2284832" indent="0" algn="ctr">
              <a:buNone/>
              <a:defRPr sz="1600"/>
            </a:lvl6pPr>
            <a:lvl7pPr marL="2741792" indent="0" algn="ctr">
              <a:buNone/>
              <a:defRPr sz="1600"/>
            </a:lvl7pPr>
            <a:lvl8pPr marL="3198760" indent="0" algn="ctr">
              <a:buNone/>
              <a:defRPr sz="1600"/>
            </a:lvl8pPr>
            <a:lvl9pPr marL="3655726" indent="0" algn="ctr">
              <a:buNone/>
              <a:defRPr sz="1600"/>
            </a:lvl9pPr>
          </a:lstStyle>
          <a:p>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a:xfrm>
            <a:off x="252418" y="427574"/>
            <a:ext cx="7820065" cy="636058"/>
          </a:xfrm>
        </p:spPr>
        <p:txBody>
          <a:bodyPr vert="horz"/>
          <a:lstStyle/>
          <a:p>
            <a:r>
              <a:rPr lang="x-none"/>
              <a:t>Click to edit Master title style</a:t>
            </a:r>
            <a:endParaRPr lang="en-US"/>
          </a:p>
        </p:txBody>
      </p:sp>
      <p:sp>
        <p:nvSpPr>
          <p:cNvPr id="9"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1343484912"/>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3" name="Content Placeholder 2"/>
          <p:cNvSpPr>
            <a:spLocks noGrp="1"/>
          </p:cNvSpPr>
          <p:nvPr>
            <p:ph sz="quarter" idx="17"/>
          </p:nvPr>
        </p:nvSpPr>
        <p:spPr>
          <a:xfrm>
            <a:off x="23" y="0"/>
            <a:ext cx="9143999" cy="4095750"/>
          </a:xfrm>
          <a:prstGeom prst="rect">
            <a:avLst/>
          </a:prstGeom>
        </p:spPr>
        <p:txBody>
          <a:bodyPr>
            <a:normAutofit/>
          </a:bodyPr>
          <a:lstStyle>
            <a:lvl1pPr marL="0" indent="0">
              <a:buNone/>
              <a:defRPr sz="1000">
                <a:solidFill>
                  <a:srgbClr val="FFFFFF"/>
                </a:solidFill>
                <a:latin typeface="Roboto Light"/>
                <a:cs typeface="Roboto Light"/>
              </a:defRPr>
            </a:lvl1pPr>
            <a:lvl2pPr marL="456959" indent="0">
              <a:buNone/>
              <a:defRPr sz="1000">
                <a:solidFill>
                  <a:srgbClr val="FFFFFF"/>
                </a:solidFill>
                <a:latin typeface="Roboto Light"/>
                <a:cs typeface="Roboto Light"/>
              </a:defRPr>
            </a:lvl2pPr>
            <a:lvl3pPr marL="913934" indent="0">
              <a:buNone/>
              <a:defRPr sz="1000">
                <a:solidFill>
                  <a:srgbClr val="FFFFFF"/>
                </a:solidFill>
                <a:latin typeface="Roboto Light"/>
                <a:cs typeface="Roboto Light"/>
              </a:defRPr>
            </a:lvl3pPr>
            <a:lvl4pPr marL="1370901" indent="0">
              <a:buNone/>
              <a:defRPr sz="1000">
                <a:solidFill>
                  <a:srgbClr val="FFFFFF"/>
                </a:solidFill>
                <a:latin typeface="Roboto Light"/>
                <a:cs typeface="Roboto Light"/>
              </a:defRPr>
            </a:lvl4pPr>
            <a:lvl5pPr marL="1827866" indent="0">
              <a:buNone/>
              <a:defRPr sz="1000">
                <a:solidFill>
                  <a:srgbClr val="FFFFFF"/>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18"/>
          </p:nvPr>
        </p:nvSpPr>
        <p:spPr>
          <a:xfrm>
            <a:off x="4572023" y="4324350"/>
            <a:ext cx="4267199" cy="533400"/>
          </a:xfrm>
          <a:prstGeom prst="rect">
            <a:avLst/>
          </a:prstGeom>
        </p:spPr>
        <p:txBody>
          <a:bodyPr anchor="t" anchorCtr="0">
            <a:noAutofit/>
          </a:bodyPr>
          <a:lstStyle>
            <a:lvl1pPr marL="0" indent="0" algn="r">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8" name="Title 17"/>
          <p:cNvSpPr>
            <a:spLocks noGrp="1"/>
          </p:cNvSpPr>
          <p:nvPr>
            <p:ph type="title"/>
          </p:nvPr>
        </p:nvSpPr>
        <p:spPr>
          <a:xfrm>
            <a:off x="278400" y="4644084"/>
            <a:ext cx="4293600" cy="213666"/>
          </a:xfrm>
        </p:spPr>
        <p:txBody>
          <a:bodyPr anchor="ctr" anchorCtr="0"/>
          <a:lstStyle/>
          <a:p>
            <a:r>
              <a:rPr lang="x-none"/>
              <a:t>Click to edit Master</a:t>
            </a:r>
            <a:endParaRPr lang="en-US"/>
          </a:p>
        </p:txBody>
      </p:sp>
    </p:spTree>
    <p:extLst>
      <p:ext uri="{BB962C8B-B14F-4D97-AF65-F5344CB8AC3E}">
        <p14:creationId xmlns:p14="http://schemas.microsoft.com/office/powerpoint/2010/main" val="397022926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59" indent="0">
              <a:lnSpc>
                <a:spcPct val="120000"/>
              </a:lnSpc>
              <a:spcAft>
                <a:spcPts val="600"/>
              </a:spcAft>
              <a:buNone/>
              <a:defRPr sz="1000">
                <a:solidFill>
                  <a:schemeClr val="tx1"/>
                </a:solidFill>
                <a:latin typeface="Roboto Light"/>
                <a:cs typeface="Roboto Light"/>
              </a:defRPr>
            </a:lvl2pPr>
            <a:lvl3pPr marL="913934" indent="0">
              <a:lnSpc>
                <a:spcPct val="120000"/>
              </a:lnSpc>
              <a:spcAft>
                <a:spcPts val="600"/>
              </a:spcAft>
              <a:buNone/>
              <a:defRPr sz="1000">
                <a:solidFill>
                  <a:schemeClr val="tx1"/>
                </a:solidFill>
                <a:latin typeface="Roboto Light"/>
                <a:cs typeface="Roboto Light"/>
              </a:defRPr>
            </a:lvl3pPr>
            <a:lvl4pPr marL="1370901" indent="0">
              <a:lnSpc>
                <a:spcPct val="120000"/>
              </a:lnSpc>
              <a:spcAft>
                <a:spcPts val="600"/>
              </a:spcAft>
              <a:buNone/>
              <a:defRPr sz="1000">
                <a:solidFill>
                  <a:schemeClr val="tx1"/>
                </a:solidFill>
                <a:latin typeface="Roboto Light"/>
                <a:cs typeface="Roboto Light"/>
              </a:defRPr>
            </a:lvl4pPr>
            <a:lvl5pPr marL="1827866"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5" y="819152"/>
            <a:ext cx="7900987" cy="381000"/>
          </a:xfrm>
        </p:spPr>
        <p:txBody>
          <a:bodyPr vert="horz"/>
          <a:lstStyle/>
          <a:p>
            <a:r>
              <a:rPr lang="sk-SK"/>
              <a:t>Click to edit Master title style</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2492616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2971850" y="0"/>
            <a:ext cx="6172201" cy="5143500"/>
          </a:xfrm>
          <a:prstGeom prst="rect">
            <a:avLst/>
          </a:prstGeom>
          <a:noFill/>
          <a:effectLst/>
        </p:spPr>
        <p:txBody>
          <a:bodyPr>
            <a:normAutofit/>
          </a:bodyPr>
          <a:lstStyle>
            <a:lvl1pPr marL="0" indent="0">
              <a:buNone/>
              <a:defRPr sz="1000"/>
            </a:lvl1pPr>
          </a:lstStyle>
          <a:p>
            <a:endParaRPr lang="en-US"/>
          </a:p>
        </p:txBody>
      </p:sp>
      <p:sp>
        <p:nvSpPr>
          <p:cNvPr id="19" name="Text Placeholder 4"/>
          <p:cNvSpPr>
            <a:spLocks noGrp="1"/>
          </p:cNvSpPr>
          <p:nvPr>
            <p:ph type="body" sz="quarter" idx="18"/>
          </p:nvPr>
        </p:nvSpPr>
        <p:spPr>
          <a:xfrm>
            <a:off x="252046" y="1123992"/>
            <a:ext cx="2415001" cy="2212447"/>
          </a:xfrm>
          <a:prstGeom prst="rect">
            <a:avLst/>
          </a:prstGeom>
        </p:spPr>
        <p:txBody>
          <a:bodyPr anchor="t" anchorCtr="0">
            <a:noAutofit/>
          </a:bodyPr>
          <a:lstStyle>
            <a:lvl1pPr marL="0" indent="0">
              <a:buNone/>
              <a:defRPr sz="1000">
                <a:latin typeface="Roboto Light"/>
                <a:cs typeface="Roboto Light"/>
              </a:defRPr>
            </a:lvl1pPr>
            <a:lvl2pPr marL="456959" indent="0">
              <a:buNone/>
              <a:defRPr sz="1000">
                <a:latin typeface="Roboto Light"/>
                <a:cs typeface="Roboto Light"/>
              </a:defRPr>
            </a:lvl2pPr>
            <a:lvl3pPr marL="913934" indent="0">
              <a:buNone/>
              <a:defRPr sz="1000">
                <a:latin typeface="Roboto Light"/>
                <a:cs typeface="Roboto Light"/>
              </a:defRPr>
            </a:lvl3pPr>
            <a:lvl4pPr marL="1370901" indent="0">
              <a:buNone/>
              <a:defRPr sz="1000">
                <a:latin typeface="Roboto Light"/>
                <a:cs typeface="Roboto Light"/>
              </a:defRPr>
            </a:lvl4pPr>
            <a:lvl5pPr marL="1827866" indent="0">
              <a:buNone/>
              <a:defRPr sz="1000">
                <a:latin typeface="Roboto Light"/>
                <a:cs typeface="Roboto Light"/>
              </a:defRPr>
            </a:lvl5pPr>
          </a:lstStyle>
          <a:p>
            <a:pPr lvl="0"/>
            <a:r>
              <a:rPr lang="x-none"/>
              <a:t>Click to edit Master text styles</a:t>
            </a:r>
            <a:endParaRPr lang="en-US"/>
          </a:p>
        </p:txBody>
      </p:sp>
      <p:sp>
        <p:nvSpPr>
          <p:cNvPr id="18" name="Title 17"/>
          <p:cNvSpPr>
            <a:spLocks noGrp="1"/>
          </p:cNvSpPr>
          <p:nvPr>
            <p:ph type="title"/>
          </p:nvPr>
        </p:nvSpPr>
        <p:spPr>
          <a:xfrm>
            <a:off x="252046" y="567272"/>
            <a:ext cx="2415001" cy="533400"/>
          </a:xfrm>
        </p:spPr>
        <p:txBody>
          <a:bodyPr/>
          <a:lstStyle/>
          <a:p>
            <a:endParaRPr lang="en-US"/>
          </a:p>
        </p:txBody>
      </p:sp>
    </p:spTree>
    <p:extLst>
      <p:ext uri="{BB962C8B-B14F-4D97-AF65-F5344CB8AC3E}">
        <p14:creationId xmlns:p14="http://schemas.microsoft.com/office/powerpoint/2010/main" val="3281684178"/>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17" name="Content Placeholder 16"/>
          <p:cNvSpPr>
            <a:spLocks noGrp="1"/>
          </p:cNvSpPr>
          <p:nvPr>
            <p:ph sz="quarter" idx="14" hasCustomPrompt="1"/>
          </p:nvPr>
        </p:nvSpPr>
        <p:spPr>
          <a:xfrm>
            <a:off x="25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59" indent="0">
              <a:lnSpc>
                <a:spcPct val="120000"/>
              </a:lnSpc>
              <a:buNone/>
              <a:defRPr sz="1000">
                <a:solidFill>
                  <a:schemeClr val="tx1"/>
                </a:solidFill>
                <a:latin typeface="Roboto Light"/>
                <a:cs typeface="Roboto Light"/>
              </a:defRPr>
            </a:lvl2pPr>
            <a:lvl3pPr marL="913934" indent="0">
              <a:lnSpc>
                <a:spcPct val="120000"/>
              </a:lnSpc>
              <a:buNone/>
              <a:defRPr sz="1000">
                <a:solidFill>
                  <a:schemeClr val="tx1"/>
                </a:solidFill>
                <a:latin typeface="Roboto Light"/>
                <a:cs typeface="Roboto Light"/>
              </a:defRPr>
            </a:lvl3pPr>
            <a:lvl4pPr marL="1370901" indent="0">
              <a:lnSpc>
                <a:spcPct val="120000"/>
              </a:lnSpc>
              <a:buNone/>
              <a:defRPr sz="1000">
                <a:solidFill>
                  <a:schemeClr val="tx1"/>
                </a:solidFill>
                <a:latin typeface="Roboto Light"/>
                <a:cs typeface="Roboto Light"/>
              </a:defRPr>
            </a:lvl4pPr>
            <a:lvl5pPr marL="1827866"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spTree>
    <p:extLst>
      <p:ext uri="{BB962C8B-B14F-4D97-AF65-F5344CB8AC3E}">
        <p14:creationId xmlns:p14="http://schemas.microsoft.com/office/powerpoint/2010/main" val="3605076447"/>
      </p:ext>
    </p:extLst>
  </p:cSld>
  <p:clrMapOvr>
    <a:masterClrMapping/>
  </p:clrMapOvr>
  <p:extLst mod="1">
    <p:ext uri="{DCECCB84-F9BA-43D5-87BE-67443E8EF086}">
      <p15:sldGuideLst xmlns:p15="http://schemas.microsoft.com/office/powerpoint/2012/main" xmlns="">
        <p15:guide id="1" orient="horz" pos="288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9.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63" y="819152"/>
            <a:ext cx="7901399"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sk-SK"/>
              <a:t>Click to edit Master title style</a:t>
            </a:r>
            <a:endParaRPr lang="en-US"/>
          </a:p>
        </p:txBody>
      </p:sp>
      <p:sp>
        <p:nvSpPr>
          <p:cNvPr id="41" name="Text Placeholder 40"/>
          <p:cNvSpPr>
            <a:spLocks noGrp="1"/>
          </p:cNvSpPr>
          <p:nvPr>
            <p:ph type="body" idx="1"/>
          </p:nvPr>
        </p:nvSpPr>
        <p:spPr>
          <a:xfrm>
            <a:off x="252000" y="1276374"/>
            <a:ext cx="8640000" cy="1295399"/>
          </a:xfrm>
          <a:prstGeom prst="rect">
            <a:avLst/>
          </a:prstGeom>
        </p:spPr>
        <p:txBody>
          <a:bodyPr vert="horz" lIns="68565" tIns="34282" rIns="68565" bIns="34282" spcCol="269939" rtlCol="0">
            <a:noAutofit/>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4"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8" name="Picture Placeholder 13"/>
          <p:cNvPicPr>
            <a:picLocks noChangeAspect="1"/>
          </p:cNvPicPr>
          <p:nvPr userDrawn="1"/>
        </p:nvPicPr>
        <p:blipFill rotWithShape="1">
          <a:blip r:embed="rId24"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3328465351"/>
      </p:ext>
    </p:extLst>
  </p:cSld>
  <p:clrMap bg1="lt1" tx1="dk1" bg2="lt2" tx2="dk2" accent1="accent1" accent2="accent2" accent3="accent3" accent4="accent4" accent5="accent5" accent6="accent6" hlink="hlink" folHlink="folHlink"/>
  <p:sldLayoutIdLst>
    <p:sldLayoutId id="2147483706" r:id="rId1"/>
    <p:sldLayoutId id="2147483743" r:id="rId2"/>
    <p:sldLayoutId id="2147483744" r:id="rId3"/>
    <p:sldLayoutId id="2147483745" r:id="rId4"/>
    <p:sldLayoutId id="2147483746" r:id="rId5"/>
    <p:sldLayoutId id="2147483747" r:id="rId6"/>
    <p:sldLayoutId id="2147483748" r:id="rId7"/>
    <p:sldLayoutId id="2147483663" r:id="rId8"/>
    <p:sldLayoutId id="2147483763" r:id="rId9"/>
    <p:sldLayoutId id="2147483739" r:id="rId10"/>
    <p:sldLayoutId id="2147483649" r:id="rId11"/>
    <p:sldLayoutId id="2147483673" r:id="rId12"/>
    <p:sldLayoutId id="2147483662" r:id="rId13"/>
    <p:sldLayoutId id="2147483674" r:id="rId14"/>
    <p:sldLayoutId id="2147483653" r:id="rId15"/>
    <p:sldLayoutId id="2147483738" r:id="rId16"/>
    <p:sldLayoutId id="2147483711" r:id="rId17"/>
    <p:sldLayoutId id="2147483712" r:id="rId18"/>
    <p:sldLayoutId id="2147483787" r:id="rId19"/>
    <p:sldLayoutId id="2147483792" r:id="rId20"/>
    <p:sldLayoutId id="2147483793" r:id="rId21"/>
    <p:sldLayoutId id="2147483794" r:id="rId22"/>
  </p:sldLayoutIdLst>
  <p:hf hdr="0" ftr="0" dt="0"/>
  <p:txStyles>
    <p:titleStyle>
      <a:lvl1pPr algn="l"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5" tIns="34282" rIns="68565" bIns="34282" rtlCol="0" anchor="ctr">
            <a:normAutofit/>
          </a:bodyPr>
          <a:lstStyle/>
          <a:p>
            <a:r>
              <a:rPr lang="x-none"/>
              <a:t>Click to edit Master title style</a:t>
            </a:r>
            <a:endParaRPr lang="en-US"/>
          </a:p>
        </p:txBody>
      </p:sp>
      <p:sp>
        <p:nvSpPr>
          <p:cNvPr id="5" name="Text Placeholder 4"/>
          <p:cNvSpPr>
            <a:spLocks noGrp="1"/>
          </p:cNvSpPr>
          <p:nvPr>
            <p:ph type="body" idx="1"/>
          </p:nvPr>
        </p:nvSpPr>
        <p:spPr>
          <a:xfrm>
            <a:off x="457200" y="1200177"/>
            <a:ext cx="8229600" cy="3394075"/>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1374474256"/>
      </p:ext>
    </p:extLst>
  </p:cSld>
  <p:clrMap bg1="lt1" tx1="dk1" bg2="lt2" tx2="dk2" accent1="accent1" accent2="accent2" accent3="accent3" accent4="accent4" accent5="accent5" accent6="accent6" hlink="hlink" folHlink="folHlink"/>
  <p:sldLayoutIdLst>
    <p:sldLayoutId id="2147483659" r:id="rId1"/>
    <p:sldLayoutId id="2147483718" r:id="rId2"/>
  </p:sldLayoutIdLst>
  <p:hf hdr="0" ftr="0" dt="0"/>
  <p:txStyles>
    <p:titleStyle>
      <a:lvl1pPr algn="l" defTabSz="456959" rtl="0" eaLnBrk="1" latinLnBrk="0" hangingPunct="1">
        <a:spcBef>
          <a:spcPct val="0"/>
        </a:spcBef>
        <a:buNone/>
        <a:defRPr lang="en-US" sz="2800" b="0" i="0" kern="1200" cap="none">
          <a:solidFill>
            <a:schemeClr val="accent2"/>
          </a:solidFill>
          <a:latin typeface="Roboto Light"/>
          <a:ea typeface="+mj-ea"/>
          <a:cs typeface="Roboto Light"/>
        </a:defRPr>
      </a:lvl1pPr>
    </p:titleStyle>
    <p:bodyStyle>
      <a:lvl1pPr marL="0" indent="0" algn="l" defTabSz="456959"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59" indent="0" algn="l"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34" indent="0" algn="l"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901" indent="0" algn="l"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66" indent="0" algn="l" defTabSz="456959"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312" indent="-228482" algn="l" defTabSz="456959" rtl="0" eaLnBrk="1" latinLnBrk="0" hangingPunct="1">
        <a:spcBef>
          <a:spcPct val="20000"/>
        </a:spcBef>
        <a:buFont typeface="Arial"/>
        <a:buChar char="•"/>
        <a:defRPr sz="2000" kern="1200">
          <a:solidFill>
            <a:schemeClr val="tx1"/>
          </a:solidFill>
          <a:latin typeface="+mn-lt"/>
          <a:ea typeface="+mn-ea"/>
          <a:cs typeface="+mn-cs"/>
        </a:defRPr>
      </a:lvl6pPr>
      <a:lvl7pPr marL="2970280" indent="-228482" algn="l" defTabSz="456959" rtl="0" eaLnBrk="1" latinLnBrk="0" hangingPunct="1">
        <a:spcBef>
          <a:spcPct val="20000"/>
        </a:spcBef>
        <a:buFont typeface="Arial"/>
        <a:buChar char="•"/>
        <a:defRPr sz="2000" kern="1200">
          <a:solidFill>
            <a:schemeClr val="tx1"/>
          </a:solidFill>
          <a:latin typeface="+mn-lt"/>
          <a:ea typeface="+mn-ea"/>
          <a:cs typeface="+mn-cs"/>
        </a:defRPr>
      </a:lvl7pPr>
      <a:lvl8pPr marL="3427245" indent="-228482" algn="l" defTabSz="456959" rtl="0" eaLnBrk="1" latinLnBrk="0" hangingPunct="1">
        <a:spcBef>
          <a:spcPct val="20000"/>
        </a:spcBef>
        <a:buFont typeface="Arial"/>
        <a:buChar char="•"/>
        <a:defRPr sz="2000" kern="1200">
          <a:solidFill>
            <a:schemeClr val="tx1"/>
          </a:solidFill>
          <a:latin typeface="+mn-lt"/>
          <a:ea typeface="+mn-ea"/>
          <a:cs typeface="+mn-cs"/>
        </a:defRPr>
      </a:lvl8pPr>
      <a:lvl9pPr marL="3884213" indent="-228482" algn="l" defTabSz="4569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9" rtl="0" eaLnBrk="1" latinLnBrk="0" hangingPunct="1">
        <a:defRPr sz="1800" kern="1200">
          <a:solidFill>
            <a:schemeClr val="tx1"/>
          </a:solidFill>
          <a:latin typeface="+mn-lt"/>
          <a:ea typeface="+mn-ea"/>
          <a:cs typeface="+mn-cs"/>
        </a:defRPr>
      </a:lvl1pPr>
      <a:lvl2pPr marL="456959" algn="l" defTabSz="456959" rtl="0" eaLnBrk="1" latinLnBrk="0" hangingPunct="1">
        <a:defRPr sz="1800" kern="1200">
          <a:solidFill>
            <a:schemeClr val="tx1"/>
          </a:solidFill>
          <a:latin typeface="+mn-lt"/>
          <a:ea typeface="+mn-ea"/>
          <a:cs typeface="+mn-cs"/>
        </a:defRPr>
      </a:lvl2pPr>
      <a:lvl3pPr marL="913934" algn="l" defTabSz="456959" rtl="0" eaLnBrk="1" latinLnBrk="0" hangingPunct="1">
        <a:defRPr sz="1800" kern="1200">
          <a:solidFill>
            <a:schemeClr val="tx1"/>
          </a:solidFill>
          <a:latin typeface="+mn-lt"/>
          <a:ea typeface="+mn-ea"/>
          <a:cs typeface="+mn-cs"/>
        </a:defRPr>
      </a:lvl3pPr>
      <a:lvl4pPr marL="1370901" algn="l" defTabSz="456959" rtl="0" eaLnBrk="1" latinLnBrk="0" hangingPunct="1">
        <a:defRPr sz="1800" kern="1200">
          <a:solidFill>
            <a:schemeClr val="tx1"/>
          </a:solidFill>
          <a:latin typeface="+mn-lt"/>
          <a:ea typeface="+mn-ea"/>
          <a:cs typeface="+mn-cs"/>
        </a:defRPr>
      </a:lvl4pPr>
      <a:lvl5pPr marL="1827866" algn="l" defTabSz="456959" rtl="0" eaLnBrk="1" latinLnBrk="0" hangingPunct="1">
        <a:defRPr sz="1800" kern="1200">
          <a:solidFill>
            <a:schemeClr val="tx1"/>
          </a:solidFill>
          <a:latin typeface="+mn-lt"/>
          <a:ea typeface="+mn-ea"/>
          <a:cs typeface="+mn-cs"/>
        </a:defRPr>
      </a:lvl5pPr>
      <a:lvl6pPr marL="2284832" algn="l" defTabSz="456959" rtl="0" eaLnBrk="1" latinLnBrk="0" hangingPunct="1">
        <a:defRPr sz="1800" kern="1200">
          <a:solidFill>
            <a:schemeClr val="tx1"/>
          </a:solidFill>
          <a:latin typeface="+mn-lt"/>
          <a:ea typeface="+mn-ea"/>
          <a:cs typeface="+mn-cs"/>
        </a:defRPr>
      </a:lvl6pPr>
      <a:lvl7pPr marL="2741792" algn="l" defTabSz="456959" rtl="0" eaLnBrk="1" latinLnBrk="0" hangingPunct="1">
        <a:defRPr sz="1800" kern="1200">
          <a:solidFill>
            <a:schemeClr val="tx1"/>
          </a:solidFill>
          <a:latin typeface="+mn-lt"/>
          <a:ea typeface="+mn-ea"/>
          <a:cs typeface="+mn-cs"/>
        </a:defRPr>
      </a:lvl7pPr>
      <a:lvl8pPr marL="3198760" algn="l" defTabSz="456959" rtl="0" eaLnBrk="1" latinLnBrk="0" hangingPunct="1">
        <a:defRPr sz="1800" kern="1200">
          <a:solidFill>
            <a:schemeClr val="tx1"/>
          </a:solidFill>
          <a:latin typeface="+mn-lt"/>
          <a:ea typeface="+mn-ea"/>
          <a:cs typeface="+mn-cs"/>
        </a:defRPr>
      </a:lvl8pPr>
      <a:lvl9pPr marL="3655726" algn="l" defTabSz="4569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5"/>
          <p:cNvSpPr>
            <a:spLocks noGrp="1"/>
          </p:cNvSpPr>
          <p:nvPr>
            <p:ph type="title"/>
          </p:nvPr>
        </p:nvSpPr>
        <p:spPr>
          <a:xfrm>
            <a:off x="252001" y="427574"/>
            <a:ext cx="7820483" cy="636058"/>
          </a:xfrm>
          <a:prstGeom prst="rect">
            <a:avLst/>
          </a:prstGeom>
        </p:spPr>
        <p:txBody>
          <a:bodyPr vert="horz" lIns="68565" tIns="34282" rIns="68565" bIns="34282" rtlCol="0" anchor="t" anchorCtr="0">
            <a:normAutofit/>
          </a:bodyPr>
          <a:lstStyle/>
          <a:p>
            <a:r>
              <a:rPr lang="x-none"/>
              <a:t>Click to edit Master title style</a:t>
            </a:r>
            <a:endParaRPr lang="en-US"/>
          </a:p>
        </p:txBody>
      </p:sp>
      <p:sp>
        <p:nvSpPr>
          <p:cNvPr id="17" name="Text Placeholder 16"/>
          <p:cNvSpPr>
            <a:spLocks noGrp="1"/>
          </p:cNvSpPr>
          <p:nvPr>
            <p:ph type="body" idx="1"/>
          </p:nvPr>
        </p:nvSpPr>
        <p:spPr>
          <a:xfrm>
            <a:off x="252044" y="1200176"/>
            <a:ext cx="8621067" cy="3185583"/>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8" name="Picture Placeholder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1348720733"/>
      </p:ext>
    </p:extLst>
  </p:cSld>
  <p:clrMap bg1="lt1" tx1="dk1" bg2="lt2" tx2="dk2" accent1="accent1" accent2="accent2" accent3="accent3" accent4="accent4" accent5="accent5" accent6="accent6" hlink="hlink" folHlink="folHlink"/>
  <p:sldLayoutIdLst>
    <p:sldLayoutId id="2147483761" r:id="rId1"/>
    <p:sldLayoutId id="2147483660" r:id="rId2"/>
    <p:sldLayoutId id="2147483667" r:id="rId3"/>
  </p:sldLayoutIdLst>
  <p:hf hdr="0" ftr="0" dt="0"/>
  <p:txStyles>
    <p:titleStyle>
      <a:lvl1pPr algn="l" defTabSz="456959" rtl="0" eaLnBrk="1" latinLnBrk="0" hangingPunct="1">
        <a:spcBef>
          <a:spcPct val="0"/>
        </a:spcBef>
        <a:buNone/>
        <a:defRPr lang="x-none" sz="2800" b="0" i="0" kern="1200" cap="none">
          <a:solidFill>
            <a:schemeClr val="accent1"/>
          </a:solidFill>
          <a:latin typeface="Roboto Light"/>
          <a:ea typeface="+mn-ea"/>
          <a:cs typeface="Roboto Light"/>
        </a:defRPr>
      </a:lvl1pPr>
    </p:titleStyle>
    <p:bodyStyle>
      <a:lvl1pPr marL="0" indent="0" algn="l" defTabSz="456959"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59" indent="0" algn="l" defTabSz="456959"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2pPr>
      <a:lvl3pPr marL="913934" indent="0" algn="l" defTabSz="456959"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3pPr>
      <a:lvl4pPr marL="1370901" indent="0" algn="l" defTabSz="456959"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4pPr>
      <a:lvl5pPr marL="1827866" indent="0" algn="l" defTabSz="456959" rtl="0" eaLnBrk="1" latinLnBrk="0" hangingPunct="1">
        <a:lnSpc>
          <a:spcPct val="120000"/>
        </a:lnSpc>
        <a:spcBef>
          <a:spcPct val="20000"/>
        </a:spcBef>
        <a:buFont typeface="Arial"/>
        <a:buNone/>
        <a:defRPr lang="en-US" sz="1000" kern="1200">
          <a:solidFill>
            <a:schemeClr val="tx1"/>
          </a:solidFill>
          <a:latin typeface="Roboto Light"/>
          <a:ea typeface="+mn-ea"/>
          <a:cs typeface="Roboto Light"/>
        </a:defRPr>
      </a:lvl5pPr>
      <a:lvl6pPr marL="2513312" indent="-228482" algn="l" defTabSz="456959" rtl="0" eaLnBrk="1" latinLnBrk="0" hangingPunct="1">
        <a:spcBef>
          <a:spcPct val="20000"/>
        </a:spcBef>
        <a:buFont typeface="Arial"/>
        <a:buChar char="•"/>
        <a:defRPr sz="2000" kern="1200">
          <a:solidFill>
            <a:schemeClr val="tx1"/>
          </a:solidFill>
          <a:latin typeface="+mn-lt"/>
          <a:ea typeface="+mn-ea"/>
          <a:cs typeface="+mn-cs"/>
        </a:defRPr>
      </a:lvl6pPr>
      <a:lvl7pPr marL="2970280" indent="-228482" algn="l" defTabSz="456959" rtl="0" eaLnBrk="1" latinLnBrk="0" hangingPunct="1">
        <a:spcBef>
          <a:spcPct val="20000"/>
        </a:spcBef>
        <a:buFont typeface="Arial"/>
        <a:buChar char="•"/>
        <a:defRPr sz="2000" kern="1200">
          <a:solidFill>
            <a:schemeClr val="tx1"/>
          </a:solidFill>
          <a:latin typeface="+mn-lt"/>
          <a:ea typeface="+mn-ea"/>
          <a:cs typeface="+mn-cs"/>
        </a:defRPr>
      </a:lvl7pPr>
      <a:lvl8pPr marL="3427245" indent="-228482" algn="l" defTabSz="456959" rtl="0" eaLnBrk="1" latinLnBrk="0" hangingPunct="1">
        <a:spcBef>
          <a:spcPct val="20000"/>
        </a:spcBef>
        <a:buFont typeface="Arial"/>
        <a:buChar char="•"/>
        <a:defRPr sz="2000" kern="1200">
          <a:solidFill>
            <a:schemeClr val="tx1"/>
          </a:solidFill>
          <a:latin typeface="+mn-lt"/>
          <a:ea typeface="+mn-ea"/>
          <a:cs typeface="+mn-cs"/>
        </a:defRPr>
      </a:lvl8pPr>
      <a:lvl9pPr marL="3884213" indent="-228482" algn="l" defTabSz="4569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9" rtl="0" eaLnBrk="1" latinLnBrk="0" hangingPunct="1">
        <a:defRPr sz="1800" kern="1200">
          <a:solidFill>
            <a:schemeClr val="tx1"/>
          </a:solidFill>
          <a:latin typeface="+mn-lt"/>
          <a:ea typeface="+mn-ea"/>
          <a:cs typeface="+mn-cs"/>
        </a:defRPr>
      </a:lvl1pPr>
      <a:lvl2pPr marL="456959" algn="l" defTabSz="456959" rtl="0" eaLnBrk="1" latinLnBrk="0" hangingPunct="1">
        <a:defRPr sz="1800" kern="1200">
          <a:solidFill>
            <a:schemeClr val="tx1"/>
          </a:solidFill>
          <a:latin typeface="+mn-lt"/>
          <a:ea typeface="+mn-ea"/>
          <a:cs typeface="+mn-cs"/>
        </a:defRPr>
      </a:lvl2pPr>
      <a:lvl3pPr marL="913934" algn="l" defTabSz="456959" rtl="0" eaLnBrk="1" latinLnBrk="0" hangingPunct="1">
        <a:defRPr sz="1800" kern="1200">
          <a:solidFill>
            <a:schemeClr val="tx1"/>
          </a:solidFill>
          <a:latin typeface="+mn-lt"/>
          <a:ea typeface="+mn-ea"/>
          <a:cs typeface="+mn-cs"/>
        </a:defRPr>
      </a:lvl3pPr>
      <a:lvl4pPr marL="1370901" algn="l" defTabSz="456959" rtl="0" eaLnBrk="1" latinLnBrk="0" hangingPunct="1">
        <a:defRPr sz="1800" kern="1200">
          <a:solidFill>
            <a:schemeClr val="tx1"/>
          </a:solidFill>
          <a:latin typeface="+mn-lt"/>
          <a:ea typeface="+mn-ea"/>
          <a:cs typeface="+mn-cs"/>
        </a:defRPr>
      </a:lvl4pPr>
      <a:lvl5pPr marL="1827866" algn="l" defTabSz="456959" rtl="0" eaLnBrk="1" latinLnBrk="0" hangingPunct="1">
        <a:defRPr sz="1800" kern="1200">
          <a:solidFill>
            <a:schemeClr val="tx1"/>
          </a:solidFill>
          <a:latin typeface="+mn-lt"/>
          <a:ea typeface="+mn-ea"/>
          <a:cs typeface="+mn-cs"/>
        </a:defRPr>
      </a:lvl5pPr>
      <a:lvl6pPr marL="2284832" algn="l" defTabSz="456959" rtl="0" eaLnBrk="1" latinLnBrk="0" hangingPunct="1">
        <a:defRPr sz="1800" kern="1200">
          <a:solidFill>
            <a:schemeClr val="tx1"/>
          </a:solidFill>
          <a:latin typeface="+mn-lt"/>
          <a:ea typeface="+mn-ea"/>
          <a:cs typeface="+mn-cs"/>
        </a:defRPr>
      </a:lvl6pPr>
      <a:lvl7pPr marL="2741792" algn="l" defTabSz="456959" rtl="0" eaLnBrk="1" latinLnBrk="0" hangingPunct="1">
        <a:defRPr sz="1800" kern="1200">
          <a:solidFill>
            <a:schemeClr val="tx1"/>
          </a:solidFill>
          <a:latin typeface="+mn-lt"/>
          <a:ea typeface="+mn-ea"/>
          <a:cs typeface="+mn-cs"/>
        </a:defRPr>
      </a:lvl7pPr>
      <a:lvl8pPr marL="3198760" algn="l" defTabSz="456959" rtl="0" eaLnBrk="1" latinLnBrk="0" hangingPunct="1">
        <a:defRPr sz="1800" kern="1200">
          <a:solidFill>
            <a:schemeClr val="tx1"/>
          </a:solidFill>
          <a:latin typeface="+mn-lt"/>
          <a:ea typeface="+mn-ea"/>
          <a:cs typeface="+mn-cs"/>
        </a:defRPr>
      </a:lvl8pPr>
      <a:lvl9pPr marL="3655726" algn="l" defTabSz="4569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982145" y="819152"/>
            <a:ext cx="7171267"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4"/>
            <a:ext cx="8640000" cy="1295399"/>
          </a:xfrm>
          <a:prstGeom prst="rect">
            <a:avLst/>
          </a:prstGeom>
        </p:spPr>
        <p:txBody>
          <a:bodyPr vert="horz" lIns="68565" tIns="34282" rIns="68565" bIns="34282" spcCol="269939"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9" name="Picture Placeholder 13"/>
          <p:cNvPicPr>
            <a:picLocks noChangeAspect="1"/>
          </p:cNvPicPr>
          <p:nvPr userDrawn="1"/>
        </p:nvPicPr>
        <p:blipFill rotWithShape="1">
          <a:blip r:embed="rId20"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184621320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hf hdr="0" ftr="0" dt="0"/>
  <p:txStyles>
    <p:titleStyle>
      <a:lvl1pPr algn="ctr"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63" y="819152"/>
            <a:ext cx="7901399"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4"/>
            <a:ext cx="8640000" cy="1295399"/>
          </a:xfrm>
          <a:prstGeom prst="rect">
            <a:avLst/>
          </a:prstGeom>
        </p:spPr>
        <p:txBody>
          <a:bodyPr vert="horz" lIns="68565" tIns="34282" rIns="68565" bIns="34282" spcCol="269939"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8"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9" name="Picture Placeholder 13"/>
          <p:cNvPicPr>
            <a:picLocks noChangeAspect="1"/>
          </p:cNvPicPr>
          <p:nvPr userDrawn="1"/>
        </p:nvPicPr>
        <p:blipFill rotWithShape="1">
          <a:blip r:embed="rId8"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2170975823"/>
      </p:ext>
    </p:extLst>
  </p:cSld>
  <p:clrMap bg1="lt1" tx1="dk1" bg2="lt2" tx2="dk2" accent1="accent1" accent2="accent2" accent3="accent3" accent4="accent4" accent5="accent5" accent6="accent6" hlink="hlink" folHlink="folHlink"/>
  <p:sldLayoutIdLst>
    <p:sldLayoutId id="2147483722" r:id="rId1"/>
    <p:sldLayoutId id="2147483736" r:id="rId2"/>
    <p:sldLayoutId id="2147483725" r:id="rId3"/>
    <p:sldLayoutId id="2147483727" r:id="rId4"/>
    <p:sldLayoutId id="2147483740" r:id="rId5"/>
    <p:sldLayoutId id="2147483729" r:id="rId6"/>
  </p:sldLayoutIdLst>
  <p:hf hdr="0" ftr="0" dt="0"/>
  <p:txStyles>
    <p:titleStyle>
      <a:lvl1pPr algn="l"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12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990619" y="819152"/>
            <a:ext cx="7162799"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990623" y="1276374"/>
            <a:ext cx="7162799" cy="1295399"/>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8" name="Picture Placeholder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2355649487"/>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86" r:id="rId3"/>
    <p:sldLayoutId id="2147483730" r:id="rId4"/>
    <p:sldLayoutId id="2147483734" r:id="rId5"/>
    <p:sldLayoutId id="2147483735" r:id="rId6"/>
    <p:sldLayoutId id="2147483731" r:id="rId7"/>
    <p:sldLayoutId id="2147483719" r:id="rId8"/>
    <p:sldLayoutId id="2147483741" r:id="rId9"/>
    <p:sldLayoutId id="2147483732" r:id="rId10"/>
    <p:sldLayoutId id="2147483733" r:id="rId11"/>
    <p:sldLayoutId id="2147483783" r:id="rId12"/>
    <p:sldLayoutId id="2147483784" r:id="rId13"/>
  </p:sldLayoutIdLst>
  <p:hf hdr="0" ftr="0" dt="0"/>
  <p:txStyles>
    <p:titleStyle>
      <a:lvl1pPr algn="ctr"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3672000" y="0"/>
            <a:ext cx="3672000" cy="257175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solidFill>
                <a:srgbClr val="415481"/>
              </a:solidFill>
              <a:latin typeface="Roboto Light"/>
            </a:endParaRPr>
          </a:p>
        </p:txBody>
      </p:sp>
      <p:sp>
        <p:nvSpPr>
          <p:cNvPr id="39" name="Title Placeholder 38"/>
          <p:cNvSpPr>
            <a:spLocks noGrp="1"/>
          </p:cNvSpPr>
          <p:nvPr>
            <p:ph type="title"/>
          </p:nvPr>
        </p:nvSpPr>
        <p:spPr>
          <a:xfrm>
            <a:off x="3962435" y="819152"/>
            <a:ext cx="3124201"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x-none"/>
              <a:t>Click to edit Master title style</a:t>
            </a:r>
            <a:endParaRPr lang="en-US"/>
          </a:p>
        </p:txBody>
      </p:sp>
      <p:pic>
        <p:nvPicPr>
          <p:cNvPr id="5" name="Picture Placeholder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438234699"/>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3934" rtl="0" eaLnBrk="1" latinLnBrk="0" hangingPunct="1">
        <a:lnSpc>
          <a:spcPct val="90000"/>
        </a:lnSpc>
        <a:spcBef>
          <a:spcPct val="0"/>
        </a:spcBef>
        <a:buNone/>
        <a:defRPr lang="en-US" sz="2800" b="0" i="0" kern="1200" cap="none">
          <a:solidFill>
            <a:schemeClr val="bg2"/>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23" y="819152"/>
            <a:ext cx="4319999" cy="381000"/>
          </a:xfrm>
          <a:prstGeom prst="rect">
            <a:avLst/>
          </a:prstGeom>
        </p:spPr>
        <p:txBody>
          <a:bodyPr lIns="68565" tIns="0" rIns="68565" bIns="0">
            <a:noAutofit/>
          </a:bodyPr>
          <a:lstStyle/>
          <a:p>
            <a:pPr marL="0" lvl="0" indent="0">
              <a:spcBef>
                <a:spcPts val="1000"/>
              </a:spcBef>
              <a:buFont typeface="Arial" panose="020B0604020202020204" pitchFamily="34" charset="0"/>
            </a:pPr>
            <a:endParaRPr lang="en-US"/>
          </a:p>
        </p:txBody>
      </p:sp>
      <p:sp>
        <p:nvSpPr>
          <p:cNvPr id="2" name="Text Placeholder 1"/>
          <p:cNvSpPr>
            <a:spLocks noGrp="1"/>
          </p:cNvSpPr>
          <p:nvPr>
            <p:ph type="body" idx="1"/>
          </p:nvPr>
        </p:nvSpPr>
        <p:spPr>
          <a:xfrm>
            <a:off x="252000" y="1946393"/>
            <a:ext cx="8229600" cy="1996957"/>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8" name="Picture Placeholder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4047943751"/>
      </p:ext>
    </p:extLst>
  </p:cSld>
  <p:clrMap bg1="lt1" tx1="dk1" bg2="lt2" tx2="dk2" accent1="accent1" accent2="accent2" accent3="accent3" accent4="accent4" accent5="accent5" accent6="accent6" hlink="hlink" folHlink="folHlink"/>
  <p:sldLayoutIdLst>
    <p:sldLayoutId id="2147483695" r:id="rId1"/>
    <p:sldLayoutId id="2147483713" r:id="rId2"/>
  </p:sldLayoutIdLst>
  <p:hf hdr="0" ftr="0" dt="0"/>
  <p:txStyles>
    <p:titleStyle>
      <a:lvl1pPr algn="l"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63" y="819152"/>
            <a:ext cx="7901399" cy="381000"/>
          </a:xfrm>
          <a:prstGeom prst="rect">
            <a:avLst/>
          </a:prstGeom>
        </p:spPr>
        <p:txBody>
          <a:bodyPr lIns="68565" tIns="0" rIns="68565"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4"/>
            <a:ext cx="8640000" cy="1295399"/>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10" name="Slide Number Placeholder 3"/>
          <p:cNvSpPr>
            <a:spLocks noGrp="1"/>
          </p:cNvSpPr>
          <p:nvPr>
            <p:ph type="sldNum" sz="quarter" idx="4"/>
          </p:nvPr>
        </p:nvSpPr>
        <p:spPr>
          <a:xfrm>
            <a:off x="8363212" y="535730"/>
            <a:ext cx="462117" cy="441914"/>
          </a:xfrm>
          <a:prstGeom prst="wedgeRectCallout">
            <a:avLst/>
          </a:prstGeom>
          <a:noFill/>
          <a:ln w="12700" cmpd="sng">
            <a:solidFill>
              <a:schemeClr val="accent2"/>
            </a:solidFill>
          </a:ln>
        </p:spPr>
        <p:txBody>
          <a:bodyPr wrap="none" lIns="143967" tIns="135000" rIns="143967" bIns="135000" anchor="ctr" anchorCtr="1">
            <a:spAutoFit/>
          </a:bodyPr>
          <a:lstStyle>
            <a:lvl1pPr>
              <a:defRPr lang="en-US" sz="1100">
                <a:ln>
                  <a:noFill/>
                </a:ln>
                <a:solidFill>
                  <a:schemeClr val="accent2"/>
                </a:solidFill>
                <a:latin typeface="Roboto Light"/>
                <a:cs typeface="Roboto Light"/>
              </a:defRPr>
            </a:lvl1pPr>
          </a:lstStyle>
          <a:p>
            <a:pPr defTabSz="685800"/>
            <a:fld id="{77513DED-9F41-6D4C-AADB-00EAAC4B4386}" type="slidenum">
              <a:rPr lang="en-US"/>
              <a:pPr defTabSz="685800"/>
              <a:t>‹#›</a:t>
            </a:fld>
            <a:endParaRPr lang="en-US"/>
          </a:p>
        </p:txBody>
      </p:sp>
      <p:pic>
        <p:nvPicPr>
          <p:cNvPr id="8" name="Picture Placeholder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2465"/>
          <a:stretch/>
        </p:blipFill>
        <p:spPr>
          <a:xfrm>
            <a:off x="252000" y="4628740"/>
            <a:ext cx="497877" cy="334669"/>
          </a:xfrm>
          <a:prstGeom prst="rect">
            <a:avLst/>
          </a:prstGeom>
        </p:spPr>
      </p:pic>
    </p:spTree>
    <p:extLst>
      <p:ext uri="{BB962C8B-B14F-4D97-AF65-F5344CB8AC3E}">
        <p14:creationId xmlns:p14="http://schemas.microsoft.com/office/powerpoint/2010/main" val="2328414104"/>
      </p:ext>
    </p:extLst>
  </p:cSld>
  <p:clrMap bg1="lt1" tx1="dk1" bg2="lt2" tx2="dk2" accent1="accent1" accent2="accent2" accent3="accent3" accent4="accent4" accent5="accent5" accent6="accent6" hlink="hlink" folHlink="folHlink"/>
  <p:sldLayoutIdLst>
    <p:sldLayoutId id="2147483697" r:id="rId1"/>
    <p:sldLayoutId id="2147483707" r:id="rId2"/>
    <p:sldLayoutId id="2147483708" r:id="rId3"/>
    <p:sldLayoutId id="2147483699" r:id="rId4"/>
    <p:sldLayoutId id="2147483700" r:id="rId5"/>
    <p:sldLayoutId id="2147483702" r:id="rId6"/>
    <p:sldLayoutId id="2147483656" r:id="rId7"/>
  </p:sldLayoutIdLst>
  <p:hf hdr="0" ftr="0" dt="0"/>
  <p:txStyles>
    <p:titleStyle>
      <a:lvl1pPr algn="l"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34"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59"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34"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901"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66" indent="0" algn="l" defTabSz="913934"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312"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80"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45"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13" indent="-228482" algn="l" defTabSz="9139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34" rtl="0" eaLnBrk="1" latinLnBrk="0" hangingPunct="1">
        <a:defRPr sz="1800" kern="1200">
          <a:solidFill>
            <a:schemeClr val="tx1"/>
          </a:solidFill>
          <a:latin typeface="+mn-lt"/>
          <a:ea typeface="+mn-ea"/>
          <a:cs typeface="+mn-cs"/>
        </a:defRPr>
      </a:lvl1pPr>
      <a:lvl2pPr marL="456959" algn="l" defTabSz="913934" rtl="0" eaLnBrk="1" latinLnBrk="0" hangingPunct="1">
        <a:defRPr sz="1800" kern="1200">
          <a:solidFill>
            <a:schemeClr val="tx1"/>
          </a:solidFill>
          <a:latin typeface="+mn-lt"/>
          <a:ea typeface="+mn-ea"/>
          <a:cs typeface="+mn-cs"/>
        </a:defRPr>
      </a:lvl2pPr>
      <a:lvl3pPr marL="913934" algn="l" defTabSz="913934" rtl="0" eaLnBrk="1" latinLnBrk="0" hangingPunct="1">
        <a:defRPr sz="1800" kern="1200">
          <a:solidFill>
            <a:schemeClr val="tx1"/>
          </a:solidFill>
          <a:latin typeface="+mn-lt"/>
          <a:ea typeface="+mn-ea"/>
          <a:cs typeface="+mn-cs"/>
        </a:defRPr>
      </a:lvl3pPr>
      <a:lvl4pPr marL="1370901" algn="l" defTabSz="913934" rtl="0" eaLnBrk="1" latinLnBrk="0" hangingPunct="1">
        <a:defRPr sz="1800" kern="1200">
          <a:solidFill>
            <a:schemeClr val="tx1"/>
          </a:solidFill>
          <a:latin typeface="+mn-lt"/>
          <a:ea typeface="+mn-ea"/>
          <a:cs typeface="+mn-cs"/>
        </a:defRPr>
      </a:lvl4pPr>
      <a:lvl5pPr marL="1827866" algn="l" defTabSz="913934" rtl="0" eaLnBrk="1" latinLnBrk="0" hangingPunct="1">
        <a:defRPr sz="1800" kern="1200">
          <a:solidFill>
            <a:schemeClr val="tx1"/>
          </a:solidFill>
          <a:latin typeface="+mn-lt"/>
          <a:ea typeface="+mn-ea"/>
          <a:cs typeface="+mn-cs"/>
        </a:defRPr>
      </a:lvl5pPr>
      <a:lvl6pPr marL="2284832" algn="l" defTabSz="913934" rtl="0" eaLnBrk="1" latinLnBrk="0" hangingPunct="1">
        <a:defRPr sz="1800" kern="1200">
          <a:solidFill>
            <a:schemeClr val="tx1"/>
          </a:solidFill>
          <a:latin typeface="+mn-lt"/>
          <a:ea typeface="+mn-ea"/>
          <a:cs typeface="+mn-cs"/>
        </a:defRPr>
      </a:lvl6pPr>
      <a:lvl7pPr marL="2741792" algn="l" defTabSz="913934" rtl="0" eaLnBrk="1" latinLnBrk="0" hangingPunct="1">
        <a:defRPr sz="1800" kern="1200">
          <a:solidFill>
            <a:schemeClr val="tx1"/>
          </a:solidFill>
          <a:latin typeface="+mn-lt"/>
          <a:ea typeface="+mn-ea"/>
          <a:cs typeface="+mn-cs"/>
        </a:defRPr>
      </a:lvl7pPr>
      <a:lvl8pPr marL="3198760" algn="l" defTabSz="913934" rtl="0" eaLnBrk="1" latinLnBrk="0" hangingPunct="1">
        <a:defRPr sz="1800" kern="1200">
          <a:solidFill>
            <a:schemeClr val="tx1"/>
          </a:solidFill>
          <a:latin typeface="+mn-lt"/>
          <a:ea typeface="+mn-ea"/>
          <a:cs typeface="+mn-cs"/>
        </a:defRPr>
      </a:lvl8pPr>
      <a:lvl9pPr marL="3655726" algn="l" defTabSz="91393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5" tIns="34282" rIns="68565" bIns="34282" rtlCol="0" anchor="ctr">
            <a:normAutofit/>
          </a:bodyPr>
          <a:lstStyle/>
          <a:p>
            <a:r>
              <a:rPr lang="x-none"/>
              <a:t>Click to edit Master title style</a:t>
            </a:r>
            <a:endParaRPr lang="en-US"/>
          </a:p>
        </p:txBody>
      </p:sp>
      <p:sp>
        <p:nvSpPr>
          <p:cNvPr id="12" name="Text Placeholder 11"/>
          <p:cNvSpPr>
            <a:spLocks noGrp="1"/>
          </p:cNvSpPr>
          <p:nvPr>
            <p:ph type="body" idx="1"/>
          </p:nvPr>
        </p:nvSpPr>
        <p:spPr>
          <a:xfrm>
            <a:off x="457200" y="1200177"/>
            <a:ext cx="8229600" cy="3394075"/>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1986610892"/>
      </p:ext>
    </p:extLst>
  </p:cSld>
  <p:clrMap bg1="lt1" tx1="dk1" bg2="lt2" tx2="dk2" accent1="accent1" accent2="accent2" accent3="accent3" accent4="accent4" accent5="accent5" accent6="accent6" hlink="hlink" folHlink="folHlink"/>
  <p:sldLayoutIdLst>
    <p:sldLayoutId id="2147483652" r:id="rId1"/>
    <p:sldLayoutId id="2147483658" r:id="rId2"/>
  </p:sldLayoutIdLst>
  <p:hf hdr="0" ftr="0" dt="0"/>
  <p:txStyles>
    <p:titleStyle>
      <a:lvl1pPr algn="ctr" defTabSz="456959" rtl="0" eaLnBrk="1" latinLnBrk="0" hangingPunct="1">
        <a:spcBef>
          <a:spcPct val="0"/>
        </a:spcBef>
        <a:buNone/>
        <a:defRPr lang="en-US" sz="2800" b="0" i="0" kern="1200" cap="none">
          <a:solidFill>
            <a:schemeClr val="accent2"/>
          </a:solidFill>
          <a:latin typeface="Roboto Light"/>
          <a:ea typeface="+mj-ea"/>
          <a:cs typeface="Roboto Light"/>
        </a:defRPr>
      </a:lvl1pPr>
    </p:titleStyle>
    <p:bodyStyle>
      <a:lvl1pPr marL="0" indent="0" algn="ctr" defTabSz="456959"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59"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34"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901"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66" indent="0" algn="ctr" defTabSz="456959"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312" indent="-228482" algn="l" defTabSz="456959" rtl="0" eaLnBrk="1" latinLnBrk="0" hangingPunct="1">
        <a:spcBef>
          <a:spcPct val="20000"/>
        </a:spcBef>
        <a:buFont typeface="Arial"/>
        <a:buChar char="•"/>
        <a:defRPr sz="2000" kern="1200">
          <a:solidFill>
            <a:schemeClr val="tx1"/>
          </a:solidFill>
          <a:latin typeface="+mn-lt"/>
          <a:ea typeface="+mn-ea"/>
          <a:cs typeface="+mn-cs"/>
        </a:defRPr>
      </a:lvl6pPr>
      <a:lvl7pPr marL="2970280" indent="-228482" algn="l" defTabSz="456959" rtl="0" eaLnBrk="1" latinLnBrk="0" hangingPunct="1">
        <a:spcBef>
          <a:spcPct val="20000"/>
        </a:spcBef>
        <a:buFont typeface="Arial"/>
        <a:buChar char="•"/>
        <a:defRPr sz="2000" kern="1200">
          <a:solidFill>
            <a:schemeClr val="tx1"/>
          </a:solidFill>
          <a:latin typeface="+mn-lt"/>
          <a:ea typeface="+mn-ea"/>
          <a:cs typeface="+mn-cs"/>
        </a:defRPr>
      </a:lvl7pPr>
      <a:lvl8pPr marL="3427245" indent="-228482" algn="l" defTabSz="456959" rtl="0" eaLnBrk="1" latinLnBrk="0" hangingPunct="1">
        <a:spcBef>
          <a:spcPct val="20000"/>
        </a:spcBef>
        <a:buFont typeface="Arial"/>
        <a:buChar char="•"/>
        <a:defRPr sz="2000" kern="1200">
          <a:solidFill>
            <a:schemeClr val="tx1"/>
          </a:solidFill>
          <a:latin typeface="+mn-lt"/>
          <a:ea typeface="+mn-ea"/>
          <a:cs typeface="+mn-cs"/>
        </a:defRPr>
      </a:lvl8pPr>
      <a:lvl9pPr marL="3884213" indent="-228482" algn="l" defTabSz="4569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9" rtl="0" eaLnBrk="1" latinLnBrk="0" hangingPunct="1">
        <a:defRPr sz="1800" kern="1200">
          <a:solidFill>
            <a:schemeClr val="tx1"/>
          </a:solidFill>
          <a:latin typeface="+mn-lt"/>
          <a:ea typeface="+mn-ea"/>
          <a:cs typeface="+mn-cs"/>
        </a:defRPr>
      </a:lvl1pPr>
      <a:lvl2pPr marL="456959" algn="l" defTabSz="456959" rtl="0" eaLnBrk="1" latinLnBrk="0" hangingPunct="1">
        <a:defRPr sz="1800" kern="1200">
          <a:solidFill>
            <a:schemeClr val="tx1"/>
          </a:solidFill>
          <a:latin typeface="+mn-lt"/>
          <a:ea typeface="+mn-ea"/>
          <a:cs typeface="+mn-cs"/>
        </a:defRPr>
      </a:lvl2pPr>
      <a:lvl3pPr marL="913934" algn="l" defTabSz="456959" rtl="0" eaLnBrk="1" latinLnBrk="0" hangingPunct="1">
        <a:defRPr sz="1800" kern="1200">
          <a:solidFill>
            <a:schemeClr val="tx1"/>
          </a:solidFill>
          <a:latin typeface="+mn-lt"/>
          <a:ea typeface="+mn-ea"/>
          <a:cs typeface="+mn-cs"/>
        </a:defRPr>
      </a:lvl3pPr>
      <a:lvl4pPr marL="1370901" algn="l" defTabSz="456959" rtl="0" eaLnBrk="1" latinLnBrk="0" hangingPunct="1">
        <a:defRPr sz="1800" kern="1200">
          <a:solidFill>
            <a:schemeClr val="tx1"/>
          </a:solidFill>
          <a:latin typeface="+mn-lt"/>
          <a:ea typeface="+mn-ea"/>
          <a:cs typeface="+mn-cs"/>
        </a:defRPr>
      </a:lvl4pPr>
      <a:lvl5pPr marL="1827866" algn="l" defTabSz="456959" rtl="0" eaLnBrk="1" latinLnBrk="0" hangingPunct="1">
        <a:defRPr sz="1800" kern="1200">
          <a:solidFill>
            <a:schemeClr val="tx1"/>
          </a:solidFill>
          <a:latin typeface="+mn-lt"/>
          <a:ea typeface="+mn-ea"/>
          <a:cs typeface="+mn-cs"/>
        </a:defRPr>
      </a:lvl5pPr>
      <a:lvl6pPr marL="2284832" algn="l" defTabSz="456959" rtl="0" eaLnBrk="1" latinLnBrk="0" hangingPunct="1">
        <a:defRPr sz="1800" kern="1200">
          <a:solidFill>
            <a:schemeClr val="tx1"/>
          </a:solidFill>
          <a:latin typeface="+mn-lt"/>
          <a:ea typeface="+mn-ea"/>
          <a:cs typeface="+mn-cs"/>
        </a:defRPr>
      </a:lvl6pPr>
      <a:lvl7pPr marL="2741792" algn="l" defTabSz="456959" rtl="0" eaLnBrk="1" latinLnBrk="0" hangingPunct="1">
        <a:defRPr sz="1800" kern="1200">
          <a:solidFill>
            <a:schemeClr val="tx1"/>
          </a:solidFill>
          <a:latin typeface="+mn-lt"/>
          <a:ea typeface="+mn-ea"/>
          <a:cs typeface="+mn-cs"/>
        </a:defRPr>
      </a:lvl7pPr>
      <a:lvl8pPr marL="3198760" algn="l" defTabSz="456959" rtl="0" eaLnBrk="1" latinLnBrk="0" hangingPunct="1">
        <a:defRPr sz="1800" kern="1200">
          <a:solidFill>
            <a:schemeClr val="tx1"/>
          </a:solidFill>
          <a:latin typeface="+mn-lt"/>
          <a:ea typeface="+mn-ea"/>
          <a:cs typeface="+mn-cs"/>
        </a:defRPr>
      </a:lvl8pPr>
      <a:lvl9pPr marL="3655726" algn="l" defTabSz="45695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5" tIns="34282" rIns="68565" bIns="34282" rtlCol="0" anchor="ctr">
            <a:normAutofit/>
          </a:bodyPr>
          <a:lstStyle/>
          <a:p>
            <a:r>
              <a:rPr lang="x-none"/>
              <a:t>Click to edit Master title style</a:t>
            </a:r>
            <a:endParaRPr lang="en-US"/>
          </a:p>
        </p:txBody>
      </p:sp>
      <p:sp>
        <p:nvSpPr>
          <p:cNvPr id="12" name="Text Placeholder 11"/>
          <p:cNvSpPr>
            <a:spLocks noGrp="1"/>
          </p:cNvSpPr>
          <p:nvPr>
            <p:ph type="body" idx="1"/>
          </p:nvPr>
        </p:nvSpPr>
        <p:spPr>
          <a:xfrm>
            <a:off x="457200" y="1200177"/>
            <a:ext cx="8229600" cy="3394075"/>
          </a:xfrm>
          <a:prstGeom prst="rect">
            <a:avLst/>
          </a:prstGeom>
        </p:spPr>
        <p:txBody>
          <a:bodyPr vert="horz" lIns="68565" tIns="34282" rIns="68565" bIns="34282"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24338553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85" r:id="rId3"/>
    <p:sldLayoutId id="2147483786" r:id="rId4"/>
  </p:sldLayoutIdLst>
  <p:hf hdr="0" ftr="0" dt="0"/>
  <p:txStyles>
    <p:titleStyle>
      <a:lvl1pPr algn="ctr" defTabSz="456959" rtl="0" eaLnBrk="1" latinLnBrk="0" hangingPunct="1">
        <a:spcBef>
          <a:spcPct val="0"/>
        </a:spcBef>
        <a:buNone/>
        <a:defRPr lang="en-US" sz="2800" b="0" i="0" kern="1200" cap="none">
          <a:solidFill>
            <a:schemeClr val="accent1"/>
          </a:solidFill>
          <a:latin typeface="Roboto Light"/>
          <a:ea typeface="+mj-ea"/>
          <a:cs typeface="Roboto Light"/>
        </a:defRPr>
      </a:lvl1pPr>
    </p:titleStyle>
    <p:bodyStyle>
      <a:lvl1pPr marL="0" indent="0" algn="ctr" defTabSz="456959"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59"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34"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901" indent="0" algn="ctr" defTabSz="456959"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66" indent="0" algn="ctr" defTabSz="456959"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312" indent="-228482" algn="l" defTabSz="456959" rtl="0" eaLnBrk="1" latinLnBrk="0" hangingPunct="1">
        <a:spcBef>
          <a:spcPct val="20000"/>
        </a:spcBef>
        <a:buFont typeface="Arial"/>
        <a:buChar char="•"/>
        <a:defRPr sz="2000" kern="1200">
          <a:solidFill>
            <a:schemeClr val="tx1"/>
          </a:solidFill>
          <a:latin typeface="+mn-lt"/>
          <a:ea typeface="+mn-ea"/>
          <a:cs typeface="+mn-cs"/>
        </a:defRPr>
      </a:lvl6pPr>
      <a:lvl7pPr marL="2970280" indent="-228482" algn="l" defTabSz="456959" rtl="0" eaLnBrk="1" latinLnBrk="0" hangingPunct="1">
        <a:spcBef>
          <a:spcPct val="20000"/>
        </a:spcBef>
        <a:buFont typeface="Arial"/>
        <a:buChar char="•"/>
        <a:defRPr sz="2000" kern="1200">
          <a:solidFill>
            <a:schemeClr val="tx1"/>
          </a:solidFill>
          <a:latin typeface="+mn-lt"/>
          <a:ea typeface="+mn-ea"/>
          <a:cs typeface="+mn-cs"/>
        </a:defRPr>
      </a:lvl7pPr>
      <a:lvl8pPr marL="3427245" indent="-228482" algn="l" defTabSz="456959" rtl="0" eaLnBrk="1" latinLnBrk="0" hangingPunct="1">
        <a:spcBef>
          <a:spcPct val="20000"/>
        </a:spcBef>
        <a:buFont typeface="Arial"/>
        <a:buChar char="•"/>
        <a:defRPr sz="2000" kern="1200">
          <a:solidFill>
            <a:schemeClr val="tx1"/>
          </a:solidFill>
          <a:latin typeface="+mn-lt"/>
          <a:ea typeface="+mn-ea"/>
          <a:cs typeface="+mn-cs"/>
        </a:defRPr>
      </a:lvl8pPr>
      <a:lvl9pPr marL="3884213" indent="-228482" algn="l" defTabSz="4569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9" rtl="0" eaLnBrk="1" latinLnBrk="0" hangingPunct="1">
        <a:defRPr sz="1800" kern="1200">
          <a:solidFill>
            <a:schemeClr val="tx1"/>
          </a:solidFill>
          <a:latin typeface="+mn-lt"/>
          <a:ea typeface="+mn-ea"/>
          <a:cs typeface="+mn-cs"/>
        </a:defRPr>
      </a:lvl1pPr>
      <a:lvl2pPr marL="456959" algn="l" defTabSz="456959" rtl="0" eaLnBrk="1" latinLnBrk="0" hangingPunct="1">
        <a:defRPr sz="1800" kern="1200">
          <a:solidFill>
            <a:schemeClr val="tx1"/>
          </a:solidFill>
          <a:latin typeface="+mn-lt"/>
          <a:ea typeface="+mn-ea"/>
          <a:cs typeface="+mn-cs"/>
        </a:defRPr>
      </a:lvl2pPr>
      <a:lvl3pPr marL="913934" algn="l" defTabSz="456959" rtl="0" eaLnBrk="1" latinLnBrk="0" hangingPunct="1">
        <a:defRPr sz="1800" kern="1200">
          <a:solidFill>
            <a:schemeClr val="tx1"/>
          </a:solidFill>
          <a:latin typeface="+mn-lt"/>
          <a:ea typeface="+mn-ea"/>
          <a:cs typeface="+mn-cs"/>
        </a:defRPr>
      </a:lvl3pPr>
      <a:lvl4pPr marL="1370901" algn="l" defTabSz="456959" rtl="0" eaLnBrk="1" latinLnBrk="0" hangingPunct="1">
        <a:defRPr sz="1800" kern="1200">
          <a:solidFill>
            <a:schemeClr val="tx1"/>
          </a:solidFill>
          <a:latin typeface="+mn-lt"/>
          <a:ea typeface="+mn-ea"/>
          <a:cs typeface="+mn-cs"/>
        </a:defRPr>
      </a:lvl4pPr>
      <a:lvl5pPr marL="1827866" algn="l" defTabSz="456959" rtl="0" eaLnBrk="1" latinLnBrk="0" hangingPunct="1">
        <a:defRPr sz="1800" kern="1200">
          <a:solidFill>
            <a:schemeClr val="tx1"/>
          </a:solidFill>
          <a:latin typeface="+mn-lt"/>
          <a:ea typeface="+mn-ea"/>
          <a:cs typeface="+mn-cs"/>
        </a:defRPr>
      </a:lvl5pPr>
      <a:lvl6pPr marL="2284832" algn="l" defTabSz="456959" rtl="0" eaLnBrk="1" latinLnBrk="0" hangingPunct="1">
        <a:defRPr sz="1800" kern="1200">
          <a:solidFill>
            <a:schemeClr val="tx1"/>
          </a:solidFill>
          <a:latin typeface="+mn-lt"/>
          <a:ea typeface="+mn-ea"/>
          <a:cs typeface="+mn-cs"/>
        </a:defRPr>
      </a:lvl6pPr>
      <a:lvl7pPr marL="2741792" algn="l" defTabSz="456959" rtl="0" eaLnBrk="1" latinLnBrk="0" hangingPunct="1">
        <a:defRPr sz="1800" kern="1200">
          <a:solidFill>
            <a:schemeClr val="tx1"/>
          </a:solidFill>
          <a:latin typeface="+mn-lt"/>
          <a:ea typeface="+mn-ea"/>
          <a:cs typeface="+mn-cs"/>
        </a:defRPr>
      </a:lvl7pPr>
      <a:lvl8pPr marL="3198760" algn="l" defTabSz="456959" rtl="0" eaLnBrk="1" latinLnBrk="0" hangingPunct="1">
        <a:defRPr sz="1800" kern="1200">
          <a:solidFill>
            <a:schemeClr val="tx1"/>
          </a:solidFill>
          <a:latin typeface="+mn-lt"/>
          <a:ea typeface="+mn-ea"/>
          <a:cs typeface="+mn-cs"/>
        </a:defRPr>
      </a:lvl8pPr>
      <a:lvl9pPr marL="3655726" algn="l" defTabSz="4569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Zástupný symbol obrázka 4"/>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8451" b="8451"/>
          <a:stretch>
            <a:fillRect/>
          </a:stretch>
        </p:blipFill>
        <p:spPr>
          <a:xfrm>
            <a:off x="0" y="0"/>
            <a:ext cx="6189663" cy="5143500"/>
          </a:xfrm>
        </p:spPr>
      </p:pic>
      <p:sp>
        <p:nvSpPr>
          <p:cNvPr id="13" name="Text Placeholder 12"/>
          <p:cNvSpPr>
            <a:spLocks noGrp="1"/>
          </p:cNvSpPr>
          <p:nvPr>
            <p:ph type="body" sz="quarter" idx="21"/>
          </p:nvPr>
        </p:nvSpPr>
        <p:spPr>
          <a:xfrm>
            <a:off x="6257925" y="1104901"/>
            <a:ext cx="2886075" cy="4038597"/>
          </a:xfrm>
        </p:spPr>
        <p:txBody>
          <a:bodyPr/>
          <a:lstStyle/>
          <a:p>
            <a:pPr>
              <a:defRPr/>
            </a:pPr>
            <a:r>
              <a:rPr lang="lt-LT" sz="2000" b="1" dirty="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Ramūnas </a:t>
            </a:r>
            <a:r>
              <a:rPr lang="lt-LT" sz="2000" b="1" dirty="0" smtClean="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Dilba </a:t>
            </a:r>
          </a:p>
          <a:p>
            <a:pPr>
              <a:defRPr/>
            </a:pPr>
            <a:r>
              <a:rPr lang="lt-LT" sz="1400" b="1" dirty="0" smtClean="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Finansų ministerija </a:t>
            </a:r>
            <a:endParaRPr lang="en-GB" sz="1400" b="1" dirty="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a:p>
            <a:pPr>
              <a:defRPr/>
            </a:pPr>
            <a:r>
              <a:rPr lang="lt-LT" sz="1400" b="1" dirty="0" smtClean="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ES </a:t>
            </a:r>
            <a:r>
              <a:rPr lang="lt-LT" sz="1400" b="1" dirty="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investicijų departamento </a:t>
            </a:r>
            <a:endParaRPr lang="en-GB" sz="1400" b="1" dirty="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a:p>
            <a:pPr>
              <a:defRPr/>
            </a:pPr>
            <a:r>
              <a:rPr lang="lt-LT" sz="1400" b="1" dirty="0" smtClean="0">
                <a:solidFill>
                  <a:schemeClr val="tx1">
                    <a:lumMod val="20000"/>
                    <a:lumOff val="80000"/>
                  </a:schemeClr>
                </a:solidFill>
                <a:latin typeface="Verdana" panose="020B0604030504040204" pitchFamily="34" charset="0"/>
                <a:ea typeface="Verdana" panose="020B0604030504040204" pitchFamily="34" charset="0"/>
                <a:cs typeface="Verdana" panose="020B0604030504040204" pitchFamily="34" charset="0"/>
              </a:rPr>
              <a:t>direktorius</a:t>
            </a:r>
          </a:p>
          <a:p>
            <a:pPr>
              <a:defRPr/>
            </a:pPr>
            <a:endParaRPr lang="lt-LT" sz="1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defRPr/>
            </a:pPr>
            <a:r>
              <a:rPr lang="lt-LT" sz="1400" b="1" dirty="0">
                <a:solidFill>
                  <a:schemeClr val="bg1">
                    <a:lumMod val="95000"/>
                  </a:schemeClr>
                </a:solidFill>
              </a:rPr>
              <a:t>Baigiamoji konferencija „2007–2013 m. Europos Sąjungos investicijų poveikis Lietuvos ekonomikai, žmonėms ir gyvenimo kokybei</a:t>
            </a:r>
            <a:r>
              <a:rPr lang="lt-LT" sz="1400" b="1" dirty="0" smtClean="0">
                <a:solidFill>
                  <a:schemeClr val="bg1">
                    <a:lumMod val="95000"/>
                  </a:schemeClr>
                </a:solidFill>
              </a:rPr>
              <a:t>“</a:t>
            </a:r>
          </a:p>
          <a:p>
            <a:pPr>
              <a:defRPr/>
            </a:pPr>
            <a:endParaRPr lang="lt-LT" sz="1400" b="1" dirty="0" smtClean="0">
              <a:solidFill>
                <a:schemeClr val="bg1">
                  <a:lumMod val="95000"/>
                </a:schemeClr>
              </a:solidFill>
            </a:endParaRPr>
          </a:p>
          <a:p>
            <a:pPr>
              <a:lnSpc>
                <a:spcPct val="100000"/>
              </a:lnSpc>
              <a:defRPr/>
            </a:pPr>
            <a:r>
              <a:rPr lang="lt-LT" sz="1400" b="1" dirty="0" smtClean="0">
                <a:solidFill>
                  <a:schemeClr val="bg1">
                    <a:lumMod val="95000"/>
                  </a:schemeClr>
                </a:solidFill>
              </a:rPr>
              <a:t>2017-02-23</a:t>
            </a:r>
          </a:p>
          <a:p>
            <a:pPr>
              <a:lnSpc>
                <a:spcPct val="100000"/>
              </a:lnSpc>
              <a:defRPr/>
            </a:pPr>
            <a:r>
              <a:rPr lang="lt-LT" sz="1400" b="1" dirty="0" smtClean="0">
                <a:solidFill>
                  <a:schemeClr val="bg1">
                    <a:lumMod val="95000"/>
                  </a:schemeClr>
                </a:solidFill>
              </a:rPr>
              <a:t>Vilnius</a:t>
            </a:r>
            <a:endParaRPr lang="lt-LT" sz="1400" b="1" dirty="0">
              <a:solidFill>
                <a:schemeClr val="bg1">
                  <a:lumMod val="95000"/>
                </a:schemeClr>
              </a:solidFill>
            </a:endParaRPr>
          </a:p>
          <a:p>
            <a:pPr>
              <a:defRPr/>
            </a:pPr>
            <a:endParaRPr lang="en-US" sz="1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Oval 6"/>
          <p:cNvSpPr>
            <a:spLocks noChangeAspect="1"/>
          </p:cNvSpPr>
          <p:nvPr/>
        </p:nvSpPr>
        <p:spPr>
          <a:xfrm>
            <a:off x="457200" y="3409950"/>
            <a:ext cx="1296000" cy="1296000"/>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2400">
              <a:solidFill>
                <a:schemeClr val="accent1"/>
              </a:solidFill>
            </a:endParaRPr>
          </a:p>
        </p:txBody>
      </p:sp>
      <p:sp>
        <p:nvSpPr>
          <p:cNvPr id="8" name="TextBox 7"/>
          <p:cNvSpPr txBox="1"/>
          <p:nvPr/>
        </p:nvSpPr>
        <p:spPr>
          <a:xfrm>
            <a:off x="574388" y="3857931"/>
            <a:ext cx="1075895" cy="400087"/>
          </a:xfrm>
          <a:prstGeom prst="rect">
            <a:avLst/>
          </a:prstGeom>
          <a:noFill/>
          <a:effectLst/>
        </p:spPr>
        <p:txBody>
          <a:bodyPr wrap="none" lIns="91420" tIns="45709" rIns="91420" bIns="45709" rtlCol="0">
            <a:spAutoFit/>
          </a:bodyPr>
          <a:lstStyle/>
          <a:p>
            <a:pPr algn="ctr"/>
            <a:r>
              <a:rPr lang="lt-LT" sz="2000" dirty="0">
                <a:solidFill>
                  <a:schemeClr val="accent1"/>
                </a:solidFill>
              </a:rPr>
              <a:t>Tekstas</a:t>
            </a:r>
            <a:endParaRPr lang="en-US" sz="2000" dirty="0">
              <a:solidFill>
                <a:schemeClr val="accent1"/>
              </a:solidFill>
            </a:endParaRPr>
          </a:p>
        </p:txBody>
      </p:sp>
      <p:pic>
        <p:nvPicPr>
          <p:cNvPr id="14" name="Picture Placeholder 13"/>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tretch>
            <a:fillRect/>
          </a:stretch>
        </p:blipFill>
        <p:spPr>
          <a:xfrm>
            <a:off x="6981824" y="162224"/>
            <a:ext cx="1910175" cy="628351"/>
          </a:xfrm>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18966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ačiakampis 1"/>
          <p:cNvSpPr/>
          <p:nvPr/>
        </p:nvSpPr>
        <p:spPr>
          <a:xfrm>
            <a:off x="-6638" y="3532908"/>
            <a:ext cx="6189662" cy="1610591"/>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lt-LT" sz="2800" b="1" dirty="0">
                <a:solidFill>
                  <a:schemeClr val="bg1"/>
                </a:solidFill>
                <a:latin typeface="Calibri" panose="020F0502020204030204" pitchFamily="34" charset="0"/>
                <a:ea typeface="Verdana" panose="020B0604030504040204" pitchFamily="34" charset="0"/>
                <a:cs typeface="Verdana" panose="020B0604030504040204" pitchFamily="34" charset="0"/>
              </a:rPr>
              <a:t>2007– 2013 m. ES SF investicijos – gerosios patirtys ir pamokos</a:t>
            </a:r>
            <a:r>
              <a:rPr lang="lt-LT" sz="2800" b="1"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2233808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 calcmode="lin" valueType="num">
                                      <p:cBhvr additive="base">
                                        <p:cTn id="22" dur="500"/>
                                        <p:tgtEl>
                                          <p:spTgt spid="1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 calcmode="lin" valueType="num">
                                      <p:cBhvr additive="base">
                                        <p:cTn id="28" dur="500"/>
                                        <p:tgtEl>
                                          <p:spTgt spid="13">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3">
                                            <p:txEl>
                                              <p:pRg st="7" end="7"/>
                                            </p:txEl>
                                          </p:spTgt>
                                        </p:tgtEl>
                                        <p:attrNameLst>
                                          <p:attrName>style.visibility</p:attrName>
                                        </p:attrNameLst>
                                      </p:cBhvr>
                                      <p:to>
                                        <p:strVal val="visible"/>
                                      </p:to>
                                    </p:set>
                                    <p:anim calcmode="lin" valueType="num">
                                      <p:cBhvr additive="base">
                                        <p:cTn id="34" dur="500"/>
                                        <p:tgtEl>
                                          <p:spTgt spid="13">
                                            <p:txEl>
                                              <p:pRg st="7" end="7"/>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3">
                                            <p:txEl>
                                              <p:pRg st="8" end="8"/>
                                            </p:txEl>
                                          </p:spTgt>
                                        </p:tgtEl>
                                        <p:attrNameLst>
                                          <p:attrName>style.visibility</p:attrName>
                                        </p:attrNameLst>
                                      </p:cBhvr>
                                      <p:to>
                                        <p:strVal val="visible"/>
                                      </p:to>
                                    </p:set>
                                    <p:anim calcmode="lin" valueType="num">
                                      <p:cBhvr additive="base">
                                        <p:cTn id="40" dur="500"/>
                                        <p:tgtEl>
                                          <p:spTgt spid="13">
                                            <p:txEl>
                                              <p:pRg st="8" end="8"/>
                                            </p:txEl>
                                          </p:spTgt>
                                        </p:tgtEl>
                                        <p:attrNameLst>
                                          <p:attrName>ppt_y</p:attrName>
                                        </p:attrNameLst>
                                      </p:cBhvr>
                                      <p:tavLst>
                                        <p:tav tm="0">
                                          <p:val>
                                            <p:strVal val="#ppt_y+#ppt_h*1.125000"/>
                                          </p:val>
                                        </p:tav>
                                        <p:tav tm="100000">
                                          <p:val>
                                            <p:strVal val="#ppt_y"/>
                                          </p:val>
                                        </p:tav>
                                      </p:tavLst>
                                    </p:anim>
                                    <p:animEffect transition="in" filter="wipe(up)">
                                      <p:cBhvr>
                                        <p:cTn id="41" dur="500"/>
                                        <p:tgtEl>
                                          <p:spTgt spid="13">
                                            <p:txEl>
                                              <p:pRg st="8" end="8"/>
                                            </p:txEl>
                                          </p:spTgt>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500"/>
                                        <p:tgtEl>
                                          <p:spTgt spid="7"/>
                                        </p:tgtEl>
                                      </p:cBhvr>
                                    </p:animEffect>
                                  </p:childTnLst>
                                </p:cTn>
                              </p:par>
                              <p:par>
                                <p:cTn id="45" presetID="18" presetClass="entr" presetSubtype="12" fill="hold" grpId="1"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trips(downLeft)">
                                      <p:cBhvr>
                                        <p:cTn id="4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7" grpId="0" animBg="1"/>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39292" y="314773"/>
            <a:ext cx="447840" cy="441914"/>
          </a:xfrm>
        </p:spPr>
        <p:txBody>
          <a:bodyPr/>
          <a:lstStyle/>
          <a:p>
            <a:pPr defTabSz="685800"/>
            <a:r>
              <a:rPr lang="lt-LT" dirty="0" smtClean="0"/>
              <a:t>10</a:t>
            </a:r>
            <a:endParaRPr lang="en-US" dirty="0"/>
          </a:p>
        </p:txBody>
      </p:sp>
      <p:sp>
        <p:nvSpPr>
          <p:cNvPr id="6" name="Text Placeholder 8"/>
          <p:cNvSpPr txBox="1">
            <a:spLocks/>
          </p:cNvSpPr>
          <p:nvPr/>
        </p:nvSpPr>
        <p:spPr>
          <a:xfrm>
            <a:off x="99600" y="231777"/>
            <a:ext cx="7901462" cy="391583"/>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altLang="lt-LT" b="1" dirty="0">
                <a:solidFill>
                  <a:schemeClr val="tx2"/>
                </a:solidFill>
                <a:cs typeface="Tahoma" pitchFamily="34" charset="0"/>
              </a:rPr>
              <a:t>Pamokų ir patirčių pritaikymas 2014-2020 m. (1)</a:t>
            </a:r>
            <a:endParaRPr lang="en-US" sz="2000" dirty="0">
              <a:solidFill>
                <a:schemeClr val="accent2"/>
              </a:solidFill>
            </a:endParaRPr>
          </a:p>
        </p:txBody>
      </p:sp>
      <p:sp>
        <p:nvSpPr>
          <p:cNvPr id="8" name="Turinio vietos rezervavimo ženklas 1"/>
          <p:cNvSpPr>
            <a:spLocks noGrp="1"/>
          </p:cNvSpPr>
          <p:nvPr>
            <p:ph sz="quarter" idx="14"/>
          </p:nvPr>
        </p:nvSpPr>
        <p:spPr>
          <a:xfrm>
            <a:off x="276225" y="977644"/>
            <a:ext cx="8534088" cy="4013456"/>
          </a:xfrm>
          <a:solidFill>
            <a:schemeClr val="bg1"/>
          </a:solidFill>
          <a:ln w="28575"/>
        </p:spPr>
        <p:txBody>
          <a:bodyPr/>
          <a:lstStyle/>
          <a:p>
            <a:pPr algn="just">
              <a:defRPr/>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Pirma: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investicijos turi kurti tvarius pokyčius</a:t>
            </a:r>
          </a:p>
          <a:p>
            <a:pPr marL="285750" indent="-285750" algn="just">
              <a:lnSpc>
                <a:spcPct val="100000"/>
              </a:lnSpc>
              <a:buFont typeface="Arial" panose="020B0604020202020204" pitchFamily="34" charset="0"/>
              <a:buChar char="•"/>
              <a:defRPr/>
            </a:pP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Investicijų koncentracija į konkrečią proveržio/ tikslinę sritį. </a:t>
            </a:r>
          </a:p>
          <a:p>
            <a:pPr marL="285750" indent="-285750" algn="just">
              <a:lnSpc>
                <a:spcPct val="100000"/>
              </a:lnSpc>
              <a:buFont typeface="Arial" panose="020B0604020202020204" pitchFamily="34" charset="0"/>
              <a:buChar char="•"/>
              <a:defRPr/>
            </a:pP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Kompleksiškas požiūris į investicijas, </a:t>
            </a:r>
            <a:r>
              <a:rPr lang="lt-LT" altLang="lt-LT" sz="1700" b="1" dirty="0" err="1">
                <a:solidFill>
                  <a:srgbClr val="535353"/>
                </a:solidFill>
                <a:latin typeface="Roboto Black" panose="020B0604020202020204" charset="0"/>
                <a:ea typeface="Roboto Black" panose="020B0604020202020204" charset="0"/>
                <a:cs typeface="Roboto Black" panose="020B0604020202020204" charset="0"/>
              </a:rPr>
              <a:t>sinergijų</a:t>
            </a: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 </a:t>
            </a:r>
            <a:r>
              <a:rPr lang="lt-LT" altLang="lt-LT" sz="1700" b="1" dirty="0" smtClean="0">
                <a:solidFill>
                  <a:srgbClr val="535353"/>
                </a:solidFill>
                <a:latin typeface="Roboto Black" panose="020B0604020202020204" charset="0"/>
                <a:ea typeface="Roboto Black" panose="020B0604020202020204" charset="0"/>
                <a:cs typeface="Roboto Black" panose="020B0604020202020204" charset="0"/>
              </a:rPr>
              <a:t>išnaudojimas</a:t>
            </a:r>
          </a:p>
          <a:p>
            <a:pPr marL="285750" indent="-285750" algn="just">
              <a:lnSpc>
                <a:spcPct val="100000"/>
              </a:lnSpc>
              <a:buFont typeface="Arial" panose="020B0604020202020204" pitchFamily="34" charset="0"/>
              <a:buChar char="•"/>
              <a:defRPr/>
            </a:pPr>
            <a:r>
              <a:rPr lang="lt-LT" altLang="lt-LT" sz="1700" b="1" dirty="0" smtClean="0">
                <a:solidFill>
                  <a:srgbClr val="535353"/>
                </a:solidFill>
                <a:latin typeface="Roboto Black" panose="020B0604020202020204" charset="0"/>
                <a:ea typeface="Roboto Black" panose="020B0604020202020204" charset="0"/>
                <a:cs typeface="Roboto Black" panose="020B0604020202020204" charset="0"/>
              </a:rPr>
              <a:t> </a:t>
            </a: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 </a:t>
            </a:r>
            <a:r>
              <a:rPr lang="lt-LT" altLang="lt-LT" sz="1700" b="1" dirty="0" smtClean="0">
                <a:solidFill>
                  <a:srgbClr val="535353"/>
                </a:solidFill>
                <a:latin typeface="Roboto Black" panose="020B0604020202020204" charset="0"/>
                <a:ea typeface="Roboto Black" panose="020B0604020202020204" charset="0"/>
                <a:cs typeface="Roboto Black" panose="020B0604020202020204" charset="0"/>
              </a:rPr>
              <a:t>tvarus </a:t>
            </a: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augimas ir pokytis.</a:t>
            </a:r>
          </a:p>
          <a:p>
            <a:pPr algn="just">
              <a:lnSpc>
                <a:spcPct val="100000"/>
              </a:lnSpc>
              <a:defRPr/>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Antra: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kompleksinis požiūris į investicijas, ypač </a:t>
            </a:r>
            <a:r>
              <a:rPr lang="lt-LT" altLang="lt-LT" sz="2200" b="1" u="sng" dirty="0" smtClean="0">
                <a:solidFill>
                  <a:srgbClr val="1F497D"/>
                </a:solidFill>
                <a:latin typeface="Roboto Black" panose="020B0604020202020204" charset="0"/>
                <a:ea typeface="Roboto Black" panose="020B0604020202020204" charset="0"/>
                <a:cs typeface="Roboto Black" panose="020B0604020202020204" charset="0"/>
              </a:rPr>
              <a:t>regionuose</a:t>
            </a:r>
          </a:p>
          <a:p>
            <a:pPr marL="285750" indent="-285750" algn="just">
              <a:lnSpc>
                <a:spcPct val="100000"/>
              </a:lnSpc>
              <a:buFont typeface="Arial" panose="020B0604020202020204" pitchFamily="34" charset="0"/>
              <a:buChar char="•"/>
              <a:defRPr/>
            </a:pP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 </a:t>
            </a: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Investuojant į infrastruktūrą, ypač regionuose, svarbu investuoti ir į žmogiškuosius išteklius – kvalifikuotą darbo jėgą (ypač pramonės, energetikos srityse), gerinti verslo aplinką, siekiant pritraukti daugiau vidaus investicijų ir TUI.</a:t>
            </a:r>
          </a:p>
          <a:p>
            <a:pPr algn="just">
              <a:defRPr/>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Trečia: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efektyviau bendradarbiauti su verslu, aiškiau </a:t>
            </a:r>
            <a:r>
              <a:rPr lang="lt-LT" altLang="lt-LT" sz="2200" b="1" u="sng" dirty="0" smtClean="0">
                <a:solidFill>
                  <a:srgbClr val="1F497D"/>
                </a:solidFill>
                <a:latin typeface="Roboto Black" panose="020B0604020202020204" charset="0"/>
                <a:ea typeface="Roboto Black" panose="020B0604020202020204" charset="0"/>
                <a:cs typeface="Roboto Black" panose="020B0604020202020204" charset="0"/>
              </a:rPr>
              <a:t>komunikuoti</a:t>
            </a:r>
            <a:endParaRPr lang="lt-LT" altLang="lt-LT" sz="2200" b="1" u="sng" dirty="0">
              <a:solidFill>
                <a:srgbClr val="1F497D"/>
              </a:solidFill>
              <a:latin typeface="Roboto Black" panose="020B0604020202020204" charset="0"/>
              <a:ea typeface="Roboto Black" panose="020B0604020202020204" charset="0"/>
              <a:cs typeface="Roboto Black" panose="020B0604020202020204" charset="0"/>
            </a:endParaRPr>
          </a:p>
          <a:p>
            <a:pPr marL="285750" indent="-285750" algn="just">
              <a:lnSpc>
                <a:spcPct val="100000"/>
              </a:lnSpc>
              <a:buFont typeface="Arial" panose="020B0604020202020204" pitchFamily="34" charset="0"/>
              <a:buChar char="•"/>
              <a:defRPr/>
            </a:pP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Skatinamas mokslo ir verslo </a:t>
            </a:r>
            <a:r>
              <a:rPr lang="lt-LT" altLang="lt-LT" sz="1700" b="1" dirty="0" err="1">
                <a:solidFill>
                  <a:srgbClr val="535353"/>
                </a:solidFill>
                <a:latin typeface="Roboto Black" panose="020B0604020202020204" charset="0"/>
                <a:ea typeface="Roboto Black" panose="020B0604020202020204" charset="0"/>
                <a:cs typeface="Roboto Black" panose="020B0604020202020204" charset="0"/>
              </a:rPr>
              <a:t>tarpinstitucinis</a:t>
            </a:r>
            <a:r>
              <a:rPr lang="lt-LT" altLang="lt-LT" sz="1700" b="1" dirty="0">
                <a:solidFill>
                  <a:srgbClr val="535353"/>
                </a:solidFill>
                <a:latin typeface="Roboto Black" panose="020B0604020202020204" charset="0"/>
                <a:ea typeface="Roboto Black" panose="020B0604020202020204" charset="0"/>
                <a:cs typeface="Roboto Black" panose="020B0604020202020204" charset="0"/>
              </a:rPr>
              <a:t> bendradarbiavimas, horizontalus koordinavimas, aiškesnė tarpusavio komunikacija. 2014-2020 m. laikotarpiu svarbu išnaudoti jau sukurtą MTEPI infrastruktūrą, toliau stiprinant inovacijų pasiūlą ir paklausą. </a:t>
            </a:r>
          </a:p>
        </p:txBody>
      </p:sp>
      <p:pic>
        <p:nvPicPr>
          <p:cNvPr id="9" name="Picture 4" descr="Susijęs vaiz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614" y="824860"/>
            <a:ext cx="1527848" cy="151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20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anim calcmode="lin" valueType="num">
                                      <p:cBhvr>
                                        <p:cTn id="8" dur="700" fill="hold"/>
                                        <p:tgtEl>
                                          <p:spTgt spid="7"/>
                                        </p:tgtEl>
                                        <p:attrNameLst>
                                          <p:attrName>ppt_w</p:attrName>
                                        </p:attrNameLst>
                                      </p:cBhvr>
                                      <p:tavLst>
                                        <p:tav tm="0" fmla="#ppt_w*sin(2.5*pi*$)">
                                          <p:val>
                                            <p:fltVal val="0"/>
                                          </p:val>
                                        </p:tav>
                                        <p:tav tm="100000">
                                          <p:val>
                                            <p:fltVal val="1"/>
                                          </p:val>
                                        </p:tav>
                                      </p:tavLst>
                                    </p:anim>
                                    <p:anim calcmode="lin" valueType="num">
                                      <p:cBhvr>
                                        <p:cTn id="9" dur="7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Effect transition="in" filter="fade">
                                      <p:cBhvr>
                                        <p:cTn id="14" dur="1000"/>
                                        <p:tgtEl>
                                          <p:spTgt spid="8">
                                            <p:bg/>
                                          </p:spTgt>
                                        </p:tgtEl>
                                      </p:cBhvr>
                                    </p:animEffect>
                                    <p:anim calcmode="lin" valueType="num">
                                      <p:cBhvr>
                                        <p:cTn id="15" dur="1000" fill="hold"/>
                                        <p:tgtEl>
                                          <p:spTgt spid="8">
                                            <p:bg/>
                                          </p:spTgt>
                                        </p:tgtEl>
                                        <p:attrNameLst>
                                          <p:attrName>ppt_x</p:attrName>
                                        </p:attrNameLst>
                                      </p:cBhvr>
                                      <p:tavLst>
                                        <p:tav tm="0">
                                          <p:val>
                                            <p:strVal val="#ppt_x"/>
                                          </p:val>
                                        </p:tav>
                                        <p:tav tm="100000">
                                          <p:val>
                                            <p:strVal val="#ppt_x"/>
                                          </p:val>
                                        </p:tav>
                                      </p:tavLst>
                                    </p:anim>
                                    <p:anim calcmode="lin" valueType="num">
                                      <p:cBhvr>
                                        <p:cTn id="16"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fade">
                                      <p:cBhvr>
                                        <p:cTn id="56" dur="1000"/>
                                        <p:tgtEl>
                                          <p:spTgt spid="8">
                                            <p:txEl>
                                              <p:pRg st="5" end="5"/>
                                            </p:txEl>
                                          </p:spTgt>
                                        </p:tgtEl>
                                      </p:cBhvr>
                                    </p:animEffect>
                                    <p:anim calcmode="lin" valueType="num">
                                      <p:cBhvr>
                                        <p:cTn id="5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fade">
                                      <p:cBhvr>
                                        <p:cTn id="63" dur="1000"/>
                                        <p:tgtEl>
                                          <p:spTgt spid="8">
                                            <p:txEl>
                                              <p:pRg st="6" end="6"/>
                                            </p:txEl>
                                          </p:spTgt>
                                        </p:tgtEl>
                                      </p:cBhvr>
                                    </p:animEffect>
                                    <p:anim calcmode="lin" valueType="num">
                                      <p:cBhvr>
                                        <p:cTn id="6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xEl>
                                              <p:pRg st="7" end="7"/>
                                            </p:txEl>
                                          </p:spTgt>
                                        </p:tgtEl>
                                        <p:attrNameLst>
                                          <p:attrName>style.visibility</p:attrName>
                                        </p:attrNameLst>
                                      </p:cBhvr>
                                      <p:to>
                                        <p:strVal val="visible"/>
                                      </p:to>
                                    </p:set>
                                    <p:animEffect transition="in" filter="fade">
                                      <p:cBhvr>
                                        <p:cTn id="70" dur="1000"/>
                                        <p:tgtEl>
                                          <p:spTgt spid="8">
                                            <p:txEl>
                                              <p:pRg st="7" end="7"/>
                                            </p:txEl>
                                          </p:spTgt>
                                        </p:tgtEl>
                                      </p:cBhvr>
                                    </p:animEffect>
                                    <p:anim calcmode="lin" valueType="num">
                                      <p:cBhvr>
                                        <p:cTn id="7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4"/>
          </p:nvPr>
        </p:nvSpPr>
        <p:spPr>
          <a:xfrm>
            <a:off x="252000" y="1095375"/>
            <a:ext cx="8640000" cy="4476750"/>
          </a:xfrm>
        </p:spPr>
        <p:txBody>
          <a:bodyPr/>
          <a:lstStyle/>
          <a:p>
            <a:pPr algn="just">
              <a:lnSpc>
                <a:spcPct val="100000"/>
              </a:lnSpc>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Ketvirta: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partnerystė su NVO </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Siekiant didesnio investicijų poveikio, svarbu nuosekliai bendradarbiauti vietos savivaldos lygmenyje su NVO, ypač socialinių paslaugų srityje.</a:t>
            </a:r>
          </a:p>
          <a:p>
            <a:pPr algn="just">
              <a:lnSpc>
                <a:spcPct val="100000"/>
              </a:lnSpc>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Penkta: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dėmesys rodiklių pasiekimui ir investicijų tvarumui</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Integruotas požiūris į investicijas (pvz., ne tik sukurta infrastruktūra, tačiau ir tolesnis jos valdymas, išlaikymas, investicinė grąža).</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Neefektyviai investavus ES SF lėšas, gali tekti jas grąžinti.</a:t>
            </a:r>
          </a:p>
          <a:p>
            <a:pPr algn="just">
              <a:lnSpc>
                <a:spcPct val="100000"/>
              </a:lnSpc>
            </a:pPr>
            <a:r>
              <a:rPr lang="lt-LT" altLang="lt-LT" sz="2200" b="1" dirty="0">
                <a:solidFill>
                  <a:srgbClr val="FF9900"/>
                </a:solidFill>
                <a:latin typeface="Roboto Black" panose="020B0604020202020204" charset="0"/>
                <a:ea typeface="Roboto Black" panose="020B0604020202020204" charset="0"/>
                <a:cs typeface="Roboto Black" panose="020B0604020202020204" charset="0"/>
              </a:rPr>
              <a:t>Šešta: </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tolesnis dėmesys ES fondų įgyvendinimo </a:t>
            </a:r>
            <a:endParaRPr lang="lt-LT" altLang="lt-LT" sz="2200" b="1" u="sng" dirty="0" smtClean="0">
              <a:solidFill>
                <a:srgbClr val="1F497D"/>
              </a:solidFill>
              <a:latin typeface="Roboto Black" panose="020B0604020202020204" charset="0"/>
              <a:ea typeface="Roboto Black" panose="020B0604020202020204" charset="0"/>
              <a:cs typeface="Roboto Black" panose="020B0604020202020204" charset="0"/>
            </a:endParaRPr>
          </a:p>
          <a:p>
            <a:pPr algn="just">
              <a:lnSpc>
                <a:spcPct val="100000"/>
              </a:lnSpc>
            </a:pPr>
            <a:r>
              <a:rPr lang="lt-LT" altLang="lt-LT" sz="2200" b="1" u="sng" dirty="0" smtClean="0">
                <a:solidFill>
                  <a:srgbClr val="1F497D"/>
                </a:solidFill>
                <a:latin typeface="Roboto Black" panose="020B0604020202020204" charset="0"/>
                <a:ea typeface="Roboto Black" panose="020B0604020202020204" charset="0"/>
                <a:cs typeface="Roboto Black" panose="020B0604020202020204" charset="0"/>
              </a:rPr>
              <a:t>supaprastinimui</a:t>
            </a:r>
            <a:r>
              <a:rPr lang="lt-LT" altLang="lt-LT" sz="2200" b="1" u="sng" dirty="0">
                <a:solidFill>
                  <a:srgbClr val="1F497D"/>
                </a:solidFill>
                <a:latin typeface="Roboto Black" panose="020B0604020202020204" charset="0"/>
                <a:ea typeface="Roboto Black" panose="020B0604020202020204" charset="0"/>
                <a:cs typeface="Roboto Black" panose="020B0604020202020204" charset="0"/>
              </a:rPr>
              <a:t>, standartizuotai praktikai</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Mažiau dėmesio „popierizmui“ ir formai, daugiau – turiniui. </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Pereinama prie didesnio elektroninio duomenų naudojimo, </a:t>
            </a:r>
          </a:p>
          <a:p>
            <a:pPr algn="just">
              <a:lnSpc>
                <a:spcPct val="100000"/>
              </a:lnSpc>
            </a:pPr>
            <a:r>
              <a:rPr lang="lt-LT" altLang="lt-LT" sz="1800" b="1" dirty="0">
                <a:solidFill>
                  <a:srgbClr val="535353"/>
                </a:solidFill>
                <a:latin typeface="Roboto Black" panose="020B0604020202020204" charset="0"/>
                <a:ea typeface="Roboto Black" panose="020B0604020202020204" charset="0"/>
                <a:cs typeface="Roboto Black" panose="020B0604020202020204" charset="0"/>
              </a:rPr>
              <a:t>įskaitant elektroninius viešuosius pirkimus.</a:t>
            </a:r>
          </a:p>
          <a:p>
            <a:pPr>
              <a:lnSpc>
                <a:spcPct val="120000"/>
              </a:lnSpc>
            </a:pPr>
            <a:endParaRPr lang="en-US" dirty="0"/>
          </a:p>
        </p:txBody>
      </p:sp>
      <p:sp>
        <p:nvSpPr>
          <p:cNvPr id="7"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11</a:t>
            </a:fld>
            <a:endParaRPr lang="en-US"/>
          </a:p>
        </p:txBody>
      </p:sp>
      <p:sp>
        <p:nvSpPr>
          <p:cNvPr id="6" name="Text Placeholder 8"/>
          <p:cNvSpPr txBox="1">
            <a:spLocks/>
          </p:cNvSpPr>
          <p:nvPr/>
        </p:nvSpPr>
        <p:spPr>
          <a:xfrm>
            <a:off x="251999" y="427569"/>
            <a:ext cx="7701375" cy="391583"/>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altLang="lt-LT" b="1" dirty="0">
                <a:solidFill>
                  <a:schemeClr val="tx2"/>
                </a:solidFill>
                <a:cs typeface="Tahoma" pitchFamily="34" charset="0"/>
              </a:rPr>
              <a:t>Pamokų ir patirčių pritaikymas 2014-2020 m. </a:t>
            </a:r>
            <a:r>
              <a:rPr lang="lt-LT" altLang="lt-LT" b="1" dirty="0" smtClean="0">
                <a:solidFill>
                  <a:schemeClr val="tx2"/>
                </a:solidFill>
                <a:cs typeface="Tahoma" pitchFamily="34" charset="0"/>
              </a:rPr>
              <a:t>(2)</a:t>
            </a:r>
            <a:endParaRPr lang="en-US" sz="2400" dirty="0"/>
          </a:p>
        </p:txBody>
      </p:sp>
      <p:pic>
        <p:nvPicPr>
          <p:cNvPr id="8" name="Picture 4" descr="Susijęs vaiz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2743200"/>
            <a:ext cx="19240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2946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anim calcmode="lin" valueType="num">
                                      <p:cBhvr>
                                        <p:cTn id="8" dur="700" fill="hold"/>
                                        <p:tgtEl>
                                          <p:spTgt spid="7"/>
                                        </p:tgtEl>
                                        <p:attrNameLst>
                                          <p:attrName>ppt_w</p:attrName>
                                        </p:attrNameLst>
                                      </p:cBhvr>
                                      <p:tavLst>
                                        <p:tav tm="0" fmla="#ppt_w*sin(2.5*pi*$)">
                                          <p:val>
                                            <p:fltVal val="0"/>
                                          </p:val>
                                        </p:tav>
                                        <p:tav tm="100000">
                                          <p:val>
                                            <p:fltVal val="1"/>
                                          </p:val>
                                        </p:tav>
                                      </p:tavLst>
                                    </p:anim>
                                    <p:anim calcmode="lin" valueType="num">
                                      <p:cBhvr>
                                        <p:cTn id="9" dur="7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31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31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additive="base">
                                        <p:cTn id="20" dur="310"/>
                                        <p:tgtEl>
                                          <p:spTgt spid="1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31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 calcmode="lin" valueType="num">
                                      <p:cBhvr additive="base">
                                        <p:cTn id="26" dur="31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27" dur="31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 calcmode="lin" valueType="num">
                                      <p:cBhvr additive="base">
                                        <p:cTn id="32" dur="310"/>
                                        <p:tgtEl>
                                          <p:spTgt spid="15">
                                            <p:txEl>
                                              <p:pRg st="3" end="3"/>
                                            </p:txEl>
                                          </p:spTgt>
                                        </p:tgtEl>
                                        <p:attrNameLst>
                                          <p:attrName>ppt_x</p:attrName>
                                        </p:attrNameLst>
                                      </p:cBhvr>
                                      <p:tavLst>
                                        <p:tav tm="0">
                                          <p:val>
                                            <p:strVal val="#ppt_x-#ppt_w*1.125000"/>
                                          </p:val>
                                        </p:tav>
                                        <p:tav tm="100000">
                                          <p:val>
                                            <p:strVal val="#ppt_x"/>
                                          </p:val>
                                        </p:tav>
                                      </p:tavLst>
                                    </p:anim>
                                    <p:animEffect transition="in" filter="wipe(right)">
                                      <p:cBhvr>
                                        <p:cTn id="33" dur="310"/>
                                        <p:tgtEl>
                                          <p:spTgt spid="1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 calcmode="lin" valueType="num">
                                      <p:cBhvr additive="base">
                                        <p:cTn id="38" dur="290"/>
                                        <p:tgtEl>
                                          <p:spTgt spid="15">
                                            <p:txEl>
                                              <p:pRg st="4" end="4"/>
                                            </p:txEl>
                                          </p:spTgt>
                                        </p:tgtEl>
                                        <p:attrNameLst>
                                          <p:attrName>ppt_x</p:attrName>
                                        </p:attrNameLst>
                                      </p:cBhvr>
                                      <p:tavLst>
                                        <p:tav tm="0">
                                          <p:val>
                                            <p:strVal val="#ppt_x-#ppt_w*1.125000"/>
                                          </p:val>
                                        </p:tav>
                                        <p:tav tm="100000">
                                          <p:val>
                                            <p:strVal val="#ppt_x"/>
                                          </p:val>
                                        </p:tav>
                                      </p:tavLst>
                                    </p:anim>
                                    <p:animEffect transition="in" filter="wipe(right)">
                                      <p:cBhvr>
                                        <p:cTn id="39" dur="29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5">
                                            <p:txEl>
                                              <p:pRg st="5" end="5"/>
                                            </p:txEl>
                                          </p:spTgt>
                                        </p:tgtEl>
                                        <p:attrNameLst>
                                          <p:attrName>style.visibility</p:attrName>
                                        </p:attrNameLst>
                                      </p:cBhvr>
                                      <p:to>
                                        <p:strVal val="visible"/>
                                      </p:to>
                                    </p:set>
                                    <p:anim calcmode="lin" valueType="num">
                                      <p:cBhvr additive="base">
                                        <p:cTn id="44" dur="310"/>
                                        <p:tgtEl>
                                          <p:spTgt spid="15">
                                            <p:txEl>
                                              <p:pRg st="5" end="5"/>
                                            </p:txEl>
                                          </p:spTgt>
                                        </p:tgtEl>
                                        <p:attrNameLst>
                                          <p:attrName>ppt_x</p:attrName>
                                        </p:attrNameLst>
                                      </p:cBhvr>
                                      <p:tavLst>
                                        <p:tav tm="0">
                                          <p:val>
                                            <p:strVal val="#ppt_x-#ppt_w*1.125000"/>
                                          </p:val>
                                        </p:tav>
                                        <p:tav tm="100000">
                                          <p:val>
                                            <p:strVal val="#ppt_x"/>
                                          </p:val>
                                        </p:tav>
                                      </p:tavLst>
                                    </p:anim>
                                    <p:animEffect transition="in" filter="wipe(right)">
                                      <p:cBhvr>
                                        <p:cTn id="45" dur="310"/>
                                        <p:tgtEl>
                                          <p:spTgt spid="1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5">
                                            <p:txEl>
                                              <p:pRg st="6" end="6"/>
                                            </p:txEl>
                                          </p:spTgt>
                                        </p:tgtEl>
                                        <p:attrNameLst>
                                          <p:attrName>style.visibility</p:attrName>
                                        </p:attrNameLst>
                                      </p:cBhvr>
                                      <p:to>
                                        <p:strVal val="visible"/>
                                      </p:to>
                                    </p:set>
                                    <p:anim calcmode="lin" valueType="num">
                                      <p:cBhvr additive="base">
                                        <p:cTn id="50" dur="310"/>
                                        <p:tgtEl>
                                          <p:spTgt spid="15">
                                            <p:txEl>
                                              <p:pRg st="6" end="6"/>
                                            </p:txEl>
                                          </p:spTgt>
                                        </p:tgtEl>
                                        <p:attrNameLst>
                                          <p:attrName>ppt_x</p:attrName>
                                        </p:attrNameLst>
                                      </p:cBhvr>
                                      <p:tavLst>
                                        <p:tav tm="0">
                                          <p:val>
                                            <p:strVal val="#ppt_x-#ppt_w*1.125000"/>
                                          </p:val>
                                        </p:tav>
                                        <p:tav tm="100000">
                                          <p:val>
                                            <p:strVal val="#ppt_x"/>
                                          </p:val>
                                        </p:tav>
                                      </p:tavLst>
                                    </p:anim>
                                    <p:animEffect transition="in" filter="wipe(right)">
                                      <p:cBhvr>
                                        <p:cTn id="51" dur="310"/>
                                        <p:tgtEl>
                                          <p:spTgt spid="1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15">
                                            <p:txEl>
                                              <p:pRg st="7" end="7"/>
                                            </p:txEl>
                                          </p:spTgt>
                                        </p:tgtEl>
                                        <p:attrNameLst>
                                          <p:attrName>style.visibility</p:attrName>
                                        </p:attrNameLst>
                                      </p:cBhvr>
                                      <p:to>
                                        <p:strVal val="visible"/>
                                      </p:to>
                                    </p:set>
                                    <p:anim calcmode="lin" valueType="num">
                                      <p:cBhvr additive="base">
                                        <p:cTn id="56" dur="310"/>
                                        <p:tgtEl>
                                          <p:spTgt spid="15">
                                            <p:txEl>
                                              <p:pRg st="7" end="7"/>
                                            </p:txEl>
                                          </p:spTgt>
                                        </p:tgtEl>
                                        <p:attrNameLst>
                                          <p:attrName>ppt_x</p:attrName>
                                        </p:attrNameLst>
                                      </p:cBhvr>
                                      <p:tavLst>
                                        <p:tav tm="0">
                                          <p:val>
                                            <p:strVal val="#ppt_x-#ppt_w*1.125000"/>
                                          </p:val>
                                        </p:tav>
                                        <p:tav tm="100000">
                                          <p:val>
                                            <p:strVal val="#ppt_x"/>
                                          </p:val>
                                        </p:tav>
                                      </p:tavLst>
                                    </p:anim>
                                    <p:animEffect transition="in" filter="wipe(right)">
                                      <p:cBhvr>
                                        <p:cTn id="57" dur="310"/>
                                        <p:tgtEl>
                                          <p:spTgt spid="15">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grpId="0" nodeType="clickEffect">
                                  <p:stCondLst>
                                    <p:cond delay="0"/>
                                  </p:stCondLst>
                                  <p:childTnLst>
                                    <p:set>
                                      <p:cBhvr>
                                        <p:cTn id="61" dur="1" fill="hold">
                                          <p:stCondLst>
                                            <p:cond delay="0"/>
                                          </p:stCondLst>
                                        </p:cTn>
                                        <p:tgtEl>
                                          <p:spTgt spid="15">
                                            <p:txEl>
                                              <p:pRg st="8" end="8"/>
                                            </p:txEl>
                                          </p:spTgt>
                                        </p:tgtEl>
                                        <p:attrNameLst>
                                          <p:attrName>style.visibility</p:attrName>
                                        </p:attrNameLst>
                                      </p:cBhvr>
                                      <p:to>
                                        <p:strVal val="visible"/>
                                      </p:to>
                                    </p:set>
                                    <p:anim calcmode="lin" valueType="num">
                                      <p:cBhvr additive="base">
                                        <p:cTn id="62" dur="310"/>
                                        <p:tgtEl>
                                          <p:spTgt spid="15">
                                            <p:txEl>
                                              <p:pRg st="8" end="8"/>
                                            </p:txEl>
                                          </p:spTgt>
                                        </p:tgtEl>
                                        <p:attrNameLst>
                                          <p:attrName>ppt_x</p:attrName>
                                        </p:attrNameLst>
                                      </p:cBhvr>
                                      <p:tavLst>
                                        <p:tav tm="0">
                                          <p:val>
                                            <p:strVal val="#ppt_x-#ppt_w*1.125000"/>
                                          </p:val>
                                        </p:tav>
                                        <p:tav tm="100000">
                                          <p:val>
                                            <p:strVal val="#ppt_x"/>
                                          </p:val>
                                        </p:tav>
                                      </p:tavLst>
                                    </p:anim>
                                    <p:animEffect transition="in" filter="wipe(right)">
                                      <p:cBhvr>
                                        <p:cTn id="63" dur="310"/>
                                        <p:tgtEl>
                                          <p:spTgt spid="15">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5">
                                            <p:txEl>
                                              <p:pRg st="9" end="9"/>
                                            </p:txEl>
                                          </p:spTgt>
                                        </p:tgtEl>
                                        <p:attrNameLst>
                                          <p:attrName>style.visibility</p:attrName>
                                        </p:attrNameLst>
                                      </p:cBhvr>
                                      <p:to>
                                        <p:strVal val="visible"/>
                                      </p:to>
                                    </p:set>
                                    <p:anim calcmode="lin" valueType="num">
                                      <p:cBhvr additive="base">
                                        <p:cTn id="68" dur="310"/>
                                        <p:tgtEl>
                                          <p:spTgt spid="15">
                                            <p:txEl>
                                              <p:pRg st="9" end="9"/>
                                            </p:txEl>
                                          </p:spTgt>
                                        </p:tgtEl>
                                        <p:attrNameLst>
                                          <p:attrName>ppt_x</p:attrName>
                                        </p:attrNameLst>
                                      </p:cBhvr>
                                      <p:tavLst>
                                        <p:tav tm="0">
                                          <p:val>
                                            <p:strVal val="#ppt_x-#ppt_w*1.125000"/>
                                          </p:val>
                                        </p:tav>
                                        <p:tav tm="100000">
                                          <p:val>
                                            <p:strVal val="#ppt_x"/>
                                          </p:val>
                                        </p:tav>
                                      </p:tavLst>
                                    </p:anim>
                                    <p:animEffect transition="in" filter="wipe(right)">
                                      <p:cBhvr>
                                        <p:cTn id="69" dur="31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1"/>
          </p:nvPr>
        </p:nvSpPr>
        <p:spPr>
          <a:xfrm>
            <a:off x="95250" y="1104731"/>
            <a:ext cx="1836000" cy="1940775"/>
          </a:xfrm>
          <a:solidFill>
            <a:schemeClr val="tx2"/>
          </a:solidFill>
        </p:spPr>
        <p:txBody>
          <a:bodyPr vert="horz" lIns="251944" tIns="179960" rIns="251944" bIns="179960" rtlCol="0" anchor="t" anchorCtr="0">
            <a:noAutofit/>
          </a:bodyPr>
          <a:lstStyle/>
          <a:p>
            <a:pPr lvl="0"/>
            <a:endParaRPr lang="lt-LT" dirty="0"/>
          </a:p>
          <a:p>
            <a:pPr lvl="0" algn="ctr"/>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Nuolatinis mokymosi procesas</a:t>
            </a:r>
            <a:endParaRPr lang="en-GB" sz="1600" b="1"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sp>
        <p:nvSpPr>
          <p:cNvPr id="4" name="Content Placeholder 3"/>
          <p:cNvSpPr>
            <a:spLocks noGrp="1"/>
          </p:cNvSpPr>
          <p:nvPr>
            <p:ph sz="quarter" idx="23"/>
          </p:nvPr>
        </p:nvSpPr>
        <p:spPr>
          <a:xfrm>
            <a:off x="3720151" y="1481026"/>
            <a:ext cx="2089575" cy="1836000"/>
          </a:xfrm>
          <a:solidFill>
            <a:schemeClr val="tx2"/>
          </a:solidFill>
        </p:spPr>
        <p:txBody>
          <a:bodyPr vert="horz" lIns="251944" tIns="179960" rIns="251944" bIns="179960" rtlCol="0" anchor="t" anchorCtr="0">
            <a:noAutofit/>
          </a:bodyPr>
          <a:lstStyle/>
          <a:p>
            <a:pPr lvl="0" algn="ctr"/>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Kintanti visuomenės </a:t>
            </a:r>
            <a:r>
              <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rPr>
              <a:t>kultūra</a:t>
            </a:r>
          </a:p>
          <a:p>
            <a:pPr lvl="0" algn="ctr"/>
            <a:r>
              <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rPr>
              <a:t>Kylantis </a:t>
            </a:r>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mentalitetas</a:t>
            </a:r>
            <a:endParaRPr lang="en-GB" sz="1600" b="1" dirty="0">
              <a:solidFill>
                <a:schemeClr val="bg1">
                  <a:lumMod val="95000"/>
                </a:schemeClr>
              </a:solidFill>
              <a:latin typeface="Roboto Black" panose="020B0604020202020204" charset="0"/>
              <a:ea typeface="Roboto Black" panose="020B0604020202020204" charset="0"/>
              <a:cs typeface="Roboto Black" panose="020B0604020202020204" charset="0"/>
            </a:endParaRPr>
          </a:p>
          <a:p>
            <a:pPr lvl="0" algn="ctr"/>
            <a:endParaRPr lang="en-GB" sz="1600"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sp>
        <p:nvSpPr>
          <p:cNvPr id="6" name="Content Placeholder 5"/>
          <p:cNvSpPr>
            <a:spLocks noGrp="1"/>
          </p:cNvSpPr>
          <p:nvPr>
            <p:ph sz="quarter" idx="25"/>
          </p:nvPr>
        </p:nvSpPr>
        <p:spPr>
          <a:xfrm>
            <a:off x="7317001" y="1471500"/>
            <a:ext cx="1836000" cy="1836000"/>
          </a:xfrm>
          <a:solidFill>
            <a:schemeClr val="tx2"/>
          </a:solidFill>
        </p:spPr>
        <p:txBody>
          <a:bodyPr vert="horz" lIns="251944" tIns="179960" rIns="251944" bIns="179960" rtlCol="0" anchor="t" anchorCtr="0">
            <a:noAutofit/>
          </a:bodyPr>
          <a:lstStyle/>
          <a:p>
            <a:pPr lvl="0" algn="ctr"/>
            <a:endPar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endParaRPr>
          </a:p>
          <a:p>
            <a:pPr lvl="0" algn="ctr"/>
            <a:r>
              <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rPr>
              <a:t>Besivystantys </a:t>
            </a:r>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įgūdžiai</a:t>
            </a:r>
            <a:endParaRPr lang="en-GB" sz="1600" b="1"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sp>
        <p:nvSpPr>
          <p:cNvPr id="11" name="Content Placeholder 10"/>
          <p:cNvSpPr>
            <a:spLocks noGrp="1"/>
          </p:cNvSpPr>
          <p:nvPr>
            <p:ph sz="quarter" idx="34"/>
          </p:nvPr>
        </p:nvSpPr>
        <p:spPr>
          <a:xfrm>
            <a:off x="1884151" y="3040800"/>
            <a:ext cx="1836000" cy="2102700"/>
          </a:xfrm>
          <a:solidFill>
            <a:schemeClr val="tx2"/>
          </a:solidFill>
        </p:spPr>
        <p:txBody>
          <a:bodyPr vert="horz" lIns="251944" tIns="179960" rIns="251944" bIns="179960" rtlCol="0" anchor="t" anchorCtr="0">
            <a:noAutofit/>
          </a:bodyPr>
          <a:lstStyle/>
          <a:p>
            <a:pPr lvl="0"/>
            <a:endParaRPr lang="lt-LT" dirty="0"/>
          </a:p>
          <a:p>
            <a:pPr lvl="0"/>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Auganti naudos gavėjų bendruomenė</a:t>
            </a:r>
            <a:endParaRPr lang="en-GB" sz="1600"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sp>
        <p:nvSpPr>
          <p:cNvPr id="13" name="Content Placeholder 12"/>
          <p:cNvSpPr>
            <a:spLocks noGrp="1"/>
          </p:cNvSpPr>
          <p:nvPr>
            <p:ph sz="quarter" idx="29"/>
          </p:nvPr>
        </p:nvSpPr>
        <p:spPr>
          <a:solidFill>
            <a:schemeClr val="tx2"/>
          </a:solidFill>
        </p:spPr>
        <p:txBody>
          <a:bodyPr vert="horz" lIns="251944" tIns="179960" rIns="251944" bIns="179960" rtlCol="0">
            <a:noAutofit/>
          </a:bodyPr>
          <a:lstStyle/>
          <a:p>
            <a:pPr lvl="0"/>
            <a:endPar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endParaRPr>
          </a:p>
          <a:p>
            <a:pPr lvl="0" algn="ctr"/>
            <a:r>
              <a:rPr lang="lt-LT" sz="1600" b="1" dirty="0" smtClean="0">
                <a:solidFill>
                  <a:schemeClr val="bg1">
                    <a:lumMod val="95000"/>
                  </a:schemeClr>
                </a:solidFill>
                <a:latin typeface="Roboto Black" panose="020B0604020202020204" charset="0"/>
                <a:ea typeface="Roboto Black" panose="020B0604020202020204" charset="0"/>
                <a:cs typeface="Roboto Black" panose="020B0604020202020204" charset="0"/>
              </a:rPr>
              <a:t>Individualus </a:t>
            </a:r>
            <a:r>
              <a:rPr lang="lt-LT" sz="1600" b="1" dirty="0">
                <a:solidFill>
                  <a:schemeClr val="bg1">
                    <a:lumMod val="95000"/>
                  </a:schemeClr>
                </a:solidFill>
                <a:latin typeface="Roboto Black" panose="020B0604020202020204" charset="0"/>
                <a:ea typeface="Roboto Black" panose="020B0604020202020204" charset="0"/>
                <a:cs typeface="Roboto Black" panose="020B0604020202020204" charset="0"/>
              </a:rPr>
              <a:t>laimės indeksas</a:t>
            </a:r>
            <a:endParaRPr lang="en-GB" sz="1600" b="1"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sp>
        <p:nvSpPr>
          <p:cNvPr id="14" name="Slide Number Placeholder 5"/>
          <p:cNvSpPr>
            <a:spLocks noGrp="1"/>
          </p:cNvSpPr>
          <p:nvPr>
            <p:ph type="sldNum" sz="quarter" idx="4"/>
          </p:nvPr>
        </p:nvSpPr>
        <p:spPr>
          <a:xfrm>
            <a:off x="8363212" y="535730"/>
            <a:ext cx="451165" cy="441914"/>
          </a:xfrm>
        </p:spPr>
        <p:txBody>
          <a:bodyPr/>
          <a:lstStyle/>
          <a:p>
            <a:pPr defTabSz="685800"/>
            <a:fld id="{77513DED-9F41-6D4C-AADB-00EAAC4B4386}" type="slidenum">
              <a:rPr lang="en-US"/>
              <a:pPr defTabSz="685800"/>
              <a:t>12</a:t>
            </a:fld>
            <a:endParaRPr lang="en-US"/>
          </a:p>
        </p:txBody>
      </p:sp>
      <p:pic>
        <p:nvPicPr>
          <p:cNvPr id="5" name="Zástupný symbol obsahu 4"/>
          <p:cNvPicPr>
            <a:picLocks noGrp="1" noChangeAspect="1"/>
          </p:cNvPicPr>
          <p:nvPr>
            <p:ph sz="quarter" idx="32"/>
          </p:nvPr>
        </p:nvPicPr>
        <p:blipFill rotWithShape="1">
          <a:blip r:embed="rId3" cstate="screen">
            <a:extLst>
              <a:ext uri="{28A0092B-C50C-407E-A947-70E740481C1C}">
                <a14:useLocalDpi xmlns:a14="http://schemas.microsoft.com/office/drawing/2010/main"/>
              </a:ext>
            </a:extLst>
          </a:blip>
          <a:srcRect/>
          <a:stretch/>
        </p:blipFill>
        <p:spPr>
          <a:xfrm>
            <a:off x="1818000" y="1471613"/>
            <a:ext cx="1836000" cy="1836000"/>
          </a:xfrm>
        </p:spPr>
      </p:pic>
      <p:pic>
        <p:nvPicPr>
          <p:cNvPr id="10" name="Zástupný symbol obsahu 9"/>
          <p:cNvPicPr>
            <a:picLocks noGrp="1" noChangeAspect="1"/>
          </p:cNvPicPr>
          <p:nvPr>
            <p:ph sz="quarter" idx="33"/>
          </p:nvPr>
        </p:nvPicPr>
        <p:blipFill rotWithShape="1">
          <a:blip r:embed="rId3" cstate="screen">
            <a:extLst>
              <a:ext uri="{28A0092B-C50C-407E-A947-70E740481C1C}">
                <a14:useLocalDpi xmlns:a14="http://schemas.microsoft.com/office/drawing/2010/main"/>
              </a:ext>
            </a:extLst>
          </a:blip>
          <a:srcRect/>
          <a:stretch/>
        </p:blipFill>
        <p:spPr>
          <a:xfrm>
            <a:off x="0" y="3307500"/>
            <a:ext cx="1836000" cy="1836000"/>
          </a:xfrm>
        </p:spPr>
      </p:pic>
      <p:pic>
        <p:nvPicPr>
          <p:cNvPr id="15" name="Zástupný symbol obsahu 14"/>
          <p:cNvPicPr>
            <a:picLocks noGrp="1" noChangeAspect="1"/>
          </p:cNvPicPr>
          <p:nvPr>
            <p:ph sz="quarter" idx="24"/>
          </p:nvPr>
        </p:nvPicPr>
        <p:blipFill rotWithShape="1">
          <a:blip r:embed="rId3" cstate="screen">
            <a:extLst>
              <a:ext uri="{28A0092B-C50C-407E-A947-70E740481C1C}">
                <a14:useLocalDpi xmlns:a14="http://schemas.microsoft.com/office/drawing/2010/main"/>
              </a:ext>
            </a:extLst>
          </a:blip>
          <a:srcRect/>
          <a:stretch/>
        </p:blipFill>
        <p:spPr>
          <a:xfrm>
            <a:off x="5490000" y="1471500"/>
            <a:ext cx="1835944" cy="1835944"/>
          </a:xfrm>
        </p:spPr>
      </p:pic>
      <p:pic>
        <p:nvPicPr>
          <p:cNvPr id="18" name="Zástupný symbol obsahu 17"/>
          <p:cNvPicPr>
            <a:picLocks noGrp="1" noChangeAspect="1"/>
          </p:cNvPicPr>
          <p:nvPr>
            <p:ph sz="quarter" idx="28"/>
          </p:nvPr>
        </p:nvPicPr>
        <p:blipFill rotWithShape="1">
          <a:blip r:embed="rId3" cstate="screen">
            <a:extLst>
              <a:ext uri="{28A0092B-C50C-407E-A947-70E740481C1C}">
                <a14:useLocalDpi xmlns:a14="http://schemas.microsoft.com/office/drawing/2010/main"/>
              </a:ext>
            </a:extLst>
          </a:blip>
          <a:srcRect/>
          <a:stretch/>
        </p:blipFill>
        <p:spPr/>
      </p:pic>
      <p:pic>
        <p:nvPicPr>
          <p:cNvPr id="20" name="Zástupný symbol obsahu 19"/>
          <p:cNvPicPr>
            <a:picLocks noGrp="1" noChangeAspect="1"/>
          </p:cNvPicPr>
          <p:nvPr>
            <p:ph sz="quarter" idx="30"/>
          </p:nvPr>
        </p:nvPicPr>
        <p:blipFill rotWithShape="1">
          <a:blip r:embed="rId3" cstate="screen">
            <a:extLst>
              <a:ext uri="{28A0092B-C50C-407E-A947-70E740481C1C}">
                <a14:useLocalDpi xmlns:a14="http://schemas.microsoft.com/office/drawing/2010/main"/>
              </a:ext>
            </a:extLst>
          </a:blip>
          <a:srcRect/>
          <a:stretch/>
        </p:blipFill>
        <p:spPr/>
      </p:pic>
      <p:sp>
        <p:nvSpPr>
          <p:cNvPr id="16" name="Text Placeholder 8"/>
          <p:cNvSpPr txBox="1">
            <a:spLocks/>
          </p:cNvSpPr>
          <p:nvPr/>
        </p:nvSpPr>
        <p:spPr>
          <a:xfrm>
            <a:off x="876300" y="427569"/>
            <a:ext cx="6997700" cy="391583"/>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sz="2000" dirty="0" smtClean="0">
                <a:solidFill>
                  <a:schemeClr val="accent1"/>
                </a:solidFill>
              </a:rPr>
              <a:t>Kas liko nepamatuota...</a:t>
            </a:r>
            <a:endParaRPr lang="en-US" sz="2000" dirty="0">
              <a:solidFill>
                <a:schemeClr val="accent1"/>
              </a:solidFill>
            </a:endParaRPr>
          </a:p>
        </p:txBody>
      </p:sp>
      <p:pic>
        <p:nvPicPr>
          <p:cNvPr id="19" name="Zástupný symbol obsahu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7001" y="1471613"/>
            <a:ext cx="1836000" cy="1836000"/>
          </a:xfrm>
          <a:prstGeom prst="rect">
            <a:avLst/>
          </a:prstGeom>
          <a:ln>
            <a:noFill/>
          </a:ln>
        </p:spPr>
      </p:pic>
      <p:pic>
        <p:nvPicPr>
          <p:cNvPr id="1026" name="Picture 2" descr="\\fm000549\my-doc\Semetiene_V\My Documents\My Pictures\a3e6063acd62a181c983da6a62688154afa1a919b7e42a2ae6ec82ce5d9578316bca1b6cfd9be89df41ebe2f51fa53b3b9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04800"/>
            <a:ext cx="2119951" cy="2102644"/>
          </a:xfrm>
          <a:prstGeom prst="rect">
            <a:avLst/>
          </a:prstGeom>
          <a:noFill/>
          <a:ln>
            <a:solidFill>
              <a:schemeClr val="accent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8" name="Picture 4" descr="http://www.esinvesticijos.lt/uploads/news/images/2000x2000_ratio/1233_2599_1e0115728c866c482473fe77fa271c9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001" y="1304925"/>
            <a:ext cx="1958550" cy="20025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etuviai pagal laimės indeksą pralenkė kaimynus latvius ir es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5" y="3307444"/>
            <a:ext cx="1942576" cy="18360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vilnius.lt/vilnius/m/m_article/wfiles/v_i4578g3256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001" y="3307444"/>
            <a:ext cx="2009775" cy="18360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esinvesticijos.lt/uploads/gallery/images/1024x560_far/4_ae70116c8b4c0979f9e65767aa6e37c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49" y="3045507"/>
            <a:ext cx="1984801" cy="209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99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anim calcmode="lin" valueType="num">
                                      <p:cBhvr>
                                        <p:cTn id="8" dur="700" fill="hold"/>
                                        <p:tgtEl>
                                          <p:spTgt spid="14"/>
                                        </p:tgtEl>
                                        <p:attrNameLst>
                                          <p:attrName>ppt_w</p:attrName>
                                        </p:attrNameLst>
                                      </p:cBhvr>
                                      <p:tavLst>
                                        <p:tav tm="0" fmla="#ppt_w*sin(2.5*pi*$)">
                                          <p:val>
                                            <p:fltVal val="0"/>
                                          </p:val>
                                        </p:tav>
                                        <p:tav tm="100000">
                                          <p:val>
                                            <p:fltVal val="1"/>
                                          </p:val>
                                        </p:tav>
                                      </p:tavLst>
                                    </p:anim>
                                    <p:anim calcmode="lin" valueType="num">
                                      <p:cBhvr>
                                        <p:cTn id="9" dur="7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sahu 4"/>
          <p:cNvPicPr>
            <a:picLocks noGrp="1"/>
          </p:cNvPicPr>
          <p:nvPr>
            <p:ph sz="quarter" idx="14"/>
          </p:nvPr>
        </p:nvPicPr>
        <p:blipFill>
          <a:blip r:embed="rId3">
            <a:extLst>
              <a:ext uri="{28A0092B-C50C-407E-A947-70E740481C1C}">
                <a14:useLocalDpi xmlns:a14="http://schemas.microsoft.com/office/drawing/2010/main" val="0"/>
              </a:ext>
            </a:extLst>
          </a:blip>
          <a:srcRect t="39167" b="39167"/>
          <a:stretch>
            <a:fillRect/>
          </a:stretch>
        </p:blipFill>
        <p:spPr>
          <a:xfrm>
            <a:off x="0" y="1352550"/>
            <a:ext cx="9144000" cy="1981200"/>
          </a:xfrm>
        </p:spPr>
      </p:pic>
      <p:sp>
        <p:nvSpPr>
          <p:cNvPr id="4" name="Title 3"/>
          <p:cNvSpPr>
            <a:spLocks noGrp="1"/>
          </p:cNvSpPr>
          <p:nvPr>
            <p:ph type="title"/>
          </p:nvPr>
        </p:nvSpPr>
        <p:spPr/>
        <p:txBody>
          <a:bodyPr/>
          <a:lstStyle/>
          <a:p>
            <a:pPr>
              <a:lnSpc>
                <a:spcPct val="100000"/>
              </a:lnSpc>
            </a:pPr>
            <a:r>
              <a:rPr lang="lt-LT" altLang="lt-LT" b="1" dirty="0">
                <a:solidFill>
                  <a:schemeClr val="tx2"/>
                </a:solidFill>
                <a:latin typeface="Calibri" pitchFamily="34" charset="0"/>
              </a:rPr>
              <a:t>KURIAME LIETUVOS ATEITĮ !</a:t>
            </a:r>
            <a:endParaRPr lang="lt-LT" altLang="lt-LT" b="1" dirty="0">
              <a:solidFill>
                <a:schemeClr val="tx2"/>
              </a:solidFill>
              <a:latin typeface="Calibri" pitchFamily="34" charset="0"/>
            </a:endParaRPr>
          </a:p>
        </p:txBody>
      </p:sp>
      <p:sp>
        <p:nvSpPr>
          <p:cNvPr id="15" name="Content Placeholder 14"/>
          <p:cNvSpPr>
            <a:spLocks noGrp="1"/>
          </p:cNvSpPr>
          <p:nvPr>
            <p:ph type="body" sz="quarter" idx="18"/>
          </p:nvPr>
        </p:nvSpPr>
        <p:spPr/>
        <p:txBody>
          <a:bodyPr/>
          <a:lstStyle/>
          <a:p>
            <a:r>
              <a:rPr lang="en-US" sz="1100">
                <a:solidFill>
                  <a:schemeClr val="accent2"/>
                </a:solidFill>
              </a:rPr>
              <a:t>Fusce ac felis sit amet </a:t>
            </a:r>
          </a:p>
          <a:p>
            <a:r>
              <a:rPr lang="en-US"/>
              <a:t>Quisque ut nisi. Fusce ac felis sit amet ligula pharetra condimentum. libero metus, condimentum nec. Nunc nec neque. Aenean commodo ligula eget dolor. Fusce ac felis sit amet ligula pharetra condimentum. </a:t>
            </a:r>
          </a:p>
        </p:txBody>
      </p:sp>
      <p:sp>
        <p:nvSpPr>
          <p:cNvPr id="7" name="Text Placeholder 6"/>
          <p:cNvSpPr>
            <a:spLocks noGrp="1"/>
          </p:cNvSpPr>
          <p:nvPr>
            <p:ph type="body" sz="quarter" idx="19"/>
          </p:nvPr>
        </p:nvSpPr>
        <p:spPr/>
        <p:txBody>
          <a:bodyPr/>
          <a:lstStyle/>
          <a:p>
            <a:r>
              <a:rPr lang="en-US">
                <a:solidFill>
                  <a:schemeClr val="accent2"/>
                </a:solidFill>
              </a:rPr>
              <a:t>Phasellus volutpat metus eget</a:t>
            </a:r>
          </a:p>
          <a:p>
            <a:r>
              <a:rPr lang="en-US"/>
              <a:t>Praesent vestibulum dapibus nibh. Praesent porttitor, nulla vitae posuere iaculis, arcu nisl dignissim dolor, a pretium mi sem ut ipsum. Quisque malesuada placerat nisl. In ut quam vitae odio lacinia tincidunt. </a:t>
            </a:r>
          </a:p>
        </p:txBody>
      </p:sp>
      <p:sp>
        <p:nvSpPr>
          <p:cNvPr id="9" name="Oval 8"/>
          <p:cNvSpPr>
            <a:spLocks noChangeAspect="1"/>
          </p:cNvSpPr>
          <p:nvPr/>
        </p:nvSpPr>
        <p:spPr>
          <a:xfrm>
            <a:off x="3924000" y="1733550"/>
            <a:ext cx="1296000" cy="1296000"/>
          </a:xfrm>
          <a:prstGeom prst="ellipse">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2400">
              <a:ln>
                <a:solidFill>
                  <a:schemeClr val="accent1"/>
                </a:solidFill>
              </a:ln>
            </a:endParaRPr>
          </a:p>
        </p:txBody>
      </p:sp>
      <p:sp>
        <p:nvSpPr>
          <p:cNvPr id="10" name="TextBox 9"/>
          <p:cNvSpPr txBox="1"/>
          <p:nvPr/>
        </p:nvSpPr>
        <p:spPr>
          <a:xfrm>
            <a:off x="4138579" y="2089216"/>
            <a:ext cx="867505" cy="584753"/>
          </a:xfrm>
          <a:prstGeom prst="rect">
            <a:avLst/>
          </a:prstGeom>
          <a:noFill/>
        </p:spPr>
        <p:txBody>
          <a:bodyPr wrap="none" lIns="91420" tIns="45709" rIns="91420" bIns="45709" rtlCol="0">
            <a:spAutoFit/>
          </a:bodyPr>
          <a:lstStyle/>
          <a:p>
            <a:r>
              <a:rPr lang="lt-LT" sz="3200" dirty="0">
                <a:solidFill>
                  <a:schemeClr val="accent1"/>
                </a:solidFill>
              </a:rPr>
              <a:t>123</a:t>
            </a:r>
            <a:endParaRPr lang="en-US" sz="3200" dirty="0">
              <a:solidFill>
                <a:schemeClr val="accent1"/>
              </a:solidFill>
            </a:endParaRPr>
          </a:p>
        </p:txBody>
      </p:sp>
      <p:sp>
        <p:nvSpPr>
          <p:cNvPr id="12"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13</a:t>
            </a:fld>
            <a:endParaRPr lang="en-US"/>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0152"/>
            <a:ext cx="914400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72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5">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additive="base">
                                        <p:cTn id="17"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5">
                                            <p:txEl>
                                              <p:pRg st="1" end="1"/>
                                            </p:txEl>
                                          </p:spTgt>
                                        </p:tgtEl>
                                      </p:cBhvr>
                                    </p:animEffect>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7">
                                            <p:txEl>
                                              <p:pRg st="0" end="0"/>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additive="base">
                                        <p:cTn id="26"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7">
                                            <p:txEl>
                                              <p:pRg st="1" end="1"/>
                                            </p:txEl>
                                          </p:spTgt>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30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0"/>
                                        <p:tgtEl>
                                          <p:spTgt spid="10"/>
                                        </p:tgtEl>
                                      </p:cBhvr>
                                    </p:animEffect>
                                  </p:childTnLst>
                                </p:cTn>
                              </p:par>
                              <p:par>
                                <p:cTn id="34" presetID="45"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00"/>
                                        <p:tgtEl>
                                          <p:spTgt spid="12"/>
                                        </p:tgtEl>
                                      </p:cBhvr>
                                    </p:animEffect>
                                    <p:anim calcmode="lin" valueType="num">
                                      <p:cBhvr>
                                        <p:cTn id="37" dur="700" fill="hold"/>
                                        <p:tgtEl>
                                          <p:spTgt spid="12"/>
                                        </p:tgtEl>
                                        <p:attrNameLst>
                                          <p:attrName>ppt_w</p:attrName>
                                        </p:attrNameLst>
                                      </p:cBhvr>
                                      <p:tavLst>
                                        <p:tav tm="0" fmla="#ppt_w*sin(2.5*pi*$)">
                                          <p:val>
                                            <p:fltVal val="0"/>
                                          </p:val>
                                        </p:tav>
                                        <p:tav tm="100000">
                                          <p:val>
                                            <p:fltVal val="1"/>
                                          </p:val>
                                        </p:tav>
                                      </p:tavLst>
                                    </p:anim>
                                    <p:anim calcmode="lin" valueType="num">
                                      <p:cBhvr>
                                        <p:cTn id="38" dur="7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7" grpId="0" build="p"/>
      <p:bldP spid="9" grpId="0" animBg="1"/>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2</a:t>
            </a:fld>
            <a:endParaRPr lang="en-US"/>
          </a:p>
        </p:txBody>
      </p:sp>
      <p:sp>
        <p:nvSpPr>
          <p:cNvPr id="6" name="Text Placeholder 8"/>
          <p:cNvSpPr txBox="1">
            <a:spLocks/>
          </p:cNvSpPr>
          <p:nvPr/>
        </p:nvSpPr>
        <p:spPr>
          <a:xfrm>
            <a:off x="252000" y="427569"/>
            <a:ext cx="7841034" cy="391583"/>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altLang="lt-LT" b="1" dirty="0">
                <a:solidFill>
                  <a:schemeClr val="tx2"/>
                </a:solidFill>
                <a:cs typeface="Tahoma" pitchFamily="34" charset="0"/>
              </a:rPr>
              <a:t>Galimybės: 2007-2013 m. ES investicijų tikslai ir kryptys</a:t>
            </a:r>
            <a:endParaRPr lang="en-US" sz="2000" dirty="0">
              <a:solidFill>
                <a:schemeClr val="accent2"/>
              </a:solidFill>
            </a:endParaRPr>
          </a:p>
        </p:txBody>
      </p:sp>
      <p:graphicFrame>
        <p:nvGraphicFramePr>
          <p:cNvPr id="4" name="Turinio vietos rezervavimo ženklas 3"/>
          <p:cNvGraphicFramePr>
            <a:graphicFrameLocks noGrp="1"/>
          </p:cNvGraphicFramePr>
          <p:nvPr>
            <p:ph sz="quarter" idx="14"/>
            <p:extLst>
              <p:ext uri="{D42A27DB-BD31-4B8C-83A1-F6EECF244321}">
                <p14:modId xmlns:p14="http://schemas.microsoft.com/office/powerpoint/2010/main" val="2386648130"/>
              </p:ext>
            </p:extLst>
          </p:nvPr>
        </p:nvGraphicFramePr>
        <p:xfrm>
          <a:off x="252413" y="890649"/>
          <a:ext cx="8689706" cy="4120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dyklė dešinėn 4"/>
          <p:cNvSpPr/>
          <p:nvPr/>
        </p:nvSpPr>
        <p:spPr>
          <a:xfrm>
            <a:off x="2537110" y="1803566"/>
            <a:ext cx="504702" cy="46610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Rodyklė dešinėn 7"/>
          <p:cNvSpPr/>
          <p:nvPr/>
        </p:nvSpPr>
        <p:spPr>
          <a:xfrm>
            <a:off x="2537110" y="2686641"/>
            <a:ext cx="457200" cy="484632"/>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odyklė dešinėn 8"/>
          <p:cNvSpPr/>
          <p:nvPr/>
        </p:nvSpPr>
        <p:spPr>
          <a:xfrm>
            <a:off x="2537110" y="3537555"/>
            <a:ext cx="457200" cy="48124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Rodyklė dešinėn 9"/>
          <p:cNvSpPr/>
          <p:nvPr/>
        </p:nvSpPr>
        <p:spPr>
          <a:xfrm>
            <a:off x="6219823" y="1650316"/>
            <a:ext cx="558939" cy="484632"/>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odyklė dešinėn 10"/>
          <p:cNvSpPr/>
          <p:nvPr/>
        </p:nvSpPr>
        <p:spPr>
          <a:xfrm>
            <a:off x="6219824" y="2786358"/>
            <a:ext cx="644663" cy="484632"/>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Rodyklė dešinėn 11"/>
          <p:cNvSpPr/>
          <p:nvPr/>
        </p:nvSpPr>
        <p:spPr>
          <a:xfrm>
            <a:off x="6219824" y="3676042"/>
            <a:ext cx="644293" cy="484632"/>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96559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anim calcmode="lin" valueType="num">
                                      <p:cBhvr>
                                        <p:cTn id="8" dur="700" fill="hold"/>
                                        <p:tgtEl>
                                          <p:spTgt spid="7"/>
                                        </p:tgtEl>
                                        <p:attrNameLst>
                                          <p:attrName>ppt_w</p:attrName>
                                        </p:attrNameLst>
                                      </p:cBhvr>
                                      <p:tavLst>
                                        <p:tav tm="0" fmla="#ppt_w*sin(2.5*pi*$)">
                                          <p:val>
                                            <p:fltVal val="0"/>
                                          </p:val>
                                        </p:tav>
                                        <p:tav tm="100000">
                                          <p:val>
                                            <p:fltVal val="1"/>
                                          </p:val>
                                        </p:tav>
                                      </p:tavLst>
                                    </p:anim>
                                    <p:anim calcmode="lin" valueType="num">
                                      <p:cBhvr>
                                        <p:cTn id="9" dur="7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2063" y="647700"/>
            <a:ext cx="5234337" cy="4324350"/>
          </a:xfrm>
        </p:spPr>
        <p:txBody>
          <a:bodyPr/>
          <a:lstStyle/>
          <a:p>
            <a:pPr marL="285750" indent="-285750">
              <a:spcBef>
                <a:spcPct val="0"/>
              </a:spcBef>
              <a:buFont typeface="Arial" panose="020B0604020202020204" pitchFamily="34" charset="0"/>
              <a:buChar char="•"/>
            </a:pPr>
            <a:endParaRPr lang="lt-LT" altLang="en-US" sz="2000" b="1" dirty="0" smtClean="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285750" indent="-285750">
              <a:spcBef>
                <a:spcPct val="0"/>
              </a:spcBef>
              <a:buFont typeface="Arial" panose="020B0604020202020204" pitchFamily="34" charset="0"/>
              <a:buChar char="•"/>
            </a:pPr>
            <a:r>
              <a:rPr lang="lt-LT" altLang="en-US" sz="2000" b="1" dirty="0" smtClean="0">
                <a:solidFill>
                  <a:schemeClr val="accent1"/>
                </a:solidFill>
                <a:latin typeface="Roboto Black" panose="020B0604020202020204" charset="0"/>
                <a:ea typeface="Roboto Black" panose="020B0604020202020204" charset="0"/>
                <a:cs typeface="Roboto Black" panose="020B0604020202020204" charset="0"/>
              </a:rPr>
              <a:t>Gera </a:t>
            </a:r>
            <a:r>
              <a:rPr lang="lt-LT" altLang="en-US" sz="2000" b="1" dirty="0">
                <a:solidFill>
                  <a:schemeClr val="accent1"/>
                </a:solidFill>
                <a:latin typeface="Roboto Black" panose="020B0604020202020204" charset="0"/>
                <a:ea typeface="Roboto Black" panose="020B0604020202020204" charset="0"/>
                <a:cs typeface="Roboto Black" panose="020B0604020202020204" charset="0"/>
              </a:rPr>
              <a:t>makroekonominė būklė ir prognozės</a:t>
            </a:r>
          </a:p>
          <a:p>
            <a:pPr marL="285750" indent="-285750">
              <a:spcBef>
                <a:spcPct val="0"/>
              </a:spcBef>
              <a:buFont typeface="Arial" panose="020B0604020202020204" pitchFamily="34" charset="0"/>
              <a:buChar char="•"/>
            </a:pPr>
            <a:r>
              <a:rPr lang="lt-LT" altLang="en-US" sz="2000" b="1" dirty="0">
                <a:solidFill>
                  <a:schemeClr val="accent1"/>
                </a:solidFill>
                <a:latin typeface="Roboto Black" panose="020B0604020202020204" charset="0"/>
                <a:ea typeface="Roboto Black" panose="020B0604020202020204" charset="0"/>
                <a:cs typeface="Roboto Black" panose="020B0604020202020204" charset="0"/>
              </a:rPr>
              <a:t>Palanki eksporto raida</a:t>
            </a:r>
          </a:p>
          <a:p>
            <a:pPr marL="285750" indent="-285750">
              <a:spcBef>
                <a:spcPct val="0"/>
              </a:spcBef>
              <a:buFont typeface="Arial" panose="020B0604020202020204" pitchFamily="34" charset="0"/>
              <a:buChar char="•"/>
            </a:pPr>
            <a:r>
              <a:rPr lang="lt-LT" altLang="en-US" sz="2000" b="1" dirty="0">
                <a:solidFill>
                  <a:schemeClr val="accent1"/>
                </a:solidFill>
                <a:latin typeface="Roboto Black" panose="020B0604020202020204" charset="0"/>
                <a:ea typeface="Roboto Black" panose="020B0604020202020204" charset="0"/>
                <a:cs typeface="Roboto Black" panose="020B0604020202020204" charset="0"/>
              </a:rPr>
              <a:t>Didėjanti darbo jėga ir užimtumas, DU lygis</a:t>
            </a:r>
          </a:p>
          <a:p>
            <a:pPr marL="285750" indent="-285750">
              <a:spcBef>
                <a:spcPct val="0"/>
              </a:spcBef>
              <a:buFont typeface="Arial" panose="020B0604020202020204" pitchFamily="34" charset="0"/>
              <a:buChar char="•"/>
            </a:pPr>
            <a:r>
              <a:rPr lang="lt-LT" altLang="en-US" sz="2000" b="1" dirty="0">
                <a:solidFill>
                  <a:schemeClr val="accent1"/>
                </a:solidFill>
                <a:latin typeface="Roboto Black" panose="020B0604020202020204" charset="0"/>
                <a:ea typeface="Roboto Black" panose="020B0604020202020204" charset="0"/>
                <a:cs typeface="Roboto Black" panose="020B0604020202020204" charset="0"/>
              </a:rPr>
              <a:t>Auganti vidaus paklausa, </a:t>
            </a:r>
            <a:r>
              <a:rPr lang="lt-LT" altLang="en-US" sz="2000" b="1" dirty="0" smtClean="0">
                <a:solidFill>
                  <a:schemeClr val="accent1"/>
                </a:solidFill>
                <a:latin typeface="Roboto Black" panose="020B0604020202020204" charset="0"/>
                <a:ea typeface="Roboto Black" panose="020B0604020202020204" charset="0"/>
                <a:cs typeface="Roboto Black" panose="020B0604020202020204" charset="0"/>
              </a:rPr>
              <a:t>infliacija</a:t>
            </a:r>
          </a:p>
          <a:p>
            <a:pPr>
              <a:spcBef>
                <a:spcPct val="0"/>
              </a:spcBef>
            </a:pPr>
            <a:endParaRPr lang="lt-LT" altLang="en-US" sz="1400" dirty="0" smtClean="0">
              <a:solidFill>
                <a:schemeClr val="accent1"/>
              </a:solidFill>
              <a:latin typeface="Roboto Black" panose="020B0604020202020204" charset="0"/>
              <a:ea typeface="Roboto Black" panose="020B0604020202020204" charset="0"/>
              <a:cs typeface="Roboto Black" panose="020B0604020202020204" charset="0"/>
            </a:endParaRPr>
          </a:p>
          <a:p>
            <a:pPr>
              <a:spcBef>
                <a:spcPct val="0"/>
              </a:spcBef>
            </a:pPr>
            <a:r>
              <a:rPr lang="lt-LT" altLang="en-US" sz="1800" dirty="0" smtClean="0">
                <a:solidFill>
                  <a:schemeClr val="accent1"/>
                </a:solidFill>
                <a:latin typeface="Roboto Black" panose="020B0604020202020204" charset="0"/>
                <a:ea typeface="Roboto Black" panose="020B0604020202020204" charset="0"/>
                <a:cs typeface="Roboto Black" panose="020B0604020202020204" charset="0"/>
              </a:rPr>
              <a:t>Strategijos </a:t>
            </a:r>
            <a:r>
              <a:rPr lang="lt-LT" altLang="en-US" sz="1800" dirty="0">
                <a:solidFill>
                  <a:schemeClr val="accent1"/>
                </a:solidFill>
                <a:latin typeface="Roboto Black" panose="020B0604020202020204" charset="0"/>
                <a:ea typeface="Roboto Black" panose="020B0604020202020204" charset="0"/>
                <a:cs typeface="Roboto Black" panose="020B0604020202020204" charset="0"/>
              </a:rPr>
              <a:t>tikslams įgyvendinti buvo skirta virš 7,9 mlrd. EUR ES struktūrinių fondų ir bendrojo finansavimo lėšų, kuriomis buvo įgyvendinta daugiau nei 8300 viešųjų ir privačių projektų</a:t>
            </a:r>
          </a:p>
        </p:txBody>
      </p:sp>
      <p:sp>
        <p:nvSpPr>
          <p:cNvPr id="15" name="Content Placeholder 14"/>
          <p:cNvSpPr>
            <a:spLocks noGrp="1"/>
          </p:cNvSpPr>
          <p:nvPr>
            <p:ph sz="quarter" idx="14"/>
          </p:nvPr>
        </p:nvSpPr>
        <p:spPr>
          <a:xfrm>
            <a:off x="5486400" y="1952625"/>
            <a:ext cx="3519899" cy="1343024"/>
          </a:xfrm>
          <a:solidFill>
            <a:schemeClr val="accent6">
              <a:lumMod val="75000"/>
            </a:schemeClr>
          </a:solidFill>
        </p:spPr>
        <p:txBody>
          <a:bodyPr>
            <a:normAutofit/>
          </a:bodyPr>
          <a:lstStyle/>
          <a:p>
            <a:endParaRPr lang="lt-LT" altLang="en-US" b="1" dirty="0" smtClean="0">
              <a:solidFill>
                <a:schemeClr val="bg1">
                  <a:lumMod val="95000"/>
                </a:schemeClr>
              </a:solidFill>
            </a:endParaRPr>
          </a:p>
          <a:p>
            <a:pPr>
              <a:lnSpc>
                <a:spcPct val="100000"/>
              </a:lnSpc>
              <a:spcBef>
                <a:spcPts val="0"/>
              </a:spcBef>
            </a:pPr>
            <a:r>
              <a:rPr lang="lt-LT" altLang="en-US" sz="1800" b="1" dirty="0" smtClean="0">
                <a:solidFill>
                  <a:schemeClr val="bg1">
                    <a:lumMod val="95000"/>
                  </a:schemeClr>
                </a:solidFill>
              </a:rPr>
              <a:t>...„</a:t>
            </a:r>
            <a:r>
              <a:rPr lang="lt-LT" altLang="en-US" sz="2000" b="1" dirty="0" smtClean="0">
                <a:solidFill>
                  <a:schemeClr val="bg1">
                    <a:lumMod val="95000"/>
                  </a:schemeClr>
                </a:solidFill>
              </a:rPr>
              <a:t>kietas </a:t>
            </a:r>
            <a:r>
              <a:rPr lang="lt-LT" altLang="en-US" sz="2000" b="1" dirty="0">
                <a:solidFill>
                  <a:schemeClr val="bg1">
                    <a:lumMod val="95000"/>
                  </a:schemeClr>
                </a:solidFill>
              </a:rPr>
              <a:t>nusileidimas“, nulemtas 2008 m. pasaulinės finansų krizės </a:t>
            </a:r>
            <a:endParaRPr lang="lt-LT" altLang="en-US" sz="2000" b="1" dirty="0">
              <a:solidFill>
                <a:schemeClr val="bg1">
                  <a:lumMod val="95000"/>
                </a:schemeClr>
              </a:solidFill>
            </a:endParaRPr>
          </a:p>
        </p:txBody>
      </p:sp>
      <p:sp>
        <p:nvSpPr>
          <p:cNvPr id="8"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3</a:t>
            </a:fld>
            <a:endParaRPr lang="en-US"/>
          </a:p>
        </p:txBody>
      </p:sp>
      <p:sp>
        <p:nvSpPr>
          <p:cNvPr id="7" name="Text Placeholder 8"/>
          <p:cNvSpPr txBox="1">
            <a:spLocks/>
          </p:cNvSpPr>
          <p:nvPr/>
        </p:nvSpPr>
        <p:spPr>
          <a:xfrm>
            <a:off x="252063" y="209551"/>
            <a:ext cx="8196612" cy="542924"/>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r>
              <a:rPr lang="lt-LT" altLang="lt-LT" b="1" dirty="0" smtClean="0">
                <a:solidFill>
                  <a:schemeClr val="tx2"/>
                </a:solidFill>
                <a:cs typeface="Tahoma" pitchFamily="34" charset="0"/>
              </a:rPr>
              <a:t>Galimybės </a:t>
            </a:r>
            <a:r>
              <a:rPr lang="lt-LT" altLang="lt-LT" b="1" dirty="0">
                <a:solidFill>
                  <a:schemeClr val="tx2"/>
                </a:solidFill>
                <a:cs typeface="Tahoma" pitchFamily="34" charset="0"/>
              </a:rPr>
              <a:t>augimui: </a:t>
            </a:r>
            <a:r>
              <a:rPr lang="lt-LT" altLang="lt-LT" b="1" dirty="0" smtClean="0">
                <a:solidFill>
                  <a:schemeClr val="tx2"/>
                </a:solidFill>
                <a:cs typeface="Tahoma" pitchFamily="34" charset="0"/>
              </a:rPr>
              <a:t> Lietuvos </a:t>
            </a:r>
            <a:r>
              <a:rPr lang="lt-LT" altLang="lt-LT" b="1" dirty="0">
                <a:solidFill>
                  <a:schemeClr val="tx2"/>
                </a:solidFill>
                <a:cs typeface="Tahoma" pitchFamily="34" charset="0"/>
              </a:rPr>
              <a:t>ekonomika 2007 m</a:t>
            </a:r>
            <a:r>
              <a:rPr lang="lt-LT" altLang="lt-LT" b="1" dirty="0" smtClean="0">
                <a:solidFill>
                  <a:schemeClr val="tx2"/>
                </a:solidFill>
                <a:cs typeface="Tahoma" pitchFamily="34" charset="0"/>
              </a:rPr>
              <a:t>.</a:t>
            </a:r>
            <a:endParaRPr lang="lt-LT" altLang="lt-LT" b="1" i="1" dirty="0">
              <a:solidFill>
                <a:schemeClr val="tx2"/>
              </a:solidFill>
              <a:cs typeface="Tahoma"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400" y="3295649"/>
            <a:ext cx="3519899" cy="141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Vaizdo rezultatas pagal užklausą „prognoz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47700"/>
            <a:ext cx="22764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628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3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3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3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3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3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300" fill="hold"/>
                                        <p:tgtEl>
                                          <p:spTgt spid="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3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300" fill="hold"/>
                                        <p:tgtEl>
                                          <p:spTgt spid="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3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2" dur="300" fill="hold"/>
                                        <p:tgtEl>
                                          <p:spTgt spid="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5">
                                            <p:bg/>
                                          </p:spTgt>
                                        </p:tgtEl>
                                        <p:attrNameLst>
                                          <p:attrName>style.visibility</p:attrName>
                                        </p:attrNameLst>
                                      </p:cBhvr>
                                      <p:to>
                                        <p:strVal val="visible"/>
                                      </p:to>
                                    </p:set>
                                    <p:anim calcmode="lin" valueType="num">
                                      <p:cBhvr>
                                        <p:cTn id="44" dur="300" fill="hold"/>
                                        <p:tgtEl>
                                          <p:spTgt spid="15">
                                            <p:bg/>
                                          </p:spTgt>
                                        </p:tgtEl>
                                        <p:attrNameLst>
                                          <p:attrName>ppt_w</p:attrName>
                                        </p:attrNameLst>
                                      </p:cBhvr>
                                      <p:tavLst>
                                        <p:tav tm="0">
                                          <p:val>
                                            <p:fltVal val="0"/>
                                          </p:val>
                                        </p:tav>
                                        <p:tav tm="100000">
                                          <p:val>
                                            <p:strVal val="#ppt_w"/>
                                          </p:val>
                                        </p:tav>
                                      </p:tavLst>
                                    </p:anim>
                                    <p:anim calcmode="lin" valueType="num">
                                      <p:cBhvr>
                                        <p:cTn id="45" dur="300" fill="hold"/>
                                        <p:tgtEl>
                                          <p:spTgt spid="15">
                                            <p:bg/>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 calcmode="lin" valueType="num">
                                      <p:cBhvr>
                                        <p:cTn id="50" dur="3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51" dur="300" fill="hold"/>
                                        <p:tgtEl>
                                          <p:spTgt spid="15">
                                            <p:txEl>
                                              <p:pRg st="1" end="1"/>
                                            </p:txEl>
                                          </p:spTgt>
                                        </p:tgtEl>
                                        <p:attrNameLst>
                                          <p:attrName>ppt_h</p:attrName>
                                        </p:attrNameLst>
                                      </p:cBhvr>
                                      <p:tavLst>
                                        <p:tav tm="0">
                                          <p:val>
                                            <p:fltVal val="0"/>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00"/>
                                        <p:tgtEl>
                                          <p:spTgt spid="8"/>
                                        </p:tgtEl>
                                      </p:cBhvr>
                                    </p:animEffect>
                                    <p:anim calcmode="lin" valueType="num">
                                      <p:cBhvr>
                                        <p:cTn id="55" dur="700" fill="hold"/>
                                        <p:tgtEl>
                                          <p:spTgt spid="8"/>
                                        </p:tgtEl>
                                        <p:attrNameLst>
                                          <p:attrName>ppt_w</p:attrName>
                                        </p:attrNameLst>
                                      </p:cBhvr>
                                      <p:tavLst>
                                        <p:tav tm="0" fmla="#ppt_w*sin(2.5*pi*$)">
                                          <p:val>
                                            <p:fltVal val="0"/>
                                          </p:val>
                                        </p:tav>
                                        <p:tav tm="100000">
                                          <p:val>
                                            <p:fltVal val="1"/>
                                          </p:val>
                                        </p:tav>
                                      </p:tavLst>
                                    </p:anim>
                                    <p:anim calcmode="lin" valueType="num">
                                      <p:cBhvr>
                                        <p:cTn id="56" dur="7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uiExpand="1" build="p"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4"/>
          </p:nvPr>
        </p:nvSpPr>
        <p:spPr>
          <a:xfrm>
            <a:off x="252000" y="742950"/>
            <a:ext cx="6653625" cy="3505200"/>
          </a:xfrm>
        </p:spPr>
        <p:txBody>
          <a:bodyPr/>
          <a:lstStyle/>
          <a:p>
            <a:pPr marL="285750" indent="-285750" algn="just">
              <a:lnSpc>
                <a:spcPct val="100000"/>
              </a:lnSpc>
              <a:buFont typeface="Arial" panose="020B0604020202020204" pitchFamily="34" charset="0"/>
              <a:buChar char="•"/>
            </a:pPr>
            <a:r>
              <a:rPr lang="lt-LT" altLang="lt-LT" sz="1800" b="1" dirty="0" smtClean="0">
                <a:solidFill>
                  <a:schemeClr val="accent1"/>
                </a:solidFill>
                <a:latin typeface="Roboto Black" panose="020B0604020202020204" charset="0"/>
                <a:ea typeface="Roboto Black" panose="020B0604020202020204" charset="0"/>
                <a:cs typeface="Roboto Black" panose="020B0604020202020204" charset="0"/>
              </a:rPr>
              <a:t>Pasaulinė </a:t>
            </a: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finansų krizė lėmė 2009 m. Lietuvos ekonominę recesiją:</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Defliacija, įmonių bankrotai, mažiau kreditų, smukęs vidaus vartojimas. </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Mažėjo vidaus prekyba ir gamyba, materialiosios investicijos ir TUI, koregavosi būsto ir kita NT rinka, smuko BVP.</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Lietuvos konkurencingumo indeksas krito: 2009 m. – 53 vieta iš 133 šalių (palyginimui su 2016 m. – 35 vieta iš 138 šalių) .</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2009 m. nedarbo lygis siekė 13,6 proc., jaunimo – 29,6 proc.</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Augo skurdo riziką patiriančių ar socialinėje atskirtyje  </a:t>
            </a:r>
            <a:r>
              <a:rPr lang="lt-LT" altLang="lt-LT" sz="1800" b="1" dirty="0" smtClean="0">
                <a:solidFill>
                  <a:schemeClr val="accent1"/>
                </a:solidFill>
                <a:latin typeface="Roboto Black" panose="020B0604020202020204" charset="0"/>
                <a:ea typeface="Roboto Black" panose="020B0604020202020204" charset="0"/>
                <a:cs typeface="Roboto Black" panose="020B0604020202020204" charset="0"/>
              </a:rPr>
              <a:t>gyvenančių </a:t>
            </a: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žmonių skaičius.</a:t>
            </a:r>
          </a:p>
          <a:p>
            <a:pPr marL="285750" indent="-285750">
              <a:lnSpc>
                <a:spcPct val="100000"/>
              </a:lnSpc>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Augo regioniniai skirtumai.</a:t>
            </a:r>
          </a:p>
          <a:p>
            <a:pPr>
              <a:lnSpc>
                <a:spcPct val="120000"/>
              </a:lnSpc>
            </a:pPr>
            <a:endParaRPr lang="en-US" dirty="0"/>
          </a:p>
        </p:txBody>
      </p:sp>
      <p:sp>
        <p:nvSpPr>
          <p:cNvPr id="7"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4</a:t>
            </a:fld>
            <a:endParaRPr lang="en-US"/>
          </a:p>
        </p:txBody>
      </p:sp>
      <p:sp>
        <p:nvSpPr>
          <p:cNvPr id="6" name="Text Placeholder 8"/>
          <p:cNvSpPr txBox="1">
            <a:spLocks/>
          </p:cNvSpPr>
          <p:nvPr/>
        </p:nvSpPr>
        <p:spPr>
          <a:xfrm>
            <a:off x="251998" y="231777"/>
            <a:ext cx="8253825" cy="391583"/>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altLang="lt-LT" b="1" dirty="0">
                <a:solidFill>
                  <a:schemeClr val="accent1"/>
                </a:solidFill>
                <a:ea typeface="MS PGothic" pitchFamily="34" charset="-128"/>
                <a:cs typeface="Tahoma" pitchFamily="34" charset="0"/>
              </a:rPr>
              <a:t>Iššūkiai Lietuvos ekonomikai 20</a:t>
            </a:r>
            <a:r>
              <a:rPr lang="en-GB" altLang="lt-LT" b="1" dirty="0">
                <a:solidFill>
                  <a:schemeClr val="accent1"/>
                </a:solidFill>
                <a:ea typeface="MS PGothic" pitchFamily="34" charset="-128"/>
                <a:cs typeface="Tahoma" pitchFamily="34" charset="0"/>
              </a:rPr>
              <a:t>08</a:t>
            </a:r>
            <a:r>
              <a:rPr lang="lt-LT" altLang="lt-LT" b="1" dirty="0">
                <a:solidFill>
                  <a:schemeClr val="accent1"/>
                </a:solidFill>
                <a:ea typeface="MS PGothic" pitchFamily="34" charset="-128"/>
                <a:cs typeface="Tahoma" pitchFamily="34" charset="0"/>
              </a:rPr>
              <a:t>-2009 </a:t>
            </a:r>
            <a:r>
              <a:rPr lang="lt-LT" altLang="lt-LT" b="1" dirty="0" smtClean="0">
                <a:solidFill>
                  <a:schemeClr val="accent1"/>
                </a:solidFill>
                <a:ea typeface="MS PGothic" pitchFamily="34" charset="-128"/>
                <a:cs typeface="Tahoma" pitchFamily="34" charset="0"/>
              </a:rPr>
              <a:t>m.</a:t>
            </a:r>
            <a:endParaRPr lang="en-US" sz="2000" dirty="0">
              <a:solidFill>
                <a:schemeClr val="accent1"/>
              </a:solidFill>
            </a:endParaRP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624" y="2152650"/>
            <a:ext cx="2238375"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297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anim calcmode="lin" valueType="num">
                                      <p:cBhvr>
                                        <p:cTn id="8" dur="700" fill="hold"/>
                                        <p:tgtEl>
                                          <p:spTgt spid="7"/>
                                        </p:tgtEl>
                                        <p:attrNameLst>
                                          <p:attrName>ppt_w</p:attrName>
                                        </p:attrNameLst>
                                      </p:cBhvr>
                                      <p:tavLst>
                                        <p:tav tm="0" fmla="#ppt_w*sin(2.5*pi*$)">
                                          <p:val>
                                            <p:fltVal val="0"/>
                                          </p:val>
                                        </p:tav>
                                        <p:tav tm="100000">
                                          <p:val>
                                            <p:fltVal val="1"/>
                                          </p:val>
                                        </p:tav>
                                      </p:tavLst>
                                    </p:anim>
                                    <p:anim calcmode="lin" valueType="num">
                                      <p:cBhvr>
                                        <p:cTn id="9" dur="7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31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31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additive="base">
                                        <p:cTn id="20" dur="290"/>
                                        <p:tgtEl>
                                          <p:spTgt spid="1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29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 calcmode="lin" valueType="num">
                                      <p:cBhvr additive="base">
                                        <p:cTn id="26" dur="31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27" dur="31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 calcmode="lin" valueType="num">
                                      <p:cBhvr additive="base">
                                        <p:cTn id="32" dur="310"/>
                                        <p:tgtEl>
                                          <p:spTgt spid="15">
                                            <p:txEl>
                                              <p:pRg st="3" end="3"/>
                                            </p:txEl>
                                          </p:spTgt>
                                        </p:tgtEl>
                                        <p:attrNameLst>
                                          <p:attrName>ppt_x</p:attrName>
                                        </p:attrNameLst>
                                      </p:cBhvr>
                                      <p:tavLst>
                                        <p:tav tm="0">
                                          <p:val>
                                            <p:strVal val="#ppt_x-#ppt_w*1.125000"/>
                                          </p:val>
                                        </p:tav>
                                        <p:tav tm="100000">
                                          <p:val>
                                            <p:strVal val="#ppt_x"/>
                                          </p:val>
                                        </p:tav>
                                      </p:tavLst>
                                    </p:anim>
                                    <p:animEffect transition="in" filter="wipe(right)">
                                      <p:cBhvr>
                                        <p:cTn id="33" dur="310"/>
                                        <p:tgtEl>
                                          <p:spTgt spid="1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 calcmode="lin" valueType="num">
                                      <p:cBhvr additive="base">
                                        <p:cTn id="38" dur="310"/>
                                        <p:tgtEl>
                                          <p:spTgt spid="15">
                                            <p:txEl>
                                              <p:pRg st="4" end="4"/>
                                            </p:txEl>
                                          </p:spTgt>
                                        </p:tgtEl>
                                        <p:attrNameLst>
                                          <p:attrName>ppt_x</p:attrName>
                                        </p:attrNameLst>
                                      </p:cBhvr>
                                      <p:tavLst>
                                        <p:tav tm="0">
                                          <p:val>
                                            <p:strVal val="#ppt_x-#ppt_w*1.125000"/>
                                          </p:val>
                                        </p:tav>
                                        <p:tav tm="100000">
                                          <p:val>
                                            <p:strVal val="#ppt_x"/>
                                          </p:val>
                                        </p:tav>
                                      </p:tavLst>
                                    </p:anim>
                                    <p:animEffect transition="in" filter="wipe(right)">
                                      <p:cBhvr>
                                        <p:cTn id="39" dur="31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5">
                                            <p:txEl>
                                              <p:pRg st="5" end="5"/>
                                            </p:txEl>
                                          </p:spTgt>
                                        </p:tgtEl>
                                        <p:attrNameLst>
                                          <p:attrName>style.visibility</p:attrName>
                                        </p:attrNameLst>
                                      </p:cBhvr>
                                      <p:to>
                                        <p:strVal val="visible"/>
                                      </p:to>
                                    </p:set>
                                    <p:anim calcmode="lin" valueType="num">
                                      <p:cBhvr additive="base">
                                        <p:cTn id="44" dur="310"/>
                                        <p:tgtEl>
                                          <p:spTgt spid="15">
                                            <p:txEl>
                                              <p:pRg st="5" end="5"/>
                                            </p:txEl>
                                          </p:spTgt>
                                        </p:tgtEl>
                                        <p:attrNameLst>
                                          <p:attrName>ppt_x</p:attrName>
                                        </p:attrNameLst>
                                      </p:cBhvr>
                                      <p:tavLst>
                                        <p:tav tm="0">
                                          <p:val>
                                            <p:strVal val="#ppt_x-#ppt_w*1.125000"/>
                                          </p:val>
                                        </p:tav>
                                        <p:tav tm="100000">
                                          <p:val>
                                            <p:strVal val="#ppt_x"/>
                                          </p:val>
                                        </p:tav>
                                      </p:tavLst>
                                    </p:anim>
                                    <p:animEffect transition="in" filter="wipe(right)">
                                      <p:cBhvr>
                                        <p:cTn id="45" dur="310"/>
                                        <p:tgtEl>
                                          <p:spTgt spid="1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5">
                                            <p:txEl>
                                              <p:pRg st="6" end="6"/>
                                            </p:txEl>
                                          </p:spTgt>
                                        </p:tgtEl>
                                        <p:attrNameLst>
                                          <p:attrName>style.visibility</p:attrName>
                                        </p:attrNameLst>
                                      </p:cBhvr>
                                      <p:to>
                                        <p:strVal val="visible"/>
                                      </p:to>
                                    </p:set>
                                    <p:anim calcmode="lin" valueType="num">
                                      <p:cBhvr additive="base">
                                        <p:cTn id="50" dur="310"/>
                                        <p:tgtEl>
                                          <p:spTgt spid="15">
                                            <p:txEl>
                                              <p:pRg st="6" end="6"/>
                                            </p:txEl>
                                          </p:spTgt>
                                        </p:tgtEl>
                                        <p:attrNameLst>
                                          <p:attrName>ppt_x</p:attrName>
                                        </p:attrNameLst>
                                      </p:cBhvr>
                                      <p:tavLst>
                                        <p:tav tm="0">
                                          <p:val>
                                            <p:strVal val="#ppt_x-#ppt_w*1.125000"/>
                                          </p:val>
                                        </p:tav>
                                        <p:tav tm="100000">
                                          <p:val>
                                            <p:strVal val="#ppt_x"/>
                                          </p:val>
                                        </p:tav>
                                      </p:tavLst>
                                    </p:anim>
                                    <p:animEffect transition="in" filter="wipe(right)">
                                      <p:cBhvr>
                                        <p:cTn id="51" dur="310"/>
                                        <p:tgtEl>
                                          <p:spTgt spid="1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4"/>
          </p:nvPr>
        </p:nvSpPr>
        <p:spPr>
          <a:xfrm>
            <a:off x="171451" y="1085850"/>
            <a:ext cx="5848350" cy="3162300"/>
          </a:xfrm>
        </p:spPr>
        <p:txBody>
          <a:bodyPr/>
          <a:lstStyle/>
          <a:p>
            <a:pPr>
              <a:lnSpc>
                <a:spcPct val="100000"/>
              </a:lnSpc>
              <a:spcBef>
                <a:spcPct val="0"/>
              </a:spcBef>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Daugelyje ES šalių ši krizė turėjo griaunamąjį poveikį: </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pakeitė regioninių skirtumų mažėjimo ilgalaikę tendenciją, </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lėmė ekonomikos aktyvumo ir užimtumo mažėjimą, </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produktyvumas šiek tiek augo. </a:t>
            </a:r>
          </a:p>
          <a:p>
            <a:pPr>
              <a:lnSpc>
                <a:spcPct val="100000"/>
              </a:lnSpc>
              <a:spcBef>
                <a:spcPct val="0"/>
              </a:spcBef>
            </a:pPr>
            <a:endParaRPr lang="lt-LT" altLang="lt-LT" sz="1800" b="1" dirty="0">
              <a:solidFill>
                <a:schemeClr val="accent1"/>
              </a:solidFill>
              <a:latin typeface="Roboto Black" panose="020B0604020202020204" charset="0"/>
              <a:ea typeface="Roboto Black" panose="020B0604020202020204" charset="0"/>
              <a:cs typeface="Roboto Black" panose="020B0604020202020204" charset="0"/>
            </a:endParaRPr>
          </a:p>
          <a:p>
            <a:pPr>
              <a:lnSpc>
                <a:spcPct val="100000"/>
              </a:lnSpc>
              <a:spcBef>
                <a:spcPct val="0"/>
              </a:spcBef>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Sanglaudos politika SF investicijų dėka reikšmingai prisidėjo prie:</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ES šalių ir Lietuvos ūkio augimo,</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regioninių skirtumų mažinimo,</a:t>
            </a:r>
          </a:p>
          <a:p>
            <a:pPr marL="645750" lvl="2" indent="-285750">
              <a:lnSpc>
                <a:spcPct val="100000"/>
              </a:lnSpc>
              <a:spcBef>
                <a:spcPct val="0"/>
              </a:spcBef>
              <a:buFont typeface="Arial" panose="020B0604020202020204" pitchFamily="34" charset="0"/>
              <a:buChar char="•"/>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sušvelnino neigiamus krizės padarinius</a:t>
            </a: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a:t>
            </a:r>
          </a:p>
          <a:p>
            <a:pPr lvl="1">
              <a:spcBef>
                <a:spcPct val="0"/>
              </a:spcBef>
              <a:buFont typeface="Arial" charset="0"/>
              <a:buChar char="•"/>
            </a:pPr>
            <a:endParaRPr lang="lt-LT" altLang="lt-LT" sz="1800" b="1" dirty="0">
              <a:solidFill>
                <a:srgbClr val="535353"/>
              </a:solidFill>
            </a:endParaRPr>
          </a:p>
        </p:txBody>
      </p:sp>
      <p:sp>
        <p:nvSpPr>
          <p:cNvPr id="7" name="Slide Number Placeholder 5"/>
          <p:cNvSpPr>
            <a:spLocks noGrp="1"/>
          </p:cNvSpPr>
          <p:nvPr>
            <p:ph type="sldNum" sz="quarter" idx="4"/>
          </p:nvPr>
        </p:nvSpPr>
        <p:spPr>
          <a:xfrm>
            <a:off x="8363212" y="535730"/>
            <a:ext cx="447101" cy="441914"/>
          </a:xfrm>
        </p:spPr>
        <p:txBody>
          <a:bodyPr/>
          <a:lstStyle/>
          <a:p>
            <a:pPr defTabSz="685800"/>
            <a:fld id="{77513DED-9F41-6D4C-AADB-00EAAC4B4386}" type="slidenum">
              <a:rPr lang="en-US"/>
              <a:pPr defTabSz="685800"/>
              <a:t>5</a:t>
            </a:fld>
            <a:endParaRPr lang="en-US"/>
          </a:p>
        </p:txBody>
      </p:sp>
      <p:sp>
        <p:nvSpPr>
          <p:cNvPr id="6" name="Text Placeholder 8"/>
          <p:cNvSpPr txBox="1">
            <a:spLocks/>
          </p:cNvSpPr>
          <p:nvPr/>
        </p:nvSpPr>
        <p:spPr>
          <a:xfrm>
            <a:off x="252000" y="152531"/>
            <a:ext cx="7758524" cy="550075"/>
          </a:xfrm>
          <a:prstGeom prst="rect">
            <a:avLst/>
          </a:prstGeom>
        </p:spPr>
        <p:txBody>
          <a:bodyPr vert="horz" lIns="91420" tIns="45709" rIns="91420" bIns="45709"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lt-LT" altLang="lt-LT" b="1" dirty="0">
                <a:solidFill>
                  <a:schemeClr val="tx2"/>
                </a:solidFill>
                <a:cs typeface="Tahoma" pitchFamily="34" charset="0"/>
              </a:rPr>
              <a:t>SF investicijos – gelbėjimosi ratas šalies ekonomikai </a:t>
            </a:r>
            <a:endParaRPr lang="en-US" sz="2000" dirty="0">
              <a:solidFill>
                <a:schemeClr val="accent2"/>
              </a:solidFill>
            </a:endParaRPr>
          </a:p>
        </p:txBody>
      </p:sp>
      <p:sp>
        <p:nvSpPr>
          <p:cNvPr id="4" name="Stačiakampis 3"/>
          <p:cNvSpPr/>
          <p:nvPr/>
        </p:nvSpPr>
        <p:spPr>
          <a:xfrm>
            <a:off x="5932487" y="1581875"/>
            <a:ext cx="3211513" cy="1200329"/>
          </a:xfrm>
          <a:prstGeom prst="rect">
            <a:avLst/>
          </a:prstGeom>
          <a:solidFill>
            <a:schemeClr val="accent6">
              <a:lumMod val="75000"/>
            </a:schemeClr>
          </a:solidFill>
        </p:spPr>
        <p:txBody>
          <a:bodyPr wrap="square">
            <a:spAutoFit/>
          </a:bodyPr>
          <a:lstStyle/>
          <a:p>
            <a:pPr marL="0" lvl="1" defTabSz="913934">
              <a:spcBef>
                <a:spcPct val="0"/>
              </a:spcBef>
            </a:pPr>
            <a:r>
              <a:rPr lang="lt-LT" altLang="en-US" b="1" dirty="0">
                <a:solidFill>
                  <a:schemeClr val="bg1">
                    <a:lumMod val="95000"/>
                  </a:schemeClr>
                </a:solidFill>
                <a:latin typeface="Roboto Black" panose="020B0604020202020204" charset="0"/>
                <a:ea typeface="Roboto Black" panose="020B0604020202020204" charset="0"/>
                <a:cs typeface="Roboto Black" panose="020B0604020202020204" charset="0"/>
              </a:rPr>
              <a:t>Po krizės </a:t>
            </a:r>
            <a:r>
              <a:rPr lang="lt-LT" altLang="lt-LT" b="1" dirty="0">
                <a:solidFill>
                  <a:schemeClr val="bg1">
                    <a:lumMod val="95000"/>
                  </a:schemeClr>
                </a:solidFill>
                <a:effectLst>
                  <a:outerShdw blurRad="38100" dist="38100" dir="2700000" algn="tl">
                    <a:srgbClr val="000000">
                      <a:alpha val="43137"/>
                    </a:srgbClr>
                  </a:outerShdw>
                </a:effectLst>
                <a:latin typeface="Roboto Black" panose="020B0604020202020204" charset="0"/>
                <a:ea typeface="Roboto Black" panose="020B0604020202020204" charset="0"/>
                <a:cs typeface="Roboto Black" panose="020B0604020202020204" charset="0"/>
              </a:rPr>
              <a:t>SF investicijos </a:t>
            </a:r>
            <a:r>
              <a:rPr lang="lt-LT" altLang="lt-LT" b="1" dirty="0">
                <a:solidFill>
                  <a:schemeClr val="bg1">
                    <a:lumMod val="95000"/>
                  </a:schemeClr>
                </a:solidFill>
                <a:latin typeface="Roboto Black" panose="020B0604020202020204" charset="0"/>
                <a:ea typeface="Roboto Black" panose="020B0604020202020204" charset="0"/>
                <a:cs typeface="Roboto Black" panose="020B0604020202020204" charset="0"/>
              </a:rPr>
              <a:t>tapo pagrindiniu šaltiniu </a:t>
            </a:r>
            <a:r>
              <a:rPr lang="lt-LT" altLang="lt-LT" b="1" dirty="0">
                <a:solidFill>
                  <a:schemeClr val="bg1">
                    <a:lumMod val="95000"/>
                  </a:schemeClr>
                </a:solidFill>
                <a:effectLst>
                  <a:outerShdw blurRad="38100" dist="38100" dir="2700000" algn="tl">
                    <a:srgbClr val="000000">
                      <a:alpha val="43137"/>
                    </a:srgbClr>
                  </a:outerShdw>
                </a:effectLst>
                <a:latin typeface="Roboto Black" panose="020B0604020202020204" charset="0"/>
                <a:ea typeface="Roboto Black" panose="020B0604020202020204" charset="0"/>
                <a:cs typeface="Roboto Black" panose="020B0604020202020204" charset="0"/>
              </a:rPr>
              <a:t>amortizuojant neigiamus krizės padarinius</a:t>
            </a:r>
            <a:r>
              <a:rPr lang="lt-LT" altLang="en-US" b="1" dirty="0">
                <a:solidFill>
                  <a:schemeClr val="bg1">
                    <a:lumMod val="95000"/>
                  </a:schemeClr>
                </a:solidFill>
                <a:latin typeface="Roboto Black" panose="020B0604020202020204" charset="0"/>
                <a:ea typeface="Roboto Black" panose="020B0604020202020204" charset="0"/>
                <a:cs typeface="Roboto Black" panose="020B0604020202020204" charset="0"/>
              </a:rPr>
              <a:t>.</a:t>
            </a:r>
            <a:endParaRPr lang="lt-LT" altLang="en-US" b="1" dirty="0">
              <a:solidFill>
                <a:schemeClr val="bg1">
                  <a:lumMod val="95000"/>
                </a:schemeClr>
              </a:solidFill>
              <a:latin typeface="Roboto Black" panose="020B0604020202020204" charset="0"/>
              <a:ea typeface="Roboto Black" panose="020B0604020202020204" charset="0"/>
              <a:cs typeface="Roboto Black" panose="020B0604020202020204"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487" y="2782204"/>
            <a:ext cx="3211513"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496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anim calcmode="lin" valueType="num">
                                      <p:cBhvr>
                                        <p:cTn id="8" dur="700" fill="hold"/>
                                        <p:tgtEl>
                                          <p:spTgt spid="7"/>
                                        </p:tgtEl>
                                        <p:attrNameLst>
                                          <p:attrName>ppt_w</p:attrName>
                                        </p:attrNameLst>
                                      </p:cBhvr>
                                      <p:tavLst>
                                        <p:tav tm="0" fmla="#ppt_w*sin(2.5*pi*$)">
                                          <p:val>
                                            <p:fltVal val="0"/>
                                          </p:val>
                                        </p:tav>
                                        <p:tav tm="100000">
                                          <p:val>
                                            <p:fltVal val="1"/>
                                          </p:val>
                                        </p:tav>
                                      </p:tavLst>
                                    </p:anim>
                                    <p:anim calcmode="lin" valueType="num">
                                      <p:cBhvr>
                                        <p:cTn id="9" dur="7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31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31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additive="base">
                                        <p:cTn id="20" dur="310"/>
                                        <p:tgtEl>
                                          <p:spTgt spid="1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31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 calcmode="lin" valueType="num">
                                      <p:cBhvr additive="base">
                                        <p:cTn id="26" dur="31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27" dur="31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 calcmode="lin" valueType="num">
                                      <p:cBhvr additive="base">
                                        <p:cTn id="32" dur="310"/>
                                        <p:tgtEl>
                                          <p:spTgt spid="15">
                                            <p:txEl>
                                              <p:pRg st="3" end="3"/>
                                            </p:txEl>
                                          </p:spTgt>
                                        </p:tgtEl>
                                        <p:attrNameLst>
                                          <p:attrName>ppt_x</p:attrName>
                                        </p:attrNameLst>
                                      </p:cBhvr>
                                      <p:tavLst>
                                        <p:tav tm="0">
                                          <p:val>
                                            <p:strVal val="#ppt_x-#ppt_w*1.125000"/>
                                          </p:val>
                                        </p:tav>
                                        <p:tav tm="100000">
                                          <p:val>
                                            <p:strVal val="#ppt_x"/>
                                          </p:val>
                                        </p:tav>
                                      </p:tavLst>
                                    </p:anim>
                                    <p:animEffect transition="in" filter="wipe(right)">
                                      <p:cBhvr>
                                        <p:cTn id="33" dur="310"/>
                                        <p:tgtEl>
                                          <p:spTgt spid="1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anim calcmode="lin" valueType="num">
                                      <p:cBhvr additive="base">
                                        <p:cTn id="38" dur="310"/>
                                        <p:tgtEl>
                                          <p:spTgt spid="15">
                                            <p:txEl>
                                              <p:pRg st="5" end="5"/>
                                            </p:txEl>
                                          </p:spTgt>
                                        </p:tgtEl>
                                        <p:attrNameLst>
                                          <p:attrName>ppt_x</p:attrName>
                                        </p:attrNameLst>
                                      </p:cBhvr>
                                      <p:tavLst>
                                        <p:tav tm="0">
                                          <p:val>
                                            <p:strVal val="#ppt_x-#ppt_w*1.125000"/>
                                          </p:val>
                                        </p:tav>
                                        <p:tav tm="100000">
                                          <p:val>
                                            <p:strVal val="#ppt_x"/>
                                          </p:val>
                                        </p:tav>
                                      </p:tavLst>
                                    </p:anim>
                                    <p:animEffect transition="in" filter="wipe(right)">
                                      <p:cBhvr>
                                        <p:cTn id="39" dur="310"/>
                                        <p:tgtEl>
                                          <p:spTgt spid="1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5">
                                            <p:txEl>
                                              <p:pRg st="6" end="6"/>
                                            </p:txEl>
                                          </p:spTgt>
                                        </p:tgtEl>
                                        <p:attrNameLst>
                                          <p:attrName>style.visibility</p:attrName>
                                        </p:attrNameLst>
                                      </p:cBhvr>
                                      <p:to>
                                        <p:strVal val="visible"/>
                                      </p:to>
                                    </p:set>
                                    <p:anim calcmode="lin" valueType="num">
                                      <p:cBhvr additive="base">
                                        <p:cTn id="44" dur="310"/>
                                        <p:tgtEl>
                                          <p:spTgt spid="15">
                                            <p:txEl>
                                              <p:pRg st="6" end="6"/>
                                            </p:txEl>
                                          </p:spTgt>
                                        </p:tgtEl>
                                        <p:attrNameLst>
                                          <p:attrName>ppt_x</p:attrName>
                                        </p:attrNameLst>
                                      </p:cBhvr>
                                      <p:tavLst>
                                        <p:tav tm="0">
                                          <p:val>
                                            <p:strVal val="#ppt_x-#ppt_w*1.125000"/>
                                          </p:val>
                                        </p:tav>
                                        <p:tav tm="100000">
                                          <p:val>
                                            <p:strVal val="#ppt_x"/>
                                          </p:val>
                                        </p:tav>
                                      </p:tavLst>
                                    </p:anim>
                                    <p:animEffect transition="in" filter="wipe(right)">
                                      <p:cBhvr>
                                        <p:cTn id="45" dur="310"/>
                                        <p:tgtEl>
                                          <p:spTgt spid="1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5">
                                            <p:txEl>
                                              <p:pRg st="7" end="7"/>
                                            </p:txEl>
                                          </p:spTgt>
                                        </p:tgtEl>
                                        <p:attrNameLst>
                                          <p:attrName>style.visibility</p:attrName>
                                        </p:attrNameLst>
                                      </p:cBhvr>
                                      <p:to>
                                        <p:strVal val="visible"/>
                                      </p:to>
                                    </p:set>
                                    <p:anim calcmode="lin" valueType="num">
                                      <p:cBhvr additive="base">
                                        <p:cTn id="50" dur="310"/>
                                        <p:tgtEl>
                                          <p:spTgt spid="15">
                                            <p:txEl>
                                              <p:pRg st="7" end="7"/>
                                            </p:txEl>
                                          </p:spTgt>
                                        </p:tgtEl>
                                        <p:attrNameLst>
                                          <p:attrName>ppt_x</p:attrName>
                                        </p:attrNameLst>
                                      </p:cBhvr>
                                      <p:tavLst>
                                        <p:tav tm="0">
                                          <p:val>
                                            <p:strVal val="#ppt_x-#ppt_w*1.125000"/>
                                          </p:val>
                                        </p:tav>
                                        <p:tav tm="100000">
                                          <p:val>
                                            <p:strVal val="#ppt_x"/>
                                          </p:val>
                                        </p:tav>
                                      </p:tavLst>
                                    </p:anim>
                                    <p:animEffect transition="in" filter="wipe(right)">
                                      <p:cBhvr>
                                        <p:cTn id="51" dur="310"/>
                                        <p:tgtEl>
                                          <p:spTgt spid="1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15">
                                            <p:txEl>
                                              <p:pRg st="8" end="8"/>
                                            </p:txEl>
                                          </p:spTgt>
                                        </p:tgtEl>
                                        <p:attrNameLst>
                                          <p:attrName>style.visibility</p:attrName>
                                        </p:attrNameLst>
                                      </p:cBhvr>
                                      <p:to>
                                        <p:strVal val="visible"/>
                                      </p:to>
                                    </p:set>
                                    <p:anim calcmode="lin" valueType="num">
                                      <p:cBhvr additive="base">
                                        <p:cTn id="56" dur="310"/>
                                        <p:tgtEl>
                                          <p:spTgt spid="15">
                                            <p:txEl>
                                              <p:pRg st="8" end="8"/>
                                            </p:txEl>
                                          </p:spTgt>
                                        </p:tgtEl>
                                        <p:attrNameLst>
                                          <p:attrName>ppt_x</p:attrName>
                                        </p:attrNameLst>
                                      </p:cBhvr>
                                      <p:tavLst>
                                        <p:tav tm="0">
                                          <p:val>
                                            <p:strVal val="#ppt_x-#ppt_w*1.125000"/>
                                          </p:val>
                                        </p:tav>
                                        <p:tav tm="100000">
                                          <p:val>
                                            <p:strVal val="#ppt_x"/>
                                          </p:val>
                                        </p:tav>
                                      </p:tavLst>
                                    </p:anim>
                                    <p:animEffect transition="in" filter="wipe(right)">
                                      <p:cBhvr>
                                        <p:cTn id="57" dur="310"/>
                                        <p:tgtEl>
                                          <p:spTgt spid="1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Backup_of_ESFIVPsablonai pp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5" y="0"/>
            <a:ext cx="9139925" cy="51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16" descr="Vaizdo rezultatas pagal užklausą „financial icon“"/>
          <p:cNvSpPr>
            <a:spLocks noChangeAspect="1" noChangeArrowheads="1"/>
          </p:cNvSpPr>
          <p:nvPr/>
        </p:nvSpPr>
        <p:spPr bwMode="auto">
          <a:xfrm>
            <a:off x="127660" y="-103648"/>
            <a:ext cx="260753" cy="20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lstStyle/>
          <a:p>
            <a:endParaRPr lang="en-GB" altLang="en-US">
              <a:solidFill>
                <a:srgbClr val="000000"/>
              </a:solidFill>
            </a:endParaRPr>
          </a:p>
        </p:txBody>
      </p:sp>
      <p:sp>
        <p:nvSpPr>
          <p:cNvPr id="20485" name="AutoShape 21" descr="Vaizdo rezultatas pagal užklausą „investments icon“"/>
          <p:cNvSpPr>
            <a:spLocks noChangeAspect="1" noChangeArrowheads="1"/>
          </p:cNvSpPr>
          <p:nvPr/>
        </p:nvSpPr>
        <p:spPr bwMode="auto">
          <a:xfrm>
            <a:off x="258036" y="0"/>
            <a:ext cx="260753" cy="20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lstStyle/>
          <a:p>
            <a:endParaRPr lang="en-GB" altLang="en-US">
              <a:solidFill>
                <a:srgbClr val="000000"/>
              </a:solidFill>
            </a:endParaRPr>
          </a:p>
        </p:txBody>
      </p:sp>
      <p:sp>
        <p:nvSpPr>
          <p:cNvPr id="2" name="Oval Callout 1"/>
          <p:cNvSpPr/>
          <p:nvPr/>
        </p:nvSpPr>
        <p:spPr>
          <a:xfrm>
            <a:off x="127660" y="978173"/>
            <a:ext cx="2310107" cy="1367929"/>
          </a:xfrm>
          <a:prstGeom prst="wedgeEllipseCallou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algn="ctr">
              <a:defRPr/>
            </a:pPr>
            <a:r>
              <a:rPr lang="pt-BR" sz="1900" b="1" dirty="0">
                <a:latin typeface="Roboto Black" panose="020B0604020202020204" charset="0"/>
                <a:ea typeface="Roboto Black" panose="020B0604020202020204" charset="0"/>
                <a:cs typeface="Roboto Black" panose="020B0604020202020204" charset="0"/>
              </a:rPr>
              <a:t>Augantis nedarbas ir poreikis kurti naujas darbo vietas </a:t>
            </a:r>
            <a:endParaRPr lang="en-GB" sz="1900" b="1" dirty="0">
              <a:latin typeface="Roboto Black" panose="020B0604020202020204" charset="0"/>
              <a:ea typeface="Roboto Black" panose="020B0604020202020204" charset="0"/>
              <a:cs typeface="Roboto Black" panose="020B0604020202020204" charset="0"/>
            </a:endParaRPr>
          </a:p>
        </p:txBody>
      </p:sp>
      <p:sp>
        <p:nvSpPr>
          <p:cNvPr id="9" name="Left-Right Arrow Callout 8"/>
          <p:cNvSpPr/>
          <p:nvPr/>
        </p:nvSpPr>
        <p:spPr>
          <a:xfrm>
            <a:off x="2437767" y="978174"/>
            <a:ext cx="3551397" cy="1217856"/>
          </a:xfrm>
          <a:prstGeom prst="leftRightArrowCallout">
            <a:avLst>
              <a:gd name="adj1" fmla="val 25000"/>
              <a:gd name="adj2" fmla="val 25000"/>
              <a:gd name="adj3" fmla="val 25000"/>
              <a:gd name="adj4" fmla="val 77402"/>
            </a:avLst>
          </a:prstGeom>
          <a:gradFill flip="none" rotWithShape="1">
            <a:gsLst>
              <a:gs pos="0">
                <a:schemeClr val="accent1">
                  <a:tint val="100000"/>
                  <a:shade val="100000"/>
                  <a:satMod val="130000"/>
                  <a:lumMod val="2000"/>
                  <a:lumOff val="98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algn="ctr">
              <a:defRPr/>
            </a:pPr>
            <a:r>
              <a:rPr lang="lt-LT" altLang="lt-LT" sz="1900" b="1" dirty="0">
                <a:solidFill>
                  <a:schemeClr val="tx2"/>
                </a:solidFill>
                <a:latin typeface="Roboto Black" panose="020B0604020202020204" charset="0"/>
                <a:ea typeface="Roboto Black" panose="020B0604020202020204" charset="0"/>
                <a:cs typeface="Roboto Black" panose="020B0604020202020204" charset="0"/>
              </a:rPr>
              <a:t>Finansavimas ADRP priemonėms padidintas nuo 86,7 mln. EUR iki 228,2 mln. EUR</a:t>
            </a:r>
          </a:p>
        </p:txBody>
      </p:sp>
      <p:sp>
        <p:nvSpPr>
          <p:cNvPr id="19" name="Rectangle 1"/>
          <p:cNvSpPr>
            <a:spLocks noChangeArrowheads="1"/>
          </p:cNvSpPr>
          <p:nvPr/>
        </p:nvSpPr>
        <p:spPr bwMode="auto">
          <a:xfrm>
            <a:off x="5989164" y="1128246"/>
            <a:ext cx="2714816" cy="124183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71579" tIns="35790" rIns="71579" bIns="35790">
            <a:spAutoFit/>
          </a:bodyPr>
          <a:lstStyle/>
          <a:p>
            <a:r>
              <a:rPr lang="lt-LT" altLang="en-US" sz="1900" b="1" dirty="0">
                <a:solidFill>
                  <a:srgbClr val="535353"/>
                </a:solidFill>
              </a:rPr>
              <a:t>~200 tūkst. asmenų pasinaudojo ADRPP, </a:t>
            </a:r>
          </a:p>
          <a:p>
            <a:r>
              <a:rPr lang="lt-LT" altLang="en-US" sz="1900" b="1" dirty="0">
                <a:solidFill>
                  <a:srgbClr val="535353"/>
                </a:solidFill>
              </a:rPr>
              <a:t>~98 tūkst. dalyvių įsidarbino</a:t>
            </a:r>
          </a:p>
        </p:txBody>
      </p:sp>
      <p:sp>
        <p:nvSpPr>
          <p:cNvPr id="20" name="Oval Callout 19"/>
          <p:cNvSpPr/>
          <p:nvPr/>
        </p:nvSpPr>
        <p:spPr>
          <a:xfrm>
            <a:off x="258037" y="2463768"/>
            <a:ext cx="2179730" cy="1582798"/>
          </a:xfrm>
          <a:prstGeom prst="wedgeEllipseCallou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algn="ctr">
              <a:defRPr/>
            </a:pPr>
            <a:r>
              <a:rPr lang="lt-LT" sz="1900" b="1" dirty="0">
                <a:latin typeface="Roboto Black" panose="020B0604020202020204" charset="0"/>
                <a:ea typeface="Roboto Black" panose="020B0604020202020204" charset="0"/>
                <a:cs typeface="Roboto Black" panose="020B0604020202020204" charset="0"/>
              </a:rPr>
              <a:t>Ribotos galimybės gauti finansavimą verslui</a:t>
            </a:r>
            <a:endParaRPr lang="en-GB" sz="1900" b="1" dirty="0">
              <a:latin typeface="Roboto Black" panose="020B0604020202020204" charset="0"/>
              <a:ea typeface="Roboto Black" panose="020B0604020202020204" charset="0"/>
              <a:cs typeface="Roboto Black" panose="020B0604020202020204" charset="0"/>
            </a:endParaRPr>
          </a:p>
        </p:txBody>
      </p:sp>
      <p:sp>
        <p:nvSpPr>
          <p:cNvPr id="21" name="Left-Right Arrow Callout 20"/>
          <p:cNvSpPr/>
          <p:nvPr/>
        </p:nvSpPr>
        <p:spPr>
          <a:xfrm>
            <a:off x="2403814" y="2658234"/>
            <a:ext cx="3619302" cy="1001924"/>
          </a:xfrm>
          <a:prstGeom prst="leftRightArrowCallout">
            <a:avLst>
              <a:gd name="adj1" fmla="val 25000"/>
              <a:gd name="adj2" fmla="val 25000"/>
              <a:gd name="adj3" fmla="val 25000"/>
              <a:gd name="adj4" fmla="val 77402"/>
            </a:avLst>
          </a:prstGeom>
          <a:gradFill flip="none" rotWithShape="1">
            <a:gsLst>
              <a:gs pos="0">
                <a:schemeClr val="accent1">
                  <a:tint val="100000"/>
                  <a:shade val="100000"/>
                  <a:satMod val="130000"/>
                  <a:lumMod val="2000"/>
                  <a:lumOff val="98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algn="ctr">
              <a:defRPr/>
            </a:pPr>
            <a:r>
              <a:rPr lang="lt-LT" altLang="lt-LT" sz="1900" b="1" dirty="0">
                <a:solidFill>
                  <a:schemeClr val="tx2"/>
                </a:solidFill>
                <a:latin typeface="Roboto Black" panose="020B0604020202020204" charset="0"/>
                <a:ea typeface="Roboto Black" panose="020B0604020202020204" charset="0"/>
                <a:cs typeface="Roboto Black" panose="020B0604020202020204" charset="0"/>
              </a:rPr>
              <a:t>Verslumo skatinimo fondas</a:t>
            </a:r>
          </a:p>
        </p:txBody>
      </p:sp>
      <p:sp>
        <p:nvSpPr>
          <p:cNvPr id="22" name="Rectangle 1"/>
          <p:cNvSpPr>
            <a:spLocks noChangeArrowheads="1"/>
          </p:cNvSpPr>
          <p:nvPr/>
        </p:nvSpPr>
        <p:spPr bwMode="auto">
          <a:xfrm>
            <a:off x="5989164" y="2538281"/>
            <a:ext cx="2714816" cy="124183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71579" tIns="35790" rIns="71579" bIns="35790">
            <a:spAutoFit/>
          </a:bodyPr>
          <a:lstStyle/>
          <a:p>
            <a:r>
              <a:rPr lang="lt-LT" altLang="en-US" sz="1900" b="1" dirty="0">
                <a:solidFill>
                  <a:srgbClr val="535353"/>
                </a:solidFill>
              </a:rPr>
              <a:t>3 555 naujos darbo vietos (ypač jaunimas)</a:t>
            </a:r>
          </a:p>
          <a:p>
            <a:r>
              <a:rPr lang="lt-LT" altLang="en-US" sz="1900" b="1" dirty="0">
                <a:solidFill>
                  <a:srgbClr val="535353"/>
                </a:solidFill>
              </a:rPr>
              <a:t>1 paskola sukūrė ~2,7 darbo vietas</a:t>
            </a:r>
          </a:p>
        </p:txBody>
      </p:sp>
      <p:sp>
        <p:nvSpPr>
          <p:cNvPr id="24" name="TextBox 5"/>
          <p:cNvSpPr txBox="1">
            <a:spLocks noChangeArrowheads="1"/>
          </p:cNvSpPr>
          <p:nvPr/>
        </p:nvSpPr>
        <p:spPr bwMode="auto">
          <a:xfrm>
            <a:off x="2333625" y="3777256"/>
            <a:ext cx="6200776" cy="128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1579" tIns="35790" rIns="71579" bIns="35790">
            <a:spAutoFit/>
          </a:bodyPr>
          <a:lstStyle/>
          <a:p>
            <a:pPr>
              <a:defRPr/>
            </a:pPr>
            <a:r>
              <a:rPr lang="lt-LT" altLang="en-US" sz="2000" b="1" dirty="0">
                <a:solidFill>
                  <a:srgbClr val="1F497D"/>
                </a:solidFill>
                <a:latin typeface="Calibri"/>
                <a:cs typeface="Tahoma" pitchFamily="34" charset="0"/>
              </a:rPr>
              <a:t>Dėl </a:t>
            </a:r>
            <a:r>
              <a:rPr lang="lt-LT" altLang="lt-LT" sz="2000" b="1" dirty="0">
                <a:solidFill>
                  <a:srgbClr val="1F497D"/>
                </a:solidFill>
                <a:effectLst>
                  <a:outerShdw blurRad="38100" dist="38100" dir="2700000" algn="tl">
                    <a:srgbClr val="000000">
                      <a:alpha val="43137"/>
                    </a:srgbClr>
                  </a:outerShdw>
                </a:effectLst>
                <a:latin typeface="Calibri"/>
                <a:cs typeface="Tahoma" pitchFamily="34" charset="0"/>
              </a:rPr>
              <a:t>SF intervencijų:</a:t>
            </a:r>
          </a:p>
          <a:p>
            <a:pPr marL="268422" indent="-268422">
              <a:buFont typeface="Arial" panose="020B0604020202020204" pitchFamily="34" charset="0"/>
              <a:buChar char="•"/>
              <a:defRPr/>
            </a:pPr>
            <a:r>
              <a:rPr lang="lt-LT" altLang="lt-LT" sz="1900" b="1" dirty="0">
                <a:solidFill>
                  <a:srgbClr val="1F497D"/>
                </a:solidFill>
                <a:latin typeface="Calibri"/>
                <a:cs typeface="Tahoma" pitchFamily="34" charset="0"/>
              </a:rPr>
              <a:t>2012 </a:t>
            </a:r>
            <a:r>
              <a:rPr lang="lt-LT" altLang="lt-LT" sz="1900" b="1" dirty="0">
                <a:solidFill>
                  <a:srgbClr val="1F497D"/>
                </a:solidFill>
                <a:latin typeface="Calibri"/>
                <a:cs typeface="Tahoma" pitchFamily="34" charset="0"/>
              </a:rPr>
              <a:t>m. papildomai </a:t>
            </a:r>
            <a:r>
              <a:rPr lang="lt-LT" altLang="lt-LT" sz="1900" b="1" dirty="0">
                <a:solidFill>
                  <a:srgbClr val="1F497D"/>
                </a:solidFill>
                <a:latin typeface="Calibri"/>
                <a:cs typeface="Tahoma" pitchFamily="34" charset="0"/>
              </a:rPr>
              <a:t>sukurta </a:t>
            </a:r>
            <a:r>
              <a:rPr lang="lt-LT" altLang="lt-LT" sz="2000" b="1" dirty="0">
                <a:solidFill>
                  <a:srgbClr val="1F497D"/>
                </a:solidFill>
                <a:effectLst>
                  <a:outerShdw blurRad="38100" dist="38100" dir="2700000" algn="tl">
                    <a:srgbClr val="000000">
                      <a:alpha val="43137"/>
                    </a:srgbClr>
                  </a:outerShdw>
                </a:effectLst>
                <a:latin typeface="Calibri"/>
                <a:cs typeface="Tahoma" pitchFamily="34" charset="0"/>
              </a:rPr>
              <a:t>40,2 </a:t>
            </a:r>
            <a:r>
              <a:rPr lang="lt-LT" altLang="lt-LT" sz="2000" b="1" dirty="0">
                <a:solidFill>
                  <a:srgbClr val="1F497D"/>
                </a:solidFill>
                <a:effectLst>
                  <a:outerShdw blurRad="38100" dist="38100" dir="2700000" algn="tl">
                    <a:srgbClr val="000000">
                      <a:alpha val="43137"/>
                    </a:srgbClr>
                  </a:outerShdw>
                </a:effectLst>
                <a:latin typeface="Calibri"/>
                <a:cs typeface="Tahoma" pitchFamily="34" charset="0"/>
              </a:rPr>
              <a:t>tūkst. darbo vietų</a:t>
            </a:r>
          </a:p>
          <a:p>
            <a:pPr marL="268422" indent="-268422">
              <a:buFont typeface="Arial" panose="020B0604020202020204" pitchFamily="34" charset="0"/>
              <a:buChar char="•"/>
              <a:defRPr/>
            </a:pPr>
            <a:r>
              <a:rPr lang="lt-LT" altLang="lt-LT" sz="1900" b="1" dirty="0">
                <a:solidFill>
                  <a:srgbClr val="1F497D"/>
                </a:solidFill>
                <a:latin typeface="Calibri"/>
                <a:cs typeface="Tahoma" pitchFamily="34" charset="0"/>
              </a:rPr>
              <a:t>2012 m</a:t>
            </a:r>
            <a:r>
              <a:rPr lang="lt-LT" altLang="lt-LT" sz="1900" b="1" dirty="0">
                <a:solidFill>
                  <a:srgbClr val="1F497D"/>
                </a:solidFill>
                <a:latin typeface="Calibri"/>
                <a:cs typeface="Tahoma" pitchFamily="34" charset="0"/>
              </a:rPr>
              <a:t>. </a:t>
            </a:r>
            <a:r>
              <a:rPr lang="lt-LT" altLang="lt-LT" sz="2000" b="1" dirty="0">
                <a:solidFill>
                  <a:srgbClr val="1F497D"/>
                </a:solidFill>
                <a:effectLst>
                  <a:outerShdw blurRad="38100" dist="38100" dir="2700000" algn="tl">
                    <a:srgbClr val="000000">
                      <a:alpha val="43137"/>
                    </a:srgbClr>
                  </a:outerShdw>
                </a:effectLst>
                <a:latin typeface="Calibri"/>
                <a:cs typeface="Tahoma" pitchFamily="34" charset="0"/>
              </a:rPr>
              <a:t>nedarbo lygis </a:t>
            </a:r>
            <a:r>
              <a:rPr lang="lt-LT" altLang="lt-LT" sz="1900" b="1" dirty="0">
                <a:solidFill>
                  <a:srgbClr val="1F497D"/>
                </a:solidFill>
                <a:latin typeface="Calibri"/>
                <a:cs typeface="Tahoma" pitchFamily="34" charset="0"/>
              </a:rPr>
              <a:t>- </a:t>
            </a:r>
            <a:r>
              <a:rPr lang="lt-LT" altLang="lt-LT" sz="2000" b="1" dirty="0">
                <a:solidFill>
                  <a:srgbClr val="1F497D"/>
                </a:solidFill>
                <a:effectLst>
                  <a:outerShdw blurRad="38100" dist="38100" dir="2700000" algn="tl">
                    <a:srgbClr val="000000">
                      <a:alpha val="43137"/>
                    </a:srgbClr>
                  </a:outerShdw>
                </a:effectLst>
                <a:latin typeface="Calibri"/>
                <a:cs typeface="Tahoma" pitchFamily="34" charset="0"/>
              </a:rPr>
              <a:t>2,7 proc. mažesnis </a:t>
            </a:r>
            <a:r>
              <a:rPr lang="lt-LT" altLang="lt-LT" sz="1900" b="1" dirty="0">
                <a:solidFill>
                  <a:srgbClr val="1F497D"/>
                </a:solidFill>
                <a:latin typeface="Calibri"/>
                <a:cs typeface="Tahoma" pitchFamily="34" charset="0"/>
              </a:rPr>
              <a:t>nei būtų be ES investicijų.</a:t>
            </a:r>
          </a:p>
        </p:txBody>
      </p:sp>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049" y="4046566"/>
            <a:ext cx="578545" cy="95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kaidrės numerio vietos rezervavimo ženklas 2"/>
          <p:cNvSpPr>
            <a:spLocks noGrp="1"/>
          </p:cNvSpPr>
          <p:nvPr>
            <p:ph type="sldNum" sz="quarter" idx="12"/>
          </p:nvPr>
        </p:nvSpPr>
        <p:spPr/>
        <p:txBody>
          <a:bodyPr/>
          <a:lstStyle/>
          <a:p>
            <a:pPr>
              <a:defRPr/>
            </a:pPr>
            <a:fld id="{D560A9B8-DAEC-452D-B4F8-B68F5F034E26}" type="slidenum">
              <a:rPr lang="en-US" smtClean="0"/>
              <a:pPr>
                <a:defRPr/>
              </a:pPr>
              <a:t>6</a:t>
            </a:fld>
            <a:endParaRPr lang="en-US"/>
          </a:p>
        </p:txBody>
      </p:sp>
      <p:sp>
        <p:nvSpPr>
          <p:cNvPr id="4" name="Antraštė 3"/>
          <p:cNvSpPr>
            <a:spLocks noGrp="1"/>
          </p:cNvSpPr>
          <p:nvPr>
            <p:ph type="title"/>
          </p:nvPr>
        </p:nvSpPr>
        <p:spPr>
          <a:xfrm>
            <a:off x="554777" y="438152"/>
            <a:ext cx="7103324" cy="381000"/>
          </a:xfrm>
        </p:spPr>
        <p:txBody>
          <a:bodyPr/>
          <a:lstStyle/>
          <a:p>
            <a:pPr defTabSz="914147"/>
            <a:r>
              <a:rPr lang="lt-LT" altLang="lt-LT" sz="2000" b="1" cap="all" dirty="0">
                <a:latin typeface="Roboto Black"/>
                <a:ea typeface="MS PGothic" pitchFamily="34" charset="-128"/>
                <a:cs typeface="Tahoma" pitchFamily="34" charset="0"/>
              </a:rPr>
              <a:t>SF investicijų indėlis į iššūkių sprendimą</a:t>
            </a:r>
            <a:endParaRPr lang="lt-LT" sz="2000" b="1" cap="all" dirty="0">
              <a:latin typeface="Roboto Black"/>
              <a:ea typeface="MS PGothic" pitchFamily="34" charset="-128"/>
              <a:cs typeface="Tahoma" pitchFamily="34" charset="0"/>
            </a:endParaRPr>
          </a:p>
        </p:txBody>
      </p:sp>
    </p:spTree>
    <p:extLst>
      <p:ext uri="{BB962C8B-B14F-4D97-AF65-F5344CB8AC3E}">
        <p14:creationId xmlns:p14="http://schemas.microsoft.com/office/powerpoint/2010/main" val="2153993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55299"/>
                                        </p:tgtEl>
                                        <p:attrNameLst>
                                          <p:attrName>style.visibility</p:attrName>
                                        </p:attrNameLst>
                                      </p:cBhvr>
                                      <p:to>
                                        <p:strVal val="visible"/>
                                      </p:to>
                                    </p:set>
                                    <p:animEffect transition="in" filter="fade">
                                      <p:cBhvr>
                                        <p:cTn id="56" dur="1000"/>
                                        <p:tgtEl>
                                          <p:spTgt spid="55299"/>
                                        </p:tgtEl>
                                      </p:cBhvr>
                                    </p:animEffect>
                                    <p:anim calcmode="lin" valueType="num">
                                      <p:cBhvr>
                                        <p:cTn id="57" dur="1000" fill="hold"/>
                                        <p:tgtEl>
                                          <p:spTgt spid="55299"/>
                                        </p:tgtEl>
                                        <p:attrNameLst>
                                          <p:attrName>ppt_x</p:attrName>
                                        </p:attrNameLst>
                                      </p:cBhvr>
                                      <p:tavLst>
                                        <p:tav tm="0">
                                          <p:val>
                                            <p:strVal val="#ppt_x"/>
                                          </p:val>
                                        </p:tav>
                                        <p:tav tm="100000">
                                          <p:val>
                                            <p:strVal val="#ppt_x"/>
                                          </p:val>
                                        </p:tav>
                                      </p:tavLst>
                                    </p:anim>
                                    <p:anim calcmode="lin" valueType="num">
                                      <p:cBhvr>
                                        <p:cTn id="58" dur="1000" fill="hold"/>
                                        <p:tgtEl>
                                          <p:spTgt spid="55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9" grpId="0" animBg="1"/>
      <p:bldP spid="20" grpId="0" animBg="1"/>
      <p:bldP spid="21"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5"/>
          <p:cNvSpPr txBox="1">
            <a:spLocks noChangeArrowheads="1"/>
          </p:cNvSpPr>
          <p:nvPr/>
        </p:nvSpPr>
        <p:spPr bwMode="auto">
          <a:xfrm>
            <a:off x="1564516" y="693607"/>
            <a:ext cx="7121808" cy="433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spAutoFit/>
          </a:bodyPr>
          <a:lstStyle/>
          <a:p>
            <a:r>
              <a:rPr lang="lt-LT" altLang="en-US" sz="2200" b="1" u="sng" dirty="0">
                <a:solidFill>
                  <a:schemeClr val="tx2"/>
                </a:solidFill>
                <a:latin typeface="Roboto Black" panose="020B0604020202020204" charset="0"/>
                <a:ea typeface="Roboto Black" panose="020B0604020202020204" charset="0"/>
                <a:cs typeface="Roboto Black" panose="020B0604020202020204" charset="0"/>
              </a:rPr>
              <a:t>Nauji atrankos būdai:</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Regionų projektų planavimas – 11 proc. skirtų lėšų</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Visuotinė dotacija – 1 proc. skirtų lėšų</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Finansų inžinerija – 6,5 proc. skirtų lėšų</a:t>
            </a:r>
          </a:p>
          <a:p>
            <a:endParaRPr lang="lt-LT" altLang="en-US" sz="900" b="1" dirty="0">
              <a:solidFill>
                <a:srgbClr val="535353"/>
              </a:solidFill>
              <a:latin typeface="Roboto Black" panose="020B0604020202020204" charset="0"/>
              <a:ea typeface="Roboto Black" panose="020B0604020202020204" charset="0"/>
              <a:cs typeface="Roboto Black" panose="020B0604020202020204" charset="0"/>
            </a:endParaRPr>
          </a:p>
          <a:p>
            <a:r>
              <a:rPr lang="lt-LT" altLang="en-US" sz="2200" b="1" u="sng" dirty="0">
                <a:solidFill>
                  <a:schemeClr val="tx2"/>
                </a:solidFill>
                <a:latin typeface="Roboto Black" panose="020B0604020202020204" charset="0"/>
                <a:ea typeface="Roboto Black" panose="020B0604020202020204" charset="0"/>
                <a:cs typeface="Roboto Black" panose="020B0604020202020204" charset="0"/>
              </a:rPr>
              <a:t>Pradėti taikyti supaprastinimai:</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Vienodo dydžio normos</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Vienetiniai įkainiai</a:t>
            </a:r>
          </a:p>
          <a:p>
            <a:endParaRPr lang="lt-LT" altLang="en-US" sz="900" dirty="0">
              <a:latin typeface="Roboto Black" panose="020B0604020202020204" charset="0"/>
              <a:ea typeface="Roboto Black" panose="020B0604020202020204" charset="0"/>
              <a:cs typeface="Roboto Black" panose="020B0604020202020204" charset="0"/>
            </a:endParaRPr>
          </a:p>
          <a:p>
            <a:r>
              <a:rPr lang="lt-LT" altLang="en-US" sz="2200" b="1" u="sng" dirty="0">
                <a:solidFill>
                  <a:schemeClr val="tx2"/>
                </a:solidFill>
                <a:latin typeface="Roboto Black" panose="020B0604020202020204" charset="0"/>
                <a:ea typeface="Roboto Black" panose="020B0604020202020204" charset="0"/>
                <a:cs typeface="Roboto Black" panose="020B0604020202020204" charset="0"/>
              </a:rPr>
              <a:t>IT sistemų naudojimas:</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SFMIS – IT įrankis institucijoms</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DMS – </a:t>
            </a:r>
            <a:r>
              <a:rPr lang="lt-LT" altLang="en-US" sz="1700" b="1" dirty="0" err="1">
                <a:solidFill>
                  <a:srgbClr val="535353"/>
                </a:solidFill>
                <a:latin typeface="Roboto Black" panose="020B0604020202020204" charset="0"/>
                <a:ea typeface="Roboto Black" panose="020B0604020202020204" charset="0"/>
                <a:cs typeface="Roboto Black" panose="020B0604020202020204" charset="0"/>
              </a:rPr>
              <a:t>el.paslaugos</a:t>
            </a:r>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 projektų vykdytojams</a:t>
            </a:r>
          </a:p>
          <a:p>
            <a:endParaRPr lang="lt-LT" altLang="en-US" dirty="0">
              <a:latin typeface="Roboto Black" panose="020B0604020202020204" charset="0"/>
              <a:ea typeface="Roboto Black" panose="020B0604020202020204" charset="0"/>
              <a:cs typeface="Roboto Black" panose="020B0604020202020204" charset="0"/>
            </a:endParaRPr>
          </a:p>
          <a:p>
            <a:r>
              <a:rPr lang="lt-LT" altLang="en-US" sz="2200" b="1" u="sng" dirty="0" err="1">
                <a:solidFill>
                  <a:schemeClr val="tx2"/>
                </a:solidFill>
                <a:latin typeface="Roboto Black" panose="020B0604020202020204" charset="0"/>
                <a:ea typeface="Roboto Black" panose="020B0604020202020204" charset="0"/>
                <a:cs typeface="Roboto Black" panose="020B0604020202020204" charset="0"/>
              </a:rPr>
              <a:t>Rizikų</a:t>
            </a:r>
            <a:r>
              <a:rPr lang="lt-LT" altLang="en-US" sz="2200" b="1" u="sng" dirty="0">
                <a:solidFill>
                  <a:schemeClr val="tx2"/>
                </a:solidFill>
                <a:latin typeface="Roboto Black" panose="020B0604020202020204" charset="0"/>
                <a:ea typeface="Roboto Black" panose="020B0604020202020204" charset="0"/>
                <a:cs typeface="Roboto Black" panose="020B0604020202020204" charset="0"/>
              </a:rPr>
              <a:t> valdymas:</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Taikomos mokėjimų prašymų tikrinimo, patikrų vietose ir </a:t>
            </a:r>
          </a:p>
          <a:p>
            <a:r>
              <a:rPr lang="lt-LT" altLang="en-US" sz="1700" b="1" dirty="0">
                <a:solidFill>
                  <a:srgbClr val="535353"/>
                </a:solidFill>
                <a:latin typeface="Roboto Black" panose="020B0604020202020204" charset="0"/>
                <a:ea typeface="Roboto Black" panose="020B0604020202020204" charset="0"/>
                <a:cs typeface="Roboto Black" panose="020B0604020202020204" charset="0"/>
              </a:rPr>
              <a:t>viešųjų pirkimų atrankinės tvarkos</a:t>
            </a:r>
          </a:p>
        </p:txBody>
      </p:sp>
      <p:pic>
        <p:nvPicPr>
          <p:cNvPr id="23557" name="Picture 6" descr="Vaizdo rezultatas pagal užklausą „simplificati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676" y="2125851"/>
            <a:ext cx="924857" cy="73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97" y="3019809"/>
            <a:ext cx="996836" cy="76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82" y="3983945"/>
            <a:ext cx="957451" cy="70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973" y="1164953"/>
            <a:ext cx="892263" cy="70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ntraštė 1"/>
          <p:cNvSpPr txBox="1">
            <a:spLocks/>
          </p:cNvSpPr>
          <p:nvPr/>
        </p:nvSpPr>
        <p:spPr>
          <a:xfrm>
            <a:off x="385697" y="303214"/>
            <a:ext cx="7501003" cy="525462"/>
          </a:xfrm>
          <a:prstGeom prst="rect">
            <a:avLst/>
          </a:prstGeom>
        </p:spPr>
        <p:txBody>
          <a:bodyPr lIns="68565" tIns="0" rIns="68565" bIns="0">
            <a:noAutofit/>
          </a:bodyPr>
          <a:lstStyle>
            <a:lvl1pPr algn="l" defTabSz="913934"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a:lstStyle>
          <a:p>
            <a:pPr defTabSz="914147">
              <a:defRPr/>
            </a:pPr>
            <a:r>
              <a:rPr lang="it-IT" altLang="lt-LT" sz="2400" b="1" i="1" dirty="0" smtClean="0">
                <a:solidFill>
                  <a:schemeClr val="tx2"/>
                </a:solidFill>
                <a:latin typeface="Tahoma" pitchFamily="34" charset="0"/>
                <a:cs typeface="Tahoma" pitchFamily="34" charset="0"/>
              </a:rPr>
              <a:t>	</a:t>
            </a:r>
            <a:r>
              <a:rPr lang="it-IT" altLang="lt-LT" sz="2000" b="1" cap="all" dirty="0">
                <a:latin typeface="Roboto Black"/>
                <a:ea typeface="MS PGothic" pitchFamily="34" charset="-128"/>
                <a:cs typeface="Tahoma" pitchFamily="34" charset="0"/>
              </a:rPr>
              <a:t>2007–2013 m. finansinio laikotarpio naujovės</a:t>
            </a:r>
          </a:p>
        </p:txBody>
      </p:sp>
      <p:sp>
        <p:nvSpPr>
          <p:cNvPr id="3" name="Skaidrės numerio vietos rezervavimo ženklas 2"/>
          <p:cNvSpPr>
            <a:spLocks noGrp="1"/>
          </p:cNvSpPr>
          <p:nvPr>
            <p:ph type="sldNum" sz="quarter" idx="12"/>
          </p:nvPr>
        </p:nvSpPr>
        <p:spPr/>
        <p:txBody>
          <a:bodyPr/>
          <a:lstStyle/>
          <a:p>
            <a:pPr>
              <a:defRPr/>
            </a:pPr>
            <a:fld id="{D560A9B8-DAEC-452D-B4F8-B68F5F034E26}" type="slidenum">
              <a:rPr lang="en-US" smtClean="0"/>
              <a:pPr>
                <a:defRPr/>
              </a:pPr>
              <a:t>7</a:t>
            </a:fld>
            <a:endParaRPr lang="en-US"/>
          </a:p>
        </p:txBody>
      </p:sp>
    </p:spTree>
    <p:extLst>
      <p:ext uri="{BB962C8B-B14F-4D97-AF65-F5344CB8AC3E}">
        <p14:creationId xmlns:p14="http://schemas.microsoft.com/office/powerpoint/2010/main" val="70300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1000"/>
                                        <p:tgtEl>
                                          <p:spTgt spid="23560"/>
                                        </p:tgtEl>
                                      </p:cBhvr>
                                    </p:animEffect>
                                    <p:anim calcmode="lin" valueType="num">
                                      <p:cBhvr>
                                        <p:cTn id="8" dur="1000" fill="hold"/>
                                        <p:tgtEl>
                                          <p:spTgt spid="23560"/>
                                        </p:tgtEl>
                                        <p:attrNameLst>
                                          <p:attrName>ppt_x</p:attrName>
                                        </p:attrNameLst>
                                      </p:cBhvr>
                                      <p:tavLst>
                                        <p:tav tm="0">
                                          <p:val>
                                            <p:strVal val="#ppt_x"/>
                                          </p:val>
                                        </p:tav>
                                        <p:tav tm="100000">
                                          <p:val>
                                            <p:strVal val="#ppt_x"/>
                                          </p:val>
                                        </p:tav>
                                      </p:tavLst>
                                    </p:anim>
                                    <p:anim calcmode="lin" valueType="num">
                                      <p:cBhvr>
                                        <p:cTn id="9" dur="1000" fill="hold"/>
                                        <p:tgtEl>
                                          <p:spTgt spid="2356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3557"/>
                                        </p:tgtEl>
                                        <p:attrNameLst>
                                          <p:attrName>style.visibility</p:attrName>
                                        </p:attrNameLst>
                                      </p:cBhvr>
                                      <p:to>
                                        <p:strVal val="visible"/>
                                      </p:to>
                                    </p:set>
                                    <p:animEffect transition="in" filter="fade">
                                      <p:cBhvr>
                                        <p:cTn id="14" dur="1000"/>
                                        <p:tgtEl>
                                          <p:spTgt spid="23557"/>
                                        </p:tgtEl>
                                      </p:cBhvr>
                                    </p:animEffect>
                                    <p:anim calcmode="lin" valueType="num">
                                      <p:cBhvr>
                                        <p:cTn id="15" dur="1000" fill="hold"/>
                                        <p:tgtEl>
                                          <p:spTgt spid="23557"/>
                                        </p:tgtEl>
                                        <p:attrNameLst>
                                          <p:attrName>ppt_x</p:attrName>
                                        </p:attrNameLst>
                                      </p:cBhvr>
                                      <p:tavLst>
                                        <p:tav tm="0">
                                          <p:val>
                                            <p:strVal val="#ppt_x"/>
                                          </p:val>
                                        </p:tav>
                                        <p:tav tm="100000">
                                          <p:val>
                                            <p:strVal val="#ppt_x"/>
                                          </p:val>
                                        </p:tav>
                                      </p:tavLst>
                                    </p:anim>
                                    <p:anim calcmode="lin" valueType="num">
                                      <p:cBhvr>
                                        <p:cTn id="16"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3558"/>
                                        </p:tgtEl>
                                        <p:attrNameLst>
                                          <p:attrName>style.visibility</p:attrName>
                                        </p:attrNameLst>
                                      </p:cBhvr>
                                      <p:to>
                                        <p:strVal val="visible"/>
                                      </p:to>
                                    </p:set>
                                    <p:animEffect transition="in" filter="fade">
                                      <p:cBhvr>
                                        <p:cTn id="21" dur="1000"/>
                                        <p:tgtEl>
                                          <p:spTgt spid="23558"/>
                                        </p:tgtEl>
                                      </p:cBhvr>
                                    </p:animEffect>
                                    <p:anim calcmode="lin" valueType="num">
                                      <p:cBhvr>
                                        <p:cTn id="22" dur="1000" fill="hold"/>
                                        <p:tgtEl>
                                          <p:spTgt spid="23558"/>
                                        </p:tgtEl>
                                        <p:attrNameLst>
                                          <p:attrName>ppt_x</p:attrName>
                                        </p:attrNameLst>
                                      </p:cBhvr>
                                      <p:tavLst>
                                        <p:tav tm="0">
                                          <p:val>
                                            <p:strVal val="#ppt_x"/>
                                          </p:val>
                                        </p:tav>
                                        <p:tav tm="100000">
                                          <p:val>
                                            <p:strVal val="#ppt_x"/>
                                          </p:val>
                                        </p:tav>
                                      </p:tavLst>
                                    </p:anim>
                                    <p:anim calcmode="lin" valueType="num">
                                      <p:cBhvr>
                                        <p:cTn id="23"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3559"/>
                                        </p:tgtEl>
                                        <p:attrNameLst>
                                          <p:attrName>style.visibility</p:attrName>
                                        </p:attrNameLst>
                                      </p:cBhvr>
                                      <p:to>
                                        <p:strVal val="visible"/>
                                      </p:to>
                                    </p:set>
                                    <p:animEffect transition="in" filter="fade">
                                      <p:cBhvr>
                                        <p:cTn id="28" dur="1000"/>
                                        <p:tgtEl>
                                          <p:spTgt spid="23559"/>
                                        </p:tgtEl>
                                      </p:cBhvr>
                                    </p:animEffect>
                                    <p:anim calcmode="lin" valueType="num">
                                      <p:cBhvr>
                                        <p:cTn id="29" dur="1000" fill="hold"/>
                                        <p:tgtEl>
                                          <p:spTgt spid="23559"/>
                                        </p:tgtEl>
                                        <p:attrNameLst>
                                          <p:attrName>ppt_x</p:attrName>
                                        </p:attrNameLst>
                                      </p:cBhvr>
                                      <p:tavLst>
                                        <p:tav tm="0">
                                          <p:val>
                                            <p:strVal val="#ppt_x"/>
                                          </p:val>
                                        </p:tav>
                                        <p:tav tm="100000">
                                          <p:val>
                                            <p:strVal val="#ppt_x"/>
                                          </p:val>
                                        </p:tav>
                                      </p:tavLst>
                                    </p:anim>
                                    <p:anim calcmode="lin" valueType="num">
                                      <p:cBhvr>
                                        <p:cTn id="30" dur="1000" fill="hold"/>
                                        <p:tgtEl>
                                          <p:spTgt spid="2355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556"/>
                                        </p:tgtEl>
                                        <p:attrNameLst>
                                          <p:attrName>style.visibility</p:attrName>
                                        </p:attrNameLst>
                                      </p:cBhvr>
                                      <p:to>
                                        <p:strVal val="visible"/>
                                      </p:to>
                                    </p:set>
                                    <p:animEffect transition="in" filter="fade">
                                      <p:cBhvr>
                                        <p:cTn id="35" dur="1000"/>
                                        <p:tgtEl>
                                          <p:spTgt spid="23556"/>
                                        </p:tgtEl>
                                      </p:cBhvr>
                                    </p:animEffect>
                                    <p:anim calcmode="lin" valueType="num">
                                      <p:cBhvr>
                                        <p:cTn id="36" dur="1000" fill="hold"/>
                                        <p:tgtEl>
                                          <p:spTgt spid="23556"/>
                                        </p:tgtEl>
                                        <p:attrNameLst>
                                          <p:attrName>ppt_x</p:attrName>
                                        </p:attrNameLst>
                                      </p:cBhvr>
                                      <p:tavLst>
                                        <p:tav tm="0">
                                          <p:val>
                                            <p:strVal val="#ppt_x"/>
                                          </p:val>
                                        </p:tav>
                                        <p:tav tm="100000">
                                          <p:val>
                                            <p:strVal val="#ppt_x"/>
                                          </p:val>
                                        </p:tav>
                                      </p:tavLst>
                                    </p:anim>
                                    <p:anim calcmode="lin" valueType="num">
                                      <p:cBhvr>
                                        <p:cTn id="37"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4"/>
          <p:cNvSpPr>
            <a:spLocks noGrp="1"/>
          </p:cNvSpPr>
          <p:nvPr>
            <p:ph type="title"/>
          </p:nvPr>
        </p:nvSpPr>
        <p:spPr>
          <a:xfrm>
            <a:off x="628795" y="239685"/>
            <a:ext cx="6210155" cy="403793"/>
          </a:xfrm>
        </p:spPr>
        <p:txBody>
          <a:bodyPr/>
          <a:lstStyle/>
          <a:p>
            <a:pPr defTabSz="914147">
              <a:defRPr/>
            </a:pPr>
            <a:r>
              <a:rPr lang="lt-LT" altLang="lt-LT" sz="2000" b="1" cap="all" dirty="0">
                <a:latin typeface="Roboto Black"/>
                <a:ea typeface="MS PGothic" pitchFamily="34" charset="-128"/>
                <a:cs typeface="Tahoma" pitchFamily="34" charset="0"/>
              </a:rPr>
              <a:t>Poveikis: 2007-2013 m. ES investicijų  nauda</a:t>
            </a:r>
            <a:endParaRPr lang="en-GB" altLang="en-US" sz="2000" b="1" cap="all" dirty="0">
              <a:latin typeface="Roboto Black"/>
              <a:ea typeface="MS PGothic" pitchFamily="34" charset="-128"/>
              <a:cs typeface="Tahoma" pitchFamily="34" charset="0"/>
            </a:endParaRPr>
          </a:p>
        </p:txBody>
      </p:sp>
      <p:sp>
        <p:nvSpPr>
          <p:cNvPr id="7" name="Oval 6"/>
          <p:cNvSpPr/>
          <p:nvPr/>
        </p:nvSpPr>
        <p:spPr>
          <a:xfrm>
            <a:off x="495702" y="694222"/>
            <a:ext cx="2842476" cy="1113129"/>
          </a:xfrm>
          <a:prstGeom prst="ellipse">
            <a:avLst/>
          </a:prstGeom>
          <a:solidFill>
            <a:srgbClr val="4F81BD">
              <a:tint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2532" name="Group 7"/>
          <p:cNvGrpSpPr>
            <a:grpSpLocks/>
          </p:cNvGrpSpPr>
          <p:nvPr/>
        </p:nvGrpSpPr>
        <p:grpSpPr bwMode="auto">
          <a:xfrm>
            <a:off x="670895" y="823781"/>
            <a:ext cx="2493448" cy="854011"/>
            <a:chOff x="0" y="0"/>
            <a:chExt cx="1663847" cy="1511635"/>
          </a:xfrm>
        </p:grpSpPr>
        <p:sp>
          <p:nvSpPr>
            <p:cNvPr id="10" name="Rectangle 9"/>
            <p:cNvSpPr/>
            <p:nvPr/>
          </p:nvSpPr>
          <p:spPr>
            <a:xfrm>
              <a:off x="0" y="0"/>
              <a:ext cx="1663847" cy="151163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11" name="Rectangle 10"/>
            <p:cNvSpPr/>
            <p:nvPr/>
          </p:nvSpPr>
          <p:spPr>
            <a:xfrm>
              <a:off x="0" y="183460"/>
              <a:ext cx="1663847" cy="12956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7630" tIns="0" rIns="87630" bIns="0" anchor="ctr"/>
            <a:lstStyle>
              <a:lvl1pPr defTabSz="1022350" eaLnBrk="0" hangingPunct="0">
                <a:defRPr sz="2000">
                  <a:solidFill>
                    <a:schemeClr val="tx1"/>
                  </a:solidFill>
                  <a:latin typeface="Calibri" pitchFamily="34" charset="0"/>
                  <a:ea typeface="MS PGothic" pitchFamily="34" charset="-128"/>
                </a:defRPr>
              </a:lvl1pPr>
              <a:lvl2pPr defTabSz="1022350" eaLnBrk="0" hangingPunct="0">
                <a:defRPr sz="2000">
                  <a:solidFill>
                    <a:schemeClr val="tx1"/>
                  </a:solidFill>
                  <a:latin typeface="Calibri" pitchFamily="34" charset="0"/>
                  <a:ea typeface="MS PGothic" pitchFamily="34" charset="-128"/>
                </a:defRPr>
              </a:lvl2pPr>
              <a:lvl3pPr defTabSz="1022350" eaLnBrk="0" hangingPunct="0">
                <a:defRPr sz="2000">
                  <a:solidFill>
                    <a:schemeClr val="tx1"/>
                  </a:solidFill>
                  <a:latin typeface="Calibri" pitchFamily="34" charset="0"/>
                  <a:ea typeface="MS PGothic" pitchFamily="34" charset="-128"/>
                </a:defRPr>
              </a:lvl3pPr>
              <a:lvl4pPr defTabSz="1022350" eaLnBrk="0" hangingPunct="0">
                <a:defRPr sz="2000">
                  <a:solidFill>
                    <a:schemeClr val="tx1"/>
                  </a:solidFill>
                  <a:latin typeface="Calibri" pitchFamily="34" charset="0"/>
                  <a:ea typeface="MS PGothic" pitchFamily="34" charset="-128"/>
                </a:defRPr>
              </a:lvl4pPr>
              <a:lvl5pPr defTabSz="1022350" eaLnBrk="0" hangingPunct="0">
                <a:defRPr sz="2000">
                  <a:solidFill>
                    <a:schemeClr val="tx1"/>
                  </a:solidFill>
                  <a:latin typeface="Calibri" pitchFamily="34" charset="0"/>
                  <a:ea typeface="MS PGothic" pitchFamily="34" charset="-128"/>
                </a:defRPr>
              </a:lvl5pPr>
              <a:lvl6pPr marL="2447925" indent="-161925" defTabSz="1022350" eaLnBrk="0" fontAlgn="base" hangingPunct="0">
                <a:spcBef>
                  <a:spcPct val="0"/>
                </a:spcBef>
                <a:spcAft>
                  <a:spcPct val="0"/>
                </a:spcAft>
                <a:defRPr sz="2000">
                  <a:solidFill>
                    <a:schemeClr val="tx1"/>
                  </a:solidFill>
                  <a:latin typeface="Calibri" pitchFamily="34" charset="0"/>
                  <a:ea typeface="MS PGothic" pitchFamily="34" charset="-128"/>
                </a:defRPr>
              </a:lvl6pPr>
              <a:lvl7pPr marL="2905125" indent="-161925" defTabSz="1022350" eaLnBrk="0" fontAlgn="base" hangingPunct="0">
                <a:spcBef>
                  <a:spcPct val="0"/>
                </a:spcBef>
                <a:spcAft>
                  <a:spcPct val="0"/>
                </a:spcAft>
                <a:defRPr sz="2000">
                  <a:solidFill>
                    <a:schemeClr val="tx1"/>
                  </a:solidFill>
                  <a:latin typeface="Calibri" pitchFamily="34" charset="0"/>
                  <a:ea typeface="MS PGothic" pitchFamily="34" charset="-128"/>
                </a:defRPr>
              </a:lvl7pPr>
              <a:lvl8pPr marL="3362325" indent="-161925" defTabSz="1022350" eaLnBrk="0" fontAlgn="base" hangingPunct="0">
                <a:spcBef>
                  <a:spcPct val="0"/>
                </a:spcBef>
                <a:spcAft>
                  <a:spcPct val="0"/>
                </a:spcAft>
                <a:defRPr sz="2000">
                  <a:solidFill>
                    <a:schemeClr val="tx1"/>
                  </a:solidFill>
                  <a:latin typeface="Calibri" pitchFamily="34" charset="0"/>
                  <a:ea typeface="MS PGothic" pitchFamily="34" charset="-128"/>
                </a:defRPr>
              </a:lvl8pPr>
              <a:lvl9pPr marL="3819525" indent="-161925" defTabSz="102235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algn="ctr" eaLnBrk="1" hangingPunct="1">
                <a:lnSpc>
                  <a:spcPct val="90000"/>
                </a:lnSpc>
                <a:spcAft>
                  <a:spcPct val="35000"/>
                </a:spcAft>
                <a:defRPr/>
              </a:pPr>
              <a:r>
                <a:rPr lang="lt-LT" altLang="en-US" sz="1800" b="1" dirty="0">
                  <a:solidFill>
                    <a:srgbClr val="1F497D"/>
                  </a:solidFill>
                  <a:latin typeface="Roboto Black" panose="020B0604020202020204" charset="0"/>
                  <a:ea typeface="Roboto Black" panose="020B0604020202020204" charset="0"/>
                  <a:cs typeface="Roboto Black" panose="020B0604020202020204" charset="0"/>
                </a:rPr>
                <a:t>Spartinti ūkio augimą ilguoju laikotarpiu</a:t>
              </a:r>
            </a:p>
          </p:txBody>
        </p:sp>
      </p:grpSp>
      <p:sp>
        <p:nvSpPr>
          <p:cNvPr id="12" name="Oval 11"/>
          <p:cNvSpPr/>
          <p:nvPr/>
        </p:nvSpPr>
        <p:spPr>
          <a:xfrm>
            <a:off x="570397" y="1820307"/>
            <a:ext cx="2780004" cy="1062385"/>
          </a:xfrm>
          <a:prstGeom prst="ellipse">
            <a:avLst/>
          </a:prstGeom>
          <a:solidFill>
            <a:srgbClr val="4F81BD">
              <a:tint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2534" name="Group 12"/>
          <p:cNvGrpSpPr>
            <a:grpSpLocks/>
          </p:cNvGrpSpPr>
          <p:nvPr/>
        </p:nvGrpSpPr>
        <p:grpSpPr bwMode="auto">
          <a:xfrm>
            <a:off x="770036" y="1980097"/>
            <a:ext cx="2356280" cy="944703"/>
            <a:chOff x="7528382" y="-1482823"/>
            <a:chExt cx="1996446" cy="3377206"/>
          </a:xfrm>
        </p:grpSpPr>
        <p:sp>
          <p:nvSpPr>
            <p:cNvPr id="14" name="Rectangle 13"/>
            <p:cNvSpPr/>
            <p:nvPr/>
          </p:nvSpPr>
          <p:spPr>
            <a:xfrm>
              <a:off x="7528382" y="91919"/>
              <a:ext cx="1996446" cy="180246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15" name="Rectangle 14"/>
            <p:cNvSpPr/>
            <p:nvPr/>
          </p:nvSpPr>
          <p:spPr>
            <a:xfrm>
              <a:off x="7528382" y="-1482823"/>
              <a:ext cx="1996446" cy="28445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0" rIns="110490" bIns="0" anchor="ctr"/>
            <a:lstStyle>
              <a:lvl1pPr defTabSz="1289050" eaLnBrk="0" hangingPunct="0">
                <a:defRPr sz="2000">
                  <a:solidFill>
                    <a:schemeClr val="tx1"/>
                  </a:solidFill>
                  <a:latin typeface="Calibri" pitchFamily="34" charset="0"/>
                  <a:ea typeface="MS PGothic" pitchFamily="34" charset="-128"/>
                </a:defRPr>
              </a:lvl1pPr>
              <a:lvl2pPr defTabSz="1289050" eaLnBrk="0" hangingPunct="0">
                <a:defRPr sz="2000">
                  <a:solidFill>
                    <a:schemeClr val="tx1"/>
                  </a:solidFill>
                  <a:latin typeface="Calibri" pitchFamily="34" charset="0"/>
                  <a:ea typeface="MS PGothic" pitchFamily="34" charset="-128"/>
                </a:defRPr>
              </a:lvl2pPr>
              <a:lvl3pPr defTabSz="1289050" eaLnBrk="0" hangingPunct="0">
                <a:defRPr sz="2000">
                  <a:solidFill>
                    <a:schemeClr val="tx1"/>
                  </a:solidFill>
                  <a:latin typeface="Calibri" pitchFamily="34" charset="0"/>
                  <a:ea typeface="MS PGothic" pitchFamily="34" charset="-128"/>
                </a:defRPr>
              </a:lvl3pPr>
              <a:lvl4pPr defTabSz="1289050" eaLnBrk="0" hangingPunct="0">
                <a:defRPr sz="2000">
                  <a:solidFill>
                    <a:schemeClr val="tx1"/>
                  </a:solidFill>
                  <a:latin typeface="Calibri" pitchFamily="34" charset="0"/>
                  <a:ea typeface="MS PGothic" pitchFamily="34" charset="-128"/>
                </a:defRPr>
              </a:lvl4pPr>
              <a:lvl5pPr defTabSz="1289050" eaLnBrk="0" hangingPunct="0">
                <a:defRPr sz="2000">
                  <a:solidFill>
                    <a:schemeClr val="tx1"/>
                  </a:solidFill>
                  <a:latin typeface="Calibri" pitchFamily="34" charset="0"/>
                  <a:ea typeface="MS PGothic" pitchFamily="34" charset="-128"/>
                </a:defRPr>
              </a:lvl5pPr>
              <a:lvl6pPr marL="2447925" indent="-161925" defTabSz="1289050" eaLnBrk="0" fontAlgn="base" hangingPunct="0">
                <a:spcBef>
                  <a:spcPct val="0"/>
                </a:spcBef>
                <a:spcAft>
                  <a:spcPct val="0"/>
                </a:spcAft>
                <a:defRPr sz="2000">
                  <a:solidFill>
                    <a:schemeClr val="tx1"/>
                  </a:solidFill>
                  <a:latin typeface="Calibri" pitchFamily="34" charset="0"/>
                  <a:ea typeface="MS PGothic" pitchFamily="34" charset="-128"/>
                </a:defRPr>
              </a:lvl6pPr>
              <a:lvl7pPr marL="2905125" indent="-161925" defTabSz="1289050" eaLnBrk="0" fontAlgn="base" hangingPunct="0">
                <a:spcBef>
                  <a:spcPct val="0"/>
                </a:spcBef>
                <a:spcAft>
                  <a:spcPct val="0"/>
                </a:spcAft>
                <a:defRPr sz="2000">
                  <a:solidFill>
                    <a:schemeClr val="tx1"/>
                  </a:solidFill>
                  <a:latin typeface="Calibri" pitchFamily="34" charset="0"/>
                  <a:ea typeface="MS PGothic" pitchFamily="34" charset="-128"/>
                </a:defRPr>
              </a:lvl7pPr>
              <a:lvl8pPr marL="3362325" indent="-161925" defTabSz="1289050" eaLnBrk="0" fontAlgn="base" hangingPunct="0">
                <a:spcBef>
                  <a:spcPct val="0"/>
                </a:spcBef>
                <a:spcAft>
                  <a:spcPct val="0"/>
                </a:spcAft>
                <a:defRPr sz="2000">
                  <a:solidFill>
                    <a:schemeClr val="tx1"/>
                  </a:solidFill>
                  <a:latin typeface="Calibri" pitchFamily="34" charset="0"/>
                  <a:ea typeface="MS PGothic" pitchFamily="34" charset="-128"/>
                </a:defRPr>
              </a:lvl8pPr>
              <a:lvl9pPr marL="3819525" indent="-161925" defTabSz="1289050" eaLnBrk="0" fontAlgn="base" hangingPunct="0">
                <a:spcBef>
                  <a:spcPct val="0"/>
                </a:spcBef>
                <a:spcAft>
                  <a:spcPct val="0"/>
                </a:spcAft>
                <a:defRPr sz="2000">
                  <a:solidFill>
                    <a:schemeClr val="tx1"/>
                  </a:solidFill>
                  <a:latin typeface="Calibri" pitchFamily="34" charset="0"/>
                  <a:ea typeface="MS PGothic" pitchFamily="34" charset="-128"/>
                </a:defRPr>
              </a:lvl9pPr>
            </a:lstStyle>
            <a:p>
              <a:pPr algn="ctr" eaLnBrk="1" hangingPunct="1">
                <a:lnSpc>
                  <a:spcPct val="90000"/>
                </a:lnSpc>
                <a:spcAft>
                  <a:spcPct val="35000"/>
                </a:spcAft>
                <a:defRPr/>
              </a:pPr>
              <a:r>
                <a:rPr lang="lt-LT" altLang="en-US" sz="1800" b="1" dirty="0">
                  <a:solidFill>
                    <a:srgbClr val="1F497D"/>
                  </a:solidFill>
                  <a:latin typeface="Roboto Black" panose="020B0604020202020204" charset="0"/>
                  <a:ea typeface="Roboto Black" panose="020B0604020202020204" charset="0"/>
                  <a:cs typeface="Roboto Black" panose="020B0604020202020204" charset="0"/>
                </a:rPr>
                <a:t>Kurti daugiau geresnių darbo vietų</a:t>
              </a:r>
            </a:p>
          </p:txBody>
        </p:sp>
      </p:grpSp>
      <p:sp>
        <p:nvSpPr>
          <p:cNvPr id="16" name="Oval 15"/>
          <p:cNvSpPr/>
          <p:nvPr/>
        </p:nvSpPr>
        <p:spPr>
          <a:xfrm>
            <a:off x="558174" y="2903206"/>
            <a:ext cx="2780004" cy="1036474"/>
          </a:xfrm>
          <a:prstGeom prst="ellipse">
            <a:avLst/>
          </a:prstGeom>
          <a:solidFill>
            <a:srgbClr val="4F81BD">
              <a:tint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2536" name="Group 16"/>
          <p:cNvGrpSpPr>
            <a:grpSpLocks/>
          </p:cNvGrpSpPr>
          <p:nvPr/>
        </p:nvGrpSpPr>
        <p:grpSpPr bwMode="auto">
          <a:xfrm>
            <a:off x="670895" y="3048960"/>
            <a:ext cx="2667283" cy="913392"/>
            <a:chOff x="6120435" y="512117"/>
            <a:chExt cx="1855954" cy="4381216"/>
          </a:xfrm>
        </p:grpSpPr>
        <p:sp>
          <p:nvSpPr>
            <p:cNvPr id="22545" name="Rectangle 17"/>
            <p:cNvSpPr>
              <a:spLocks noChangeArrowheads="1"/>
            </p:cNvSpPr>
            <p:nvPr/>
          </p:nvSpPr>
          <p:spPr bwMode="auto">
            <a:xfrm>
              <a:off x="6471961" y="3450534"/>
              <a:ext cx="1430024" cy="144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2546" name="Rectangle 18"/>
            <p:cNvSpPr>
              <a:spLocks noChangeArrowheads="1"/>
            </p:cNvSpPr>
            <p:nvPr/>
          </p:nvSpPr>
          <p:spPr bwMode="auto">
            <a:xfrm>
              <a:off x="6120435" y="512117"/>
              <a:ext cx="1855954" cy="426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30" tIns="0" rIns="87630" bIns="0" anchor="ctr"/>
            <a:lstStyle>
              <a:lvl1pPr defTabSz="1022350" eaLnBrk="0" hangingPunct="0">
                <a:lnSpc>
                  <a:spcPct val="90000"/>
                </a:lnSpc>
                <a:spcBef>
                  <a:spcPts val="1088"/>
                </a:spcBef>
                <a:buFont typeface="Arial" charset="0"/>
                <a:buChar char="•"/>
                <a:defRPr sz="2000">
                  <a:solidFill>
                    <a:srgbClr val="7D6F6C"/>
                  </a:solidFill>
                  <a:latin typeface="Calibri Light" pitchFamily="34" charset="0"/>
                </a:defRPr>
              </a:lvl1pPr>
              <a:lvl2pPr marL="746125" indent="-247650" defTabSz="1022350" eaLnBrk="0" hangingPunct="0">
                <a:lnSpc>
                  <a:spcPct val="90000"/>
                </a:lnSpc>
                <a:spcBef>
                  <a:spcPts val="550"/>
                </a:spcBef>
                <a:buFont typeface="Arial" charset="0"/>
                <a:buChar char="•"/>
                <a:defRPr sz="2000">
                  <a:solidFill>
                    <a:srgbClr val="7D6F6C"/>
                  </a:solidFill>
                  <a:latin typeface="Calibri Light" pitchFamily="34" charset="0"/>
                </a:defRPr>
              </a:lvl2pPr>
              <a:lvl3pPr marL="1243013" indent="-247650" defTabSz="1022350" eaLnBrk="0" hangingPunct="0">
                <a:lnSpc>
                  <a:spcPct val="90000"/>
                </a:lnSpc>
                <a:spcBef>
                  <a:spcPts val="550"/>
                </a:spcBef>
                <a:buFont typeface="Arial" charset="0"/>
                <a:buChar char="•"/>
                <a:defRPr sz="2000">
                  <a:solidFill>
                    <a:srgbClr val="7D6F6C"/>
                  </a:solidFill>
                  <a:latin typeface="Calibri Light" pitchFamily="34" charset="0"/>
                </a:defRPr>
              </a:lvl3pPr>
              <a:lvl4pPr marL="1741488" indent="-247650" defTabSz="1022350" eaLnBrk="0" hangingPunct="0">
                <a:lnSpc>
                  <a:spcPct val="90000"/>
                </a:lnSpc>
                <a:spcBef>
                  <a:spcPts val="550"/>
                </a:spcBef>
                <a:buFont typeface="Arial" charset="0"/>
                <a:buChar char="•"/>
                <a:defRPr sz="2000">
                  <a:solidFill>
                    <a:srgbClr val="7D6F6C"/>
                  </a:solidFill>
                  <a:latin typeface="Calibri Light" pitchFamily="34" charset="0"/>
                </a:defRPr>
              </a:lvl4pPr>
              <a:lvl5pPr marL="2238375" indent="-247650" defTabSz="1022350" eaLnBrk="0" hangingPunct="0">
                <a:lnSpc>
                  <a:spcPct val="90000"/>
                </a:lnSpc>
                <a:spcBef>
                  <a:spcPts val="550"/>
                </a:spcBef>
                <a:buFont typeface="Arial" charset="0"/>
                <a:buChar char="•"/>
                <a:defRPr sz="2000">
                  <a:solidFill>
                    <a:srgbClr val="7D6F6C"/>
                  </a:solidFill>
                  <a:latin typeface="Calibri Light" pitchFamily="34" charset="0"/>
                </a:defRPr>
              </a:lvl5pPr>
              <a:lvl6pPr marL="2695575" indent="-247650" defTabSz="1022350"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6pPr>
              <a:lvl7pPr marL="3152775" indent="-247650" defTabSz="1022350"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7pPr>
              <a:lvl8pPr marL="3609975" indent="-247650" defTabSz="1022350"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8pPr>
              <a:lvl9pPr marL="4067175" indent="-247650" defTabSz="1022350"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9pPr>
            </a:lstStyle>
            <a:p>
              <a:pPr algn="ctr" eaLnBrk="1" hangingPunct="1">
                <a:spcBef>
                  <a:spcPct val="0"/>
                </a:spcBef>
                <a:spcAft>
                  <a:spcPct val="35000"/>
                </a:spcAft>
                <a:buFontTx/>
                <a:buNone/>
              </a:pPr>
              <a:r>
                <a:rPr lang="lt-LT" altLang="en-US" sz="1800" b="1" dirty="0">
                  <a:solidFill>
                    <a:srgbClr val="1F497D"/>
                  </a:solidFill>
                  <a:latin typeface="Roboto Black" panose="020B0604020202020204" charset="0"/>
                  <a:ea typeface="Roboto Black" panose="020B0604020202020204" charset="0"/>
                  <a:cs typeface="Roboto Black" panose="020B0604020202020204" charset="0"/>
                </a:rPr>
                <a:t>Plėtoti socialinę sanglaudą</a:t>
              </a:r>
            </a:p>
          </p:txBody>
        </p:sp>
      </p:grpSp>
      <p:sp>
        <p:nvSpPr>
          <p:cNvPr id="22537" name="Rectangle 1"/>
          <p:cNvSpPr>
            <a:spLocks noChangeArrowheads="1"/>
          </p:cNvSpPr>
          <p:nvPr/>
        </p:nvSpPr>
        <p:spPr bwMode="auto">
          <a:xfrm>
            <a:off x="3911291" y="858330"/>
            <a:ext cx="4375459" cy="903276"/>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square" lIns="71579" tIns="35790" rIns="71579" bIns="35790">
            <a:spAutoFit/>
          </a:bodyPr>
          <a:lstStyle/>
          <a:p>
            <a:r>
              <a:rPr lang="lt-LT" altLang="en-US" b="1" dirty="0">
                <a:solidFill>
                  <a:srgbClr val="535353"/>
                </a:solidFill>
              </a:rPr>
              <a:t>Paskatintos privačios investicijos į ,,proveržio sektorius“, padidintos galimybės SVV subjektams gauti finansavimą</a:t>
            </a:r>
            <a:endParaRPr lang="en-GB" altLang="en-US" b="1" dirty="0">
              <a:solidFill>
                <a:srgbClr val="535353"/>
              </a:solidFill>
            </a:endParaRPr>
          </a:p>
        </p:txBody>
      </p:sp>
      <p:sp>
        <p:nvSpPr>
          <p:cNvPr id="17" name="Rodyklė dešinėn 5"/>
          <p:cNvSpPr/>
          <p:nvPr/>
        </p:nvSpPr>
        <p:spPr>
          <a:xfrm>
            <a:off x="3338178" y="1092616"/>
            <a:ext cx="536445" cy="269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anchor="ctr"/>
          <a:lstStyle/>
          <a:p>
            <a:pPr algn="ctr">
              <a:defRPr/>
            </a:pPr>
            <a:endParaRPr lang="lt-LT"/>
          </a:p>
        </p:txBody>
      </p:sp>
      <p:sp>
        <p:nvSpPr>
          <p:cNvPr id="18" name="Rodyklė dešinėn 5"/>
          <p:cNvSpPr/>
          <p:nvPr/>
        </p:nvSpPr>
        <p:spPr>
          <a:xfrm>
            <a:off x="3338178" y="2137727"/>
            <a:ext cx="560890" cy="269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anchor="ctr"/>
          <a:lstStyle/>
          <a:p>
            <a:pPr algn="ctr">
              <a:defRPr/>
            </a:pPr>
            <a:endParaRPr lang="lt-LT"/>
          </a:p>
        </p:txBody>
      </p:sp>
      <p:sp>
        <p:nvSpPr>
          <p:cNvPr id="22540" name="Rectangle 18"/>
          <p:cNvSpPr>
            <a:spLocks noChangeArrowheads="1"/>
          </p:cNvSpPr>
          <p:nvPr/>
        </p:nvSpPr>
        <p:spPr bwMode="auto">
          <a:xfrm>
            <a:off x="3911290" y="2064813"/>
            <a:ext cx="4932572" cy="626277"/>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71579" tIns="35790" rIns="71579" bIns="35790">
            <a:spAutoFit/>
          </a:bodyPr>
          <a:lstStyle/>
          <a:p>
            <a:r>
              <a:rPr lang="pt-BR" altLang="en-US" b="1" dirty="0">
                <a:solidFill>
                  <a:srgbClr val="535353"/>
                </a:solidFill>
              </a:rPr>
              <a:t>Sprend</a:t>
            </a:r>
            <a:r>
              <a:rPr lang="lt-LT" altLang="en-US" b="1" dirty="0">
                <a:solidFill>
                  <a:srgbClr val="535353"/>
                </a:solidFill>
              </a:rPr>
              <a:t>ž</a:t>
            </a:r>
            <a:r>
              <a:rPr lang="pt-BR" altLang="en-US" b="1" dirty="0">
                <a:solidFill>
                  <a:srgbClr val="535353"/>
                </a:solidFill>
              </a:rPr>
              <a:t>iam</a:t>
            </a:r>
            <a:r>
              <a:rPr lang="lt-LT" altLang="en-US" b="1" dirty="0">
                <a:solidFill>
                  <a:srgbClr val="535353"/>
                </a:solidFill>
              </a:rPr>
              <a:t>i su užimtumu susiję iššūkiai</a:t>
            </a:r>
            <a:r>
              <a:rPr lang="pt-BR" altLang="en-US" b="1" dirty="0">
                <a:solidFill>
                  <a:srgbClr val="535353"/>
                </a:solidFill>
              </a:rPr>
              <a:t>, paskatintos naujos iniciatyvos, požiūriai, metodai</a:t>
            </a:r>
            <a:endParaRPr lang="en-GB" altLang="en-US" b="1" dirty="0">
              <a:solidFill>
                <a:srgbClr val="535353"/>
              </a:solidFill>
            </a:endParaRPr>
          </a:p>
        </p:txBody>
      </p:sp>
      <p:sp>
        <p:nvSpPr>
          <p:cNvPr id="20" name="Rodyklė dešinėn 5"/>
          <p:cNvSpPr/>
          <p:nvPr/>
        </p:nvSpPr>
        <p:spPr>
          <a:xfrm>
            <a:off x="3336820" y="3223865"/>
            <a:ext cx="537802" cy="269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anchor="ctr"/>
          <a:lstStyle/>
          <a:p>
            <a:pPr algn="ctr">
              <a:defRPr/>
            </a:pPr>
            <a:endParaRPr lang="lt-LT"/>
          </a:p>
        </p:txBody>
      </p:sp>
      <p:sp>
        <p:nvSpPr>
          <p:cNvPr id="22542" name="Rectangle 20"/>
          <p:cNvSpPr>
            <a:spLocks noChangeArrowheads="1"/>
          </p:cNvSpPr>
          <p:nvPr/>
        </p:nvSpPr>
        <p:spPr bwMode="auto">
          <a:xfrm>
            <a:off x="3911291" y="2920481"/>
            <a:ext cx="4957017" cy="903276"/>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71579" tIns="35790" rIns="71579" bIns="35790">
            <a:spAutoFit/>
          </a:bodyPr>
          <a:lstStyle/>
          <a:p>
            <a:r>
              <a:rPr lang="lt-LT" altLang="en-US" b="1" dirty="0">
                <a:solidFill>
                  <a:srgbClr val="535353"/>
                </a:solidFill>
              </a:rPr>
              <a:t>Pagerintos sveikatos, švietimo, socialinės, kultūrinės, susisiekimo, komunalinės paslaugos, jų kokybė, apimtys, prieinamumas</a:t>
            </a:r>
          </a:p>
        </p:txBody>
      </p:sp>
      <p:sp>
        <p:nvSpPr>
          <p:cNvPr id="22" name="Turinio vietos rezervavimo ženklas 1"/>
          <p:cNvSpPr txBox="1">
            <a:spLocks/>
          </p:cNvSpPr>
          <p:nvPr/>
        </p:nvSpPr>
        <p:spPr bwMode="auto">
          <a:xfrm>
            <a:off x="990600" y="3937580"/>
            <a:ext cx="6010274" cy="1091620"/>
          </a:xfrm>
          <a:prstGeom prst="rect">
            <a:avLst/>
          </a:prstGeom>
          <a:noFill/>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eaLnBrk="0" hangingPunct="0">
              <a:lnSpc>
                <a:spcPct val="90000"/>
              </a:lnSpc>
              <a:spcBef>
                <a:spcPts val="1088"/>
              </a:spcBef>
              <a:buFont typeface="Arial" charset="0"/>
              <a:buChar char="•"/>
              <a:defRPr sz="2000">
                <a:solidFill>
                  <a:srgbClr val="7D6F6C"/>
                </a:solidFill>
                <a:latin typeface="Calibri Light" pitchFamily="34" charset="0"/>
              </a:defRPr>
            </a:lvl1pPr>
            <a:lvl2pPr marL="808038" indent="-309563" eaLnBrk="0" hangingPunct="0">
              <a:lnSpc>
                <a:spcPct val="90000"/>
              </a:lnSpc>
              <a:spcBef>
                <a:spcPts val="550"/>
              </a:spcBef>
              <a:buFont typeface="Arial" charset="0"/>
              <a:buChar char="•"/>
              <a:defRPr sz="2000">
                <a:solidFill>
                  <a:srgbClr val="7D6F6C"/>
                </a:solidFill>
                <a:latin typeface="Calibri Light" pitchFamily="34" charset="0"/>
              </a:defRPr>
            </a:lvl2pPr>
            <a:lvl3pPr marL="1243013" indent="-247650" eaLnBrk="0" hangingPunct="0">
              <a:lnSpc>
                <a:spcPct val="90000"/>
              </a:lnSpc>
              <a:spcBef>
                <a:spcPts val="550"/>
              </a:spcBef>
              <a:buFont typeface="Arial" charset="0"/>
              <a:buChar char="•"/>
              <a:defRPr sz="2000">
                <a:solidFill>
                  <a:srgbClr val="7D6F6C"/>
                </a:solidFill>
                <a:latin typeface="Calibri Light" pitchFamily="34" charset="0"/>
              </a:defRPr>
            </a:lvl3pPr>
            <a:lvl4pPr marL="1741488" indent="-247650" eaLnBrk="0" hangingPunct="0">
              <a:lnSpc>
                <a:spcPct val="90000"/>
              </a:lnSpc>
              <a:spcBef>
                <a:spcPts val="550"/>
              </a:spcBef>
              <a:buFont typeface="Arial" charset="0"/>
              <a:buChar char="•"/>
              <a:defRPr sz="2000">
                <a:solidFill>
                  <a:srgbClr val="7D6F6C"/>
                </a:solidFill>
                <a:latin typeface="Calibri Light" pitchFamily="34" charset="0"/>
              </a:defRPr>
            </a:lvl4pPr>
            <a:lvl5pPr marL="2238375" indent="-247650" eaLnBrk="0" hangingPunct="0">
              <a:lnSpc>
                <a:spcPct val="90000"/>
              </a:lnSpc>
              <a:spcBef>
                <a:spcPts val="550"/>
              </a:spcBef>
              <a:buFont typeface="Arial" charset="0"/>
              <a:buChar char="•"/>
              <a:defRPr sz="2000">
                <a:solidFill>
                  <a:srgbClr val="7D6F6C"/>
                </a:solidFill>
                <a:latin typeface="Calibri Light" pitchFamily="34" charset="0"/>
              </a:defRPr>
            </a:lvl5pPr>
            <a:lvl6pPr marL="2695575" indent="-247650" defTabSz="496888"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6pPr>
            <a:lvl7pPr marL="3152775" indent="-247650" defTabSz="496888"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7pPr>
            <a:lvl8pPr marL="3609975" indent="-247650" defTabSz="496888"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8pPr>
            <a:lvl9pPr marL="4067175" indent="-247650" defTabSz="496888" eaLnBrk="0" fontAlgn="base" hangingPunct="0">
              <a:lnSpc>
                <a:spcPct val="90000"/>
              </a:lnSpc>
              <a:spcBef>
                <a:spcPts val="550"/>
              </a:spcBef>
              <a:spcAft>
                <a:spcPct val="0"/>
              </a:spcAft>
              <a:buFont typeface="Arial" charset="0"/>
              <a:buChar char="•"/>
              <a:defRPr sz="2000">
                <a:solidFill>
                  <a:srgbClr val="7D6F6C"/>
                </a:solidFill>
                <a:latin typeface="Calibri Light" pitchFamily="34" charset="0"/>
              </a:defRPr>
            </a:lvl9pPr>
          </a:lstStyle>
          <a:p>
            <a:pPr algn="just">
              <a:lnSpc>
                <a:spcPct val="100000"/>
              </a:lnSpc>
              <a:spcBef>
                <a:spcPct val="20000"/>
              </a:spcBef>
              <a:buFont typeface="Arial" charset="0"/>
              <a:buNone/>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Kiekvienas investuotas euras atnešė 1,38 euro nominalaus BVP grąžos. </a:t>
            </a:r>
          </a:p>
          <a:p>
            <a:pPr algn="just">
              <a:lnSpc>
                <a:spcPct val="100000"/>
              </a:lnSpc>
              <a:spcBef>
                <a:spcPct val="20000"/>
              </a:spcBef>
              <a:buFont typeface="Arial" charset="0"/>
              <a:buNone/>
            </a:pPr>
            <a:r>
              <a:rPr lang="lt-LT" altLang="lt-LT" sz="1800" b="1" dirty="0">
                <a:solidFill>
                  <a:schemeClr val="accent1"/>
                </a:solidFill>
                <a:latin typeface="Roboto Black" panose="020B0604020202020204" charset="0"/>
                <a:ea typeface="Roboto Black" panose="020B0604020202020204" charset="0"/>
                <a:cs typeface="Roboto Black" panose="020B0604020202020204" charset="0"/>
              </a:rPr>
              <a:t>Šis investicijų grąžos rodiklis dar augs ir iki 2020 metų pasieks 1,6. </a:t>
            </a:r>
          </a:p>
          <a:p>
            <a:pPr algn="just">
              <a:lnSpc>
                <a:spcPct val="100000"/>
              </a:lnSpc>
              <a:spcBef>
                <a:spcPct val="20000"/>
              </a:spcBef>
            </a:pPr>
            <a:endParaRPr lang="lt-LT" altLang="lt-LT" sz="1800" b="1" dirty="0">
              <a:solidFill>
                <a:srgbClr val="1F497D"/>
              </a:solidFill>
              <a:latin typeface="Calibri" pitchFamily="34" charset="0"/>
              <a:cs typeface="Tahoma" pitchFamily="34" charset="0"/>
            </a:endParaRPr>
          </a:p>
          <a:p>
            <a:pPr>
              <a:lnSpc>
                <a:spcPct val="100000"/>
              </a:lnSpc>
              <a:spcBef>
                <a:spcPct val="20000"/>
              </a:spcBef>
            </a:pPr>
            <a:endParaRPr lang="lt-LT" altLang="lt-LT" sz="1800" b="1" dirty="0">
              <a:solidFill>
                <a:srgbClr val="1F497D"/>
              </a:solidFill>
              <a:latin typeface="Calibri" pitchFamily="34" charset="0"/>
              <a:cs typeface="Tahoma" pitchFamily="34" charset="0"/>
            </a:endParaRPr>
          </a:p>
          <a:p>
            <a:pPr>
              <a:lnSpc>
                <a:spcPct val="100000"/>
              </a:lnSpc>
              <a:spcBef>
                <a:spcPct val="20000"/>
              </a:spcBef>
            </a:pPr>
            <a:endParaRPr lang="lt-LT" altLang="lt-LT" sz="1800" dirty="0">
              <a:solidFill>
                <a:srgbClr val="000000"/>
              </a:solidFill>
              <a:latin typeface="Calibri" pitchFamily="34" charset="0"/>
            </a:endParaRPr>
          </a:p>
          <a:p>
            <a:pPr>
              <a:lnSpc>
                <a:spcPct val="100000"/>
              </a:lnSpc>
              <a:spcBef>
                <a:spcPct val="20000"/>
              </a:spcBef>
            </a:pPr>
            <a:endParaRPr lang="lt-LT" altLang="lt-LT" sz="1800" dirty="0">
              <a:solidFill>
                <a:srgbClr val="000000"/>
              </a:solidFill>
              <a:latin typeface="Calibri" pitchFamily="34" charset="0"/>
            </a:endParaRPr>
          </a:p>
          <a:p>
            <a:pPr>
              <a:lnSpc>
                <a:spcPct val="100000"/>
              </a:lnSpc>
              <a:spcBef>
                <a:spcPct val="20000"/>
              </a:spcBef>
            </a:pPr>
            <a:endParaRPr lang="lt-LT" altLang="lt-LT" sz="1800" dirty="0">
              <a:solidFill>
                <a:srgbClr val="000000"/>
              </a:solidFill>
              <a:latin typeface="Calibri" pitchFamily="34" charset="0"/>
            </a:endParaRPr>
          </a:p>
        </p:txBody>
      </p:sp>
      <p:pic>
        <p:nvPicPr>
          <p:cNvPr id="2254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25" y="3937580"/>
            <a:ext cx="1971675" cy="120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4234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537"/>
                                        </p:tgtEl>
                                        <p:attrNameLst>
                                          <p:attrName>style.visibility</p:attrName>
                                        </p:attrNameLst>
                                      </p:cBhvr>
                                      <p:to>
                                        <p:strVal val="visible"/>
                                      </p:to>
                                    </p:set>
                                    <p:animEffect transition="in" filter="fade">
                                      <p:cBhvr>
                                        <p:cTn id="39" dur="1000"/>
                                        <p:tgtEl>
                                          <p:spTgt spid="22537"/>
                                        </p:tgtEl>
                                      </p:cBhvr>
                                    </p:animEffect>
                                    <p:anim calcmode="lin" valueType="num">
                                      <p:cBhvr>
                                        <p:cTn id="40" dur="1000" fill="hold"/>
                                        <p:tgtEl>
                                          <p:spTgt spid="22537"/>
                                        </p:tgtEl>
                                        <p:attrNameLst>
                                          <p:attrName>ppt_x</p:attrName>
                                        </p:attrNameLst>
                                      </p:cBhvr>
                                      <p:tavLst>
                                        <p:tav tm="0">
                                          <p:val>
                                            <p:strVal val="#ppt_x"/>
                                          </p:val>
                                        </p:tav>
                                        <p:tav tm="100000">
                                          <p:val>
                                            <p:strVal val="#ppt_x"/>
                                          </p:val>
                                        </p:tav>
                                      </p:tavLst>
                                    </p:anim>
                                    <p:anim calcmode="lin" valueType="num">
                                      <p:cBhvr>
                                        <p:cTn id="41" dur="1000" fill="hold"/>
                                        <p:tgtEl>
                                          <p:spTgt spid="2253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540"/>
                                        </p:tgtEl>
                                        <p:attrNameLst>
                                          <p:attrName>style.visibility</p:attrName>
                                        </p:attrNameLst>
                                      </p:cBhvr>
                                      <p:to>
                                        <p:strVal val="visible"/>
                                      </p:to>
                                    </p:set>
                                    <p:animEffect transition="in" filter="fade">
                                      <p:cBhvr>
                                        <p:cTn id="44" dur="1000"/>
                                        <p:tgtEl>
                                          <p:spTgt spid="22540"/>
                                        </p:tgtEl>
                                      </p:cBhvr>
                                    </p:animEffect>
                                    <p:anim calcmode="lin" valueType="num">
                                      <p:cBhvr>
                                        <p:cTn id="45" dur="1000" fill="hold"/>
                                        <p:tgtEl>
                                          <p:spTgt spid="22540"/>
                                        </p:tgtEl>
                                        <p:attrNameLst>
                                          <p:attrName>ppt_x</p:attrName>
                                        </p:attrNameLst>
                                      </p:cBhvr>
                                      <p:tavLst>
                                        <p:tav tm="0">
                                          <p:val>
                                            <p:strVal val="#ppt_x"/>
                                          </p:val>
                                        </p:tav>
                                        <p:tav tm="100000">
                                          <p:val>
                                            <p:strVal val="#ppt_x"/>
                                          </p:val>
                                        </p:tav>
                                      </p:tavLst>
                                    </p:anim>
                                    <p:anim calcmode="lin" valueType="num">
                                      <p:cBhvr>
                                        <p:cTn id="46" dur="1000" fill="hold"/>
                                        <p:tgtEl>
                                          <p:spTgt spid="2254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2542"/>
                                        </p:tgtEl>
                                        <p:attrNameLst>
                                          <p:attrName>style.visibility</p:attrName>
                                        </p:attrNameLst>
                                      </p:cBhvr>
                                      <p:to>
                                        <p:strVal val="visible"/>
                                      </p:to>
                                    </p:set>
                                    <p:animEffect transition="in" filter="fade">
                                      <p:cBhvr>
                                        <p:cTn id="49" dur="1000"/>
                                        <p:tgtEl>
                                          <p:spTgt spid="22542"/>
                                        </p:tgtEl>
                                      </p:cBhvr>
                                    </p:animEffect>
                                    <p:anim calcmode="lin" valueType="num">
                                      <p:cBhvr>
                                        <p:cTn id="50" dur="1000" fill="hold"/>
                                        <p:tgtEl>
                                          <p:spTgt spid="22542"/>
                                        </p:tgtEl>
                                        <p:attrNameLst>
                                          <p:attrName>ppt_x</p:attrName>
                                        </p:attrNameLst>
                                      </p:cBhvr>
                                      <p:tavLst>
                                        <p:tav tm="0">
                                          <p:val>
                                            <p:strVal val="#ppt_x"/>
                                          </p:val>
                                        </p:tav>
                                        <p:tav tm="100000">
                                          <p:val>
                                            <p:strVal val="#ppt_x"/>
                                          </p:val>
                                        </p:tav>
                                      </p:tavLst>
                                    </p:anim>
                                    <p:anim calcmode="lin" valueType="num">
                                      <p:cBhvr>
                                        <p:cTn id="51" dur="1000" fill="hold"/>
                                        <p:tgtEl>
                                          <p:spTgt spid="22542"/>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17" grpId="0" animBg="1"/>
      <p:bldP spid="18" grpId="0" animBg="1"/>
      <p:bldP spid="22540" grpId="0" animBg="1"/>
      <p:bldP spid="20" grpId="0" animBg="1"/>
      <p:bldP spid="22542"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itle 4"/>
          <p:cNvSpPr>
            <a:spLocks noGrp="1"/>
          </p:cNvSpPr>
          <p:nvPr>
            <p:ph type="title"/>
          </p:nvPr>
        </p:nvSpPr>
        <p:spPr>
          <a:xfrm>
            <a:off x="638382" y="190502"/>
            <a:ext cx="7901399" cy="381000"/>
          </a:xfrm>
        </p:spPr>
        <p:txBody>
          <a:bodyPr/>
          <a:lstStyle/>
          <a:p>
            <a:pPr defTabSz="914147">
              <a:defRPr/>
            </a:pPr>
            <a:r>
              <a:rPr lang="lt-LT" altLang="en-US" sz="2000" b="1" cap="all" dirty="0">
                <a:latin typeface="Roboto Black"/>
                <a:ea typeface="MS PGothic" pitchFamily="34" charset="-128"/>
                <a:cs typeface="Tahoma" pitchFamily="34" charset="0"/>
              </a:rPr>
              <a:t>Gerosios patirtys ES mastu</a:t>
            </a:r>
            <a:endParaRPr lang="en-GB" altLang="en-US" sz="2000" b="1" cap="all" dirty="0">
              <a:latin typeface="Roboto Black"/>
              <a:ea typeface="MS PGothic" pitchFamily="34" charset="-128"/>
              <a:cs typeface="Tahoma" pitchFamily="34" charset="0"/>
            </a:endParaRPr>
          </a:p>
        </p:txBody>
      </p:sp>
      <p:pic>
        <p:nvPicPr>
          <p:cNvPr id="24579" name="Picture 9"/>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137" r="1137"/>
          <a:stretch>
            <a:fillRect/>
          </a:stretch>
        </p:blipFill>
        <p:spPr>
          <a:xfrm>
            <a:off x="219075" y="857250"/>
            <a:ext cx="4600575" cy="3552825"/>
          </a:xfrm>
          <a:solidFill>
            <a:schemeClr val="accent4">
              <a:lumMod val="60000"/>
              <a:lumOff val="40000"/>
            </a:schemeClr>
          </a:solidFill>
        </p:spPr>
      </p:pic>
      <p:pic>
        <p:nvPicPr>
          <p:cNvPr id="23556" name="Picture 10"/>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t="4224" b="4224"/>
          <a:stretch>
            <a:fillRect/>
          </a:stretch>
        </p:blipFill>
        <p:spPr>
          <a:xfrm>
            <a:off x="5127604" y="190502"/>
            <a:ext cx="3971780" cy="254501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6019" y="2733676"/>
            <a:ext cx="3612839" cy="240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489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1000"/>
                                        <p:tgtEl>
                                          <p:spTgt spid="24579"/>
                                        </p:tgtEl>
                                      </p:cBhvr>
                                    </p:animEffect>
                                    <p:anim calcmode="lin" valueType="num">
                                      <p:cBhvr>
                                        <p:cTn id="8" dur="1000" fill="hold"/>
                                        <p:tgtEl>
                                          <p:spTgt spid="24579"/>
                                        </p:tgtEl>
                                        <p:attrNameLst>
                                          <p:attrName>ppt_x</p:attrName>
                                        </p:attrNameLst>
                                      </p:cBhvr>
                                      <p:tavLst>
                                        <p:tav tm="0">
                                          <p:val>
                                            <p:strVal val="#ppt_x"/>
                                          </p:val>
                                        </p:tav>
                                        <p:tav tm="100000">
                                          <p:val>
                                            <p:strVal val="#ppt_x"/>
                                          </p:val>
                                        </p:tav>
                                      </p:tavLst>
                                    </p:anim>
                                    <p:anim calcmode="lin" valueType="num">
                                      <p:cBhvr>
                                        <p:cTn id="9" dur="1000" fill="hold"/>
                                        <p:tgtEl>
                                          <p:spTgt spid="2457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4581"/>
                                        </p:tgtEl>
                                        <p:attrNameLst>
                                          <p:attrName>style.visibility</p:attrName>
                                        </p:attrNameLst>
                                      </p:cBhvr>
                                      <p:to>
                                        <p:strVal val="visible"/>
                                      </p:to>
                                    </p:set>
                                    <p:animEffect transition="in" filter="fade">
                                      <p:cBhvr>
                                        <p:cTn id="14" dur="1000"/>
                                        <p:tgtEl>
                                          <p:spTgt spid="24581"/>
                                        </p:tgtEl>
                                      </p:cBhvr>
                                    </p:animEffect>
                                    <p:anim calcmode="lin" valueType="num">
                                      <p:cBhvr>
                                        <p:cTn id="15" dur="1000" fill="hold"/>
                                        <p:tgtEl>
                                          <p:spTgt spid="24581"/>
                                        </p:tgtEl>
                                        <p:attrNameLst>
                                          <p:attrName>ppt_x</p:attrName>
                                        </p:attrNameLst>
                                      </p:cBhvr>
                                      <p:tavLst>
                                        <p:tav tm="0">
                                          <p:val>
                                            <p:strVal val="#ppt_x"/>
                                          </p:val>
                                        </p:tav>
                                        <p:tav tm="100000">
                                          <p:val>
                                            <p:strVal val="#ppt_x"/>
                                          </p:val>
                                        </p:tav>
                                      </p:tavLst>
                                    </p:anim>
                                    <p:anim calcmode="lin" valueType="num">
                                      <p:cBhvr>
                                        <p:cTn id="16"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it_1-PowerPoint-Template">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10.xml><?xml version="1.0" encoding="utf-8"?>
<a:theme xmlns:a="http://schemas.openxmlformats.org/drawingml/2006/main" name="Initial 2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Map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asic Centered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3.xml><?xml version="1.0" encoding="utf-8"?>
<a:theme xmlns:a="http://schemas.openxmlformats.org/drawingml/2006/main" name="Mock-Up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4.xml><?xml version="1.0" encoding="utf-8"?>
<a:theme xmlns:a="http://schemas.openxmlformats.org/drawingml/2006/main" name="Portfolio/Grid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5.xml><?xml version="1.0" encoding="utf-8"?>
<a:theme xmlns:a="http://schemas.openxmlformats.org/drawingml/2006/main" name="Portfolio/Creative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6.xml><?xml version="1.0" encoding="utf-8"?>
<a:theme xmlns:a="http://schemas.openxmlformats.org/drawingml/2006/main" name="Portfolio/Detail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7.xml><?xml version="1.0" encoding="utf-8"?>
<a:theme xmlns:a="http://schemas.openxmlformats.org/drawingml/2006/main" name="Chart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ummit-01" id="{839AE325-EC27-41C2-BB25-10380FDE0E63}" vid="{E1FF81CA-314F-4FFD-8BAF-9534A298B5B6}"/>
    </a:ext>
  </a:extLst>
</a:theme>
</file>

<file path=ppt/theme/theme8.xml><?xml version="1.0" encoding="utf-8"?>
<a:theme xmlns:a="http://schemas.openxmlformats.org/drawingml/2006/main" name="Initial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reak Master">
  <a:themeElements>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šviesiai mėlyna">
    <a:dk1>
      <a:srgbClr val="787878"/>
    </a:dk1>
    <a:lt1>
      <a:srgbClr val="FFFFFF"/>
    </a:lt1>
    <a:dk2>
      <a:srgbClr val="272F37"/>
    </a:dk2>
    <a:lt2>
      <a:srgbClr val="FFFFFF"/>
    </a:lt2>
    <a:accent1>
      <a:srgbClr val="272F37"/>
    </a:accent1>
    <a:accent2>
      <a:srgbClr val="0AB8D0"/>
    </a:accent2>
    <a:accent3>
      <a:srgbClr val="BCC8D1"/>
    </a:accent3>
    <a:accent4>
      <a:srgbClr val="4A5A66"/>
    </a:accent4>
    <a:accent5>
      <a:srgbClr val="70808C"/>
    </a:accent5>
    <a:accent6>
      <a:srgbClr val="959FA6"/>
    </a:accent6>
    <a:hlink>
      <a:srgbClr val="0AB8D0"/>
    </a:hlink>
    <a:folHlink>
      <a:srgbClr val="BCC8D1"/>
    </a:folHlink>
  </a:clrScheme>
</a:themeOverride>
</file>

<file path=docProps/app.xml><?xml version="1.0" encoding="utf-8"?>
<Properties xmlns="http://schemas.openxmlformats.org/officeDocument/2006/extended-properties" xmlns:vt="http://schemas.openxmlformats.org/officeDocument/2006/docPropsVTypes">
  <Template>Summit_1-PowerPoint-Template.potx</Template>
  <TotalTime>1229</TotalTime>
  <Words>2816</Words>
  <Application>Microsoft Office PowerPoint</Application>
  <PresentationFormat>Demonstracija ekrane (16:9)</PresentationFormat>
  <Paragraphs>232</Paragraphs>
  <Slides>13</Slides>
  <Notes>13</Notes>
  <HiddenSlides>0</HiddenSlides>
  <MMClips>0</MMClips>
  <ScaleCrop>false</ScaleCrop>
  <HeadingPairs>
    <vt:vector size="6" baseType="variant">
      <vt:variant>
        <vt:lpstr>Naudojami šriftai</vt:lpstr>
      </vt:variant>
      <vt:variant>
        <vt:i4>14</vt:i4>
      </vt:variant>
      <vt:variant>
        <vt:lpstr>Tema</vt:lpstr>
      </vt:variant>
      <vt:variant>
        <vt:i4>11</vt:i4>
      </vt:variant>
      <vt:variant>
        <vt:lpstr>Skaidrių pavadinimai</vt:lpstr>
      </vt:variant>
      <vt:variant>
        <vt:i4>13</vt:i4>
      </vt:variant>
    </vt:vector>
  </HeadingPairs>
  <TitlesOfParts>
    <vt:vector size="38" baseType="lpstr">
      <vt:lpstr>Arial</vt:lpstr>
      <vt:lpstr>Times New Roman</vt:lpstr>
      <vt:lpstr>Calibri</vt:lpstr>
      <vt:lpstr>Roboto Black</vt:lpstr>
      <vt:lpstr>Roboto Light</vt:lpstr>
      <vt:lpstr>Open Sans</vt:lpstr>
      <vt:lpstr>Microsoft YaHei</vt:lpstr>
      <vt:lpstr>Roboto</vt:lpstr>
      <vt:lpstr>Mangal</vt:lpstr>
      <vt:lpstr>Tahoma</vt:lpstr>
      <vt:lpstr>MS PGothic</vt:lpstr>
      <vt:lpstr>Verdana</vt:lpstr>
      <vt:lpstr>Century Gothic</vt:lpstr>
      <vt:lpstr>Symbol</vt:lpstr>
      <vt:lpstr>Summit_1-PowerPoint-Template</vt:lpstr>
      <vt:lpstr>Basic Centered Master</vt:lpstr>
      <vt:lpstr>Mock-Up Master</vt:lpstr>
      <vt:lpstr>Portfolio/Grid Master</vt:lpstr>
      <vt:lpstr>Portfolio/Creative Master</vt:lpstr>
      <vt:lpstr>Portfolio/Detail Master</vt:lpstr>
      <vt:lpstr>Chart Master</vt:lpstr>
      <vt:lpstr>Initial Master</vt:lpstr>
      <vt:lpstr>Break Master</vt:lpstr>
      <vt:lpstr>Initial 2 Master</vt:lpstr>
      <vt:lpstr>Map Master</vt:lpstr>
      <vt:lpstr>PowerPoint pristatymas</vt:lpstr>
      <vt:lpstr>PowerPoint pristatymas</vt:lpstr>
      <vt:lpstr>PowerPoint pristatymas</vt:lpstr>
      <vt:lpstr>PowerPoint pristatymas</vt:lpstr>
      <vt:lpstr>PowerPoint pristatymas</vt:lpstr>
      <vt:lpstr>SF investicijų indėlis į iššūkių sprendimą</vt:lpstr>
      <vt:lpstr>PowerPoint pristatymas</vt:lpstr>
      <vt:lpstr>Poveikis: 2007-2013 m. ES investicijų  nauda</vt:lpstr>
      <vt:lpstr>Gerosios patirtys ES mastu</vt:lpstr>
      <vt:lpstr>PowerPoint pristatymas</vt:lpstr>
      <vt:lpstr>PowerPoint pristatymas</vt:lpstr>
      <vt:lpstr>PowerPoint pristatymas</vt:lpstr>
      <vt:lpstr>KURIAME LIETUVOS ATEITĮ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Summit_1-PowerPoint-Template</dc:title>
  <dc:creator>GoaShape</dc:creator>
  <cp:lastModifiedBy>Vilija Šemetienė</cp:lastModifiedBy>
  <cp:revision>158</cp:revision>
  <dcterms:created xsi:type="dcterms:W3CDTF">2014-10-25T17:49:30Z</dcterms:created>
  <dcterms:modified xsi:type="dcterms:W3CDTF">2017-02-20T16:29:10Z</dcterms:modified>
  <cp:category>Dark Blue</cp:category>
</cp:coreProperties>
</file>