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95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629" autoAdjust="0"/>
    <p:restoredTop sz="96233" autoAdjust="0"/>
  </p:normalViewPr>
  <p:slideViewPr>
    <p:cSldViewPr snapToGrid="0" showGuides="1">
      <p:cViewPr>
        <p:scale>
          <a:sx n="125" d="100"/>
          <a:sy n="125" d="100"/>
        </p:scale>
        <p:origin x="-1998" y="-5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28"/>
    </p:cViewPr>
  </p:sorterViewPr>
  <p:notesViewPr>
    <p:cSldViewPr snapToGrid="0" showGuides="1">
      <p:cViewPr varScale="1">
        <p:scale>
          <a:sx n="81" d="100"/>
          <a:sy n="81" d="100"/>
        </p:scale>
        <p:origin x="195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6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xmlns="" id="{A557A0F5-A671-4F6E-A3A3-3FCD62219E83}"/>
              </a:ext>
            </a:extLst>
          </p:cNvPr>
          <p:cNvSpPr/>
          <p:nvPr userDrawn="1"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4195D08-75D6-4D9D-953A-66B4CAEFF515}"/>
              </a:ext>
            </a:extLst>
          </p:cNvPr>
          <p:cNvSpPr/>
          <p:nvPr userDrawn="1"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575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88918"/>
            <a:ext cx="6613999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err="1"/>
              <a:t>Skaidr</a:t>
            </a:r>
            <a:r>
              <a:rPr lang="lt-LT" dirty="0"/>
              <a:t>ės aprašymas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5021893"/>
            <a:ext cx="20699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700" b="0" spc="30" baseline="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5028300"/>
            <a:ext cx="111731" cy="111731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74577" y="5029252"/>
            <a:ext cx="109728" cy="109728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aveikslėlis 11">
            <a:extLst>
              <a:ext uri="{FF2B5EF4-FFF2-40B4-BE49-F238E27FC236}">
                <a16:creationId xmlns="" xmlns:a16="http://schemas.microsoft.com/office/drawing/2014/main" id="{71E5A2AB-CA2C-48F1-AD86-EE5146D4E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7713320" y="601492"/>
            <a:ext cx="798619" cy="52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933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371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37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192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20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829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08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21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023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15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03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11">
            <a:extLst>
              <a:ext uri="{FF2B5EF4-FFF2-40B4-BE49-F238E27FC236}">
                <a16:creationId xmlns="" xmlns:a16="http://schemas.microsoft.com/office/drawing/2014/main" id="{71E5A2AB-CA2C-48F1-AD86-EE5146D4E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7713320" y="601492"/>
            <a:ext cx="798619" cy="522865"/>
          </a:xfrm>
          <a:prstGeom prst="rect">
            <a:avLst/>
          </a:prstGeom>
        </p:spPr>
      </p:pic>
      <p:sp>
        <p:nvSpPr>
          <p:cNvPr id="14" name="Rectangle 7">
            <a:extLst>
              <a:ext uri="{FF2B5EF4-FFF2-40B4-BE49-F238E27FC236}">
                <a16:creationId xmlns:a16="http://schemas.microsoft.com/office/drawing/2014/main" xmlns="" id="{A557A0F5-A671-4F6E-A3A3-3FCD62219E83}"/>
              </a:ext>
            </a:extLst>
          </p:cNvPr>
          <p:cNvSpPr/>
          <p:nvPr userDrawn="1"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4195D08-75D6-4D9D-953A-66B4CAEFF515}"/>
              </a:ext>
            </a:extLst>
          </p:cNvPr>
          <p:cNvSpPr/>
          <p:nvPr userDrawn="1"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5028300"/>
            <a:ext cx="111731" cy="111731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74577" y="5029252"/>
            <a:ext cx="109728" cy="109728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7939422" y="5021893"/>
            <a:ext cx="20699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700" b="0" spc="30" baseline="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76020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517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46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395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54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81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22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30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6622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069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5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090271" y="1588761"/>
            <a:ext cx="963458" cy="963458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537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262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563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TextBox 27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3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205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7">
            <a:extLst>
              <a:ext uri="{FF2B5EF4-FFF2-40B4-BE49-F238E27FC236}">
                <a16:creationId xmlns="" xmlns:a16="http://schemas.microsoft.com/office/drawing/2014/main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955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83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4" r:id="rId2"/>
    <p:sldLayoutId id="2147483673" r:id="rId3"/>
    <p:sldLayoutId id="2147483674" r:id="rId4"/>
    <p:sldLayoutId id="2147483690" r:id="rId5"/>
    <p:sldLayoutId id="2147483691" r:id="rId6"/>
    <p:sldLayoutId id="2147483672" r:id="rId7"/>
    <p:sldLayoutId id="2147483693" r:id="rId8"/>
    <p:sldLayoutId id="2147483671" r:id="rId9"/>
    <p:sldLayoutId id="2147483675" r:id="rId10"/>
    <p:sldLayoutId id="2147483682" r:id="rId11"/>
    <p:sldLayoutId id="2147483687" r:id="rId12"/>
    <p:sldLayoutId id="2147483680" r:id="rId13"/>
    <p:sldLayoutId id="2147483676" r:id="rId14"/>
    <p:sldLayoutId id="2147483692" r:id="rId15"/>
    <p:sldLayoutId id="2147483679" r:id="rId16"/>
    <p:sldLayoutId id="2147483677" r:id="rId17"/>
    <p:sldLayoutId id="2147483683" r:id="rId18"/>
    <p:sldLayoutId id="2147483684" r:id="rId19"/>
    <p:sldLayoutId id="2147483685" r:id="rId20"/>
    <p:sldLayoutId id="2147483689" r:id="rId21"/>
    <p:sldLayoutId id="2147483686" r:id="rId22"/>
    <p:sldLayoutId id="2147483681" r:id="rId23"/>
    <p:sldLayoutId id="2147483678" r:id="rId24"/>
    <p:sldLayoutId id="2147483688" r:id="rId25"/>
    <p:sldLayoutId id="2147483669" r:id="rId26"/>
    <p:sldLayoutId id="2147483668" r:id="rId27"/>
    <p:sldLayoutId id="2147483670" r:id="rId28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076" y="640858"/>
            <a:ext cx="1627505" cy="7993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lt-LT" sz="2400" cap="all" spc="50" dirty="0" smtClean="0">
                <a:solidFill>
                  <a:schemeClr val="accent1"/>
                </a:solidFill>
              </a:rPr>
              <a:t>POSĖDŽIO</a:t>
            </a:r>
            <a:endParaRPr lang="en-US" sz="2400" cap="all" spc="50" dirty="0">
              <a:solidFill>
                <a:schemeClr val="accent1"/>
              </a:solidFill>
            </a:endParaRPr>
          </a:p>
          <a:p>
            <a:pPr>
              <a:lnSpc>
                <a:spcPts val="3200"/>
              </a:lnSpc>
            </a:pPr>
            <a:r>
              <a:rPr lang="lt-LT" sz="2400" cap="all" spc="50" dirty="0">
                <a:solidFill>
                  <a:schemeClr val="accent2"/>
                </a:solidFill>
              </a:rPr>
              <a:t>Programa</a:t>
            </a:r>
            <a:endParaRPr lang="en-US" sz="2400" cap="all" spc="50" dirty="0">
              <a:solidFill>
                <a:schemeClr val="accent2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aveikslėlis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179076" y="2285084"/>
            <a:ext cx="1367141" cy="895083"/>
          </a:xfrm>
          <a:prstGeom prst="rect">
            <a:avLst/>
          </a:prstGeom>
        </p:spPr>
      </p:pic>
      <p:sp>
        <p:nvSpPr>
          <p:cNvPr id="29" name="Rectangle 7">
            <a:extLst>
              <a:ext uri="{FF2B5EF4-FFF2-40B4-BE49-F238E27FC236}">
                <a16:creationId xmlns:a16="http://schemas.microsoft.com/office/drawing/2014/main" xmlns="" id="{A557A0F5-A671-4F6E-A3A3-3FCD62219E83}"/>
              </a:ext>
            </a:extLst>
          </p:cNvPr>
          <p:cNvSpPr/>
          <p:nvPr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14195D08-75D6-4D9D-953A-66B4CAEFF515}"/>
              </a:ext>
            </a:extLst>
          </p:cNvPr>
          <p:cNvSpPr/>
          <p:nvPr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897085"/>
              </p:ext>
            </p:extLst>
          </p:nvPr>
        </p:nvGraphicFramePr>
        <p:xfrm>
          <a:off x="1806581" y="823738"/>
          <a:ext cx="7207879" cy="346565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34739"/>
                <a:gridCol w="6073140"/>
              </a:tblGrid>
              <a:tr h="3192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9.10–9.40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Partnerystės sutarties ir 2021-2027 m. Europos Sąjungos fondų investicijų programos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rengimas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9.40–10.10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 Prioriteto „Pažangesnė Lietuva“ pristatymas/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Diskusija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10.10–10.40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2 Prioriteto „Žalesnė Lietuva“ pristatymas/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Diskusija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10.40–11.10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Pertrauka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11.10–11.40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3 Prioriteto „Geriau sujungta Lietuva“ pristatymas/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Diskusija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11.40–12.25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4 Prioriteto „Socialiai atsakingesnė Lietuva“ pristatymas/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Diskusija</a:t>
                      </a:r>
                      <a:endParaRPr lang="lt-LT" sz="14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12.25–12.55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5 Prioriteto „Piliečiams artimesnė Lietuva“ pristatymas/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Diskusija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12.55–13.25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Pertrauka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13.25–13.45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6 Specialaus prioriteto „</a:t>
                      </a:r>
                      <a:r>
                        <a:rPr lang="lt-LT" sz="1400" b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Inovatyvūs</a:t>
                      </a: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 sprendimai“ pristatymas/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Diskusija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13.45–14.05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7 Specialaus prioriteto „Gerinti skaitmeninį junglumą“ pristatymas/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Diskusija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14.05–14.25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lt-LT" sz="1400" b="1" baseline="0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Specialaus </a:t>
                      </a: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prioriteto „Skatinti darnų įvairiarūšį </a:t>
                      </a:r>
                      <a:r>
                        <a:rPr lang="lt-LT" sz="1400" b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judumą</a:t>
                      </a: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 miestuose“ pristatymas/ 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Diskusija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14.25-–14.30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Kiti klausimai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14.30</a:t>
                      </a:r>
                      <a:endParaRPr lang="lt-LT" sz="1400" b="1" dirty="0" smtClean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noProof="0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Pos</a:t>
                      </a:r>
                      <a:r>
                        <a:rPr lang="lt-LT" sz="14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ėdžio</a:t>
                      </a:r>
                      <a:r>
                        <a:rPr lang="lt-LT" sz="1400" b="1" baseline="0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 pabaiga</a:t>
                      </a:r>
                      <a:endParaRPr lang="lt-LT" sz="14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2117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4B5050"/>
      </a:accent1>
      <a:accent2>
        <a:srgbClr val="2957A3"/>
      </a:accent2>
      <a:accent3>
        <a:srgbClr val="6E7378"/>
      </a:accent3>
      <a:accent4>
        <a:srgbClr val="91969B"/>
      </a:accent4>
      <a:accent5>
        <a:srgbClr val="AAAFB4"/>
      </a:accent5>
      <a:accent6>
        <a:srgbClr val="AE8958"/>
      </a:accent6>
      <a:hlink>
        <a:srgbClr val="2957A3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9963</TotalTime>
  <Words>117</Words>
  <Application>Microsoft Office PowerPoint</Application>
  <PresentationFormat>Demonstracija ekrane (16:9)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2" baseType="lpstr">
      <vt:lpstr>Office Theme</vt:lpstr>
      <vt:lpstr>PowerPoint pristatymas</vt:lpstr>
    </vt:vector>
  </TitlesOfParts>
  <Company>Moorche 30 DVDs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SOME AGENCY</dc:creator>
  <cp:lastModifiedBy>Monika Kasperovičienė</cp:lastModifiedBy>
  <cp:revision>1389</cp:revision>
  <dcterms:created xsi:type="dcterms:W3CDTF">2015-05-25T12:45:08Z</dcterms:created>
  <dcterms:modified xsi:type="dcterms:W3CDTF">2021-07-12T20:36:15Z</dcterms:modified>
</cp:coreProperties>
</file>