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95" r:id="rId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629" autoAdjust="0"/>
    <p:restoredTop sz="96233" autoAdjust="0"/>
  </p:normalViewPr>
  <p:slideViewPr>
    <p:cSldViewPr snapToGrid="0" showGuides="1">
      <p:cViewPr>
        <p:scale>
          <a:sx n="150" d="100"/>
          <a:sy n="150" d="100"/>
        </p:scale>
        <p:origin x="-222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28"/>
    </p:cViewPr>
  </p:sorterViewPr>
  <p:notesViewPr>
    <p:cSldViewPr snapToGrid="0" showGuides="1">
      <p:cViewPr varScale="1">
        <p:scale>
          <a:sx n="81" d="100"/>
          <a:sy n="81" d="100"/>
        </p:scale>
        <p:origin x="195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6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01BD6-766B-4D19-B75E-7E6A037A6BFB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302AA-81B1-4225-BC36-6DD3E8E98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44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D3C34-4FAE-4634-9621-7C1A1531823B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D1758-ED3D-4611-B861-63A1DF032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5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="" xmlns:a16="http://schemas.microsoft.com/office/drawing/2014/main" id="{A557A0F5-A671-4F6E-A3A3-3FCD62219E83}"/>
              </a:ext>
            </a:extLst>
          </p:cNvPr>
          <p:cNvSpPr/>
          <p:nvPr userDrawn="1"/>
        </p:nvSpPr>
        <p:spPr>
          <a:xfrm rot="16200000">
            <a:off x="287976" y="446904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5013174"/>
            <a:ext cx="9144000" cy="1414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4202" y="575841"/>
            <a:ext cx="6623522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r>
              <a:rPr lang="lt-LT" dirty="0">
                <a:latin typeface="+mj-lt"/>
              </a:rPr>
              <a:t>Prezentacijos </a:t>
            </a:r>
            <a:r>
              <a:rPr lang="lt-LT" dirty="0">
                <a:solidFill>
                  <a:schemeClr val="accent2"/>
                </a:solidFill>
                <a:latin typeface="+mj-lt"/>
              </a:rPr>
              <a:t>Skaidrė</a:t>
            </a:r>
            <a:endParaRPr lang="en-US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88918"/>
            <a:ext cx="6613999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err="1"/>
              <a:t>Skaidr</a:t>
            </a:r>
            <a:r>
              <a:rPr lang="lt-LT" dirty="0"/>
              <a:t>ės aprašymas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5021893"/>
            <a:ext cx="206993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700" b="0" spc="30" baseline="0" smtClean="0">
                <a:solidFill>
                  <a:schemeClr val="bg1"/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5028300"/>
            <a:ext cx="111731" cy="111731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74577" y="5029252"/>
            <a:ext cx="109728" cy="109728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aveikslėlis 11">
            <a:extLst>
              <a:ext uri="{FF2B5EF4-FFF2-40B4-BE49-F238E27FC236}">
                <a16:creationId xmlns:a16="http://schemas.microsoft.com/office/drawing/2014/main" xmlns="" id="{71E5A2AB-CA2C-48F1-AD86-EE5146D4E7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28"/>
          <a:stretch/>
        </p:blipFill>
        <p:spPr>
          <a:xfrm>
            <a:off x="7713320" y="601492"/>
            <a:ext cx="798619" cy="52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2933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4" userDrawn="1">
          <p15:clr>
            <a:srgbClr val="FBAE40"/>
          </p15:clr>
        </p15:guide>
        <p15:guide id="4" orient="horz" pos="306" userDrawn="1">
          <p15:clr>
            <a:srgbClr val="FBAE40"/>
          </p15:clr>
        </p15:guide>
        <p15:guide id="5" orient="horz" pos="97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:a16="http://schemas.microsoft.com/office/drawing/2014/main" xmlns="" id="{EEC3B046-BE25-4AC3-B749-B7EE52737D3E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371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Picture at Lef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59101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2692400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1DF7A5CF-1445-4D4C-B9E0-B7FC559FA3EB}"/>
              </a:ext>
            </a:extLst>
          </p:cNvPr>
          <p:cNvSpPr/>
          <p:nvPr userDrawn="1"/>
        </p:nvSpPr>
        <p:spPr>
          <a:xfrm rot="5400000" flipV="1">
            <a:off x="881702" y="39982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037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d Services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64326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40792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2617259" y="1543049"/>
            <a:ext cx="1882774" cy="2743201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xmlns="" id="{DD2DB228-0A4E-4000-8080-47B1E0DD88C0}"/>
              </a:ext>
            </a:extLst>
          </p:cNvPr>
          <p:cNvSpPr/>
          <p:nvPr userDrawn="1"/>
        </p:nvSpPr>
        <p:spPr>
          <a:xfrm rot="5400000" flipV="1">
            <a:off x="881702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xmlns="" id="{4675D565-0FC1-410B-9F8B-FF41521FD538}"/>
              </a:ext>
            </a:extLst>
          </p:cNvPr>
          <p:cNvSpPr/>
          <p:nvPr userDrawn="1"/>
        </p:nvSpPr>
        <p:spPr>
          <a:xfrm rot="5400000" flipV="1">
            <a:off x="2905236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xmlns="" id="{FFA05C18-B7C6-4E49-8704-EF4F217C20A7}"/>
              </a:ext>
            </a:extLst>
          </p:cNvPr>
          <p:cNvSpPr/>
          <p:nvPr userDrawn="1"/>
        </p:nvSpPr>
        <p:spPr>
          <a:xfrm rot="5400000" flipV="1">
            <a:off x="4928769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xmlns="" id="{AA69AC92-400D-4489-9FEC-5DF1DD159270}"/>
              </a:ext>
            </a:extLst>
          </p:cNvPr>
          <p:cNvSpPr/>
          <p:nvPr userDrawn="1"/>
        </p:nvSpPr>
        <p:spPr>
          <a:xfrm rot="5400000" flipV="1">
            <a:off x="6952302" y="399702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192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03250" y="2790824"/>
            <a:ext cx="3282950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267324" y="2790824"/>
            <a:ext cx="3280631" cy="2352673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362200" y="1966913"/>
            <a:ext cx="4419600" cy="3176585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620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Left Half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4572000" cy="51434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56204" y="575840"/>
            <a:ext cx="3394071" cy="68145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165727" y="1306764"/>
            <a:ext cx="3394071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165727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2A40125D-F800-4E64-A6F6-892198D2336A}"/>
              </a:ext>
            </a:extLst>
          </p:cNvPr>
          <p:cNvSpPr/>
          <p:nvPr userDrawn="1"/>
        </p:nvSpPr>
        <p:spPr>
          <a:xfrm>
            <a:off x="4572002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829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i Right Pictgure 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3047999"/>
          </a:xfrm>
          <a:prstGeom prst="rect">
            <a:avLst/>
          </a:prstGeom>
          <a:ln w="9525"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4202" y="575841"/>
            <a:ext cx="3331093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93725" y="1227457"/>
            <a:ext cx="3331093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:a16="http://schemas.microsoft.com/office/drawing/2014/main" xmlns="" id="{5D725C3B-BB18-4065-AD8C-368007C45672}"/>
              </a:ext>
            </a:extLst>
          </p:cNvPr>
          <p:cNvSpPr/>
          <p:nvPr userDrawn="1"/>
        </p:nvSpPr>
        <p:spPr>
          <a:xfrm rot="10800000" flipV="1">
            <a:off x="4315849" y="0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608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ortfolio Single Sh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49"/>
            <a:ext cx="3986742" cy="2756285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76A171F7-E4EC-44CD-83AD-B1EE6B8F79A6}"/>
              </a:ext>
            </a:extLst>
          </p:cNvPr>
          <p:cNvSpPr/>
          <p:nvPr userDrawn="1"/>
        </p:nvSpPr>
        <p:spPr>
          <a:xfrm rot="5400000" flipV="1">
            <a:off x="881702" y="4011358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21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i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22871" y="1686719"/>
            <a:ext cx="4598829" cy="2670969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02597A62-61BB-405E-B270-2D78F7A4F9B8}"/>
              </a:ext>
            </a:extLst>
          </p:cNvPr>
          <p:cNvSpPr/>
          <p:nvPr userDrawn="1"/>
        </p:nvSpPr>
        <p:spPr>
          <a:xfrm rot="5400000" flipV="1">
            <a:off x="4210848" y="406971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023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67249" y="1943100"/>
            <a:ext cx="3107531" cy="194327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ED170797-B56D-4C87-9014-41AE71C35D9A}"/>
              </a:ext>
            </a:extLst>
          </p:cNvPr>
          <p:cNvSpPr/>
          <p:nvPr userDrawn="1"/>
        </p:nvSpPr>
        <p:spPr>
          <a:xfrm rot="5400000" flipV="1">
            <a:off x="4955226" y="359839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815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CD Portfolio Show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979246" y="1911986"/>
            <a:ext cx="2706929" cy="1628933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CFE1A2AC-5135-468B-9FF6-B44CA6DD4D66}"/>
              </a:ext>
            </a:extLst>
          </p:cNvPr>
          <p:cNvSpPr/>
          <p:nvPr userDrawn="1"/>
        </p:nvSpPr>
        <p:spPr>
          <a:xfrm rot="5400000" flipV="1">
            <a:off x="1267223" y="32529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603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aveikslėlis 11">
            <a:extLst>
              <a:ext uri="{FF2B5EF4-FFF2-40B4-BE49-F238E27FC236}">
                <a16:creationId xmlns:a16="http://schemas.microsoft.com/office/drawing/2014/main" xmlns="" id="{71E5A2AB-CA2C-48F1-AD86-EE5146D4E7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28"/>
          <a:stretch/>
        </p:blipFill>
        <p:spPr>
          <a:xfrm>
            <a:off x="7713320" y="601492"/>
            <a:ext cx="798619" cy="522865"/>
          </a:xfrm>
          <a:prstGeom prst="rect">
            <a:avLst/>
          </a:prstGeom>
        </p:spPr>
      </p:pic>
      <p:sp>
        <p:nvSpPr>
          <p:cNvPr id="14" name="Rectangle 7">
            <a:extLst>
              <a:ext uri="{FF2B5EF4-FFF2-40B4-BE49-F238E27FC236}">
                <a16:creationId xmlns="" xmlns:a16="http://schemas.microsoft.com/office/drawing/2014/main" id="{A557A0F5-A671-4F6E-A3A3-3FCD62219E83}"/>
              </a:ext>
            </a:extLst>
          </p:cNvPr>
          <p:cNvSpPr/>
          <p:nvPr userDrawn="1"/>
        </p:nvSpPr>
        <p:spPr>
          <a:xfrm rot="16200000">
            <a:off x="287976" y="446904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4195D08-75D6-4D9D-953A-66B4CAEFF515}"/>
              </a:ext>
            </a:extLst>
          </p:cNvPr>
          <p:cNvSpPr/>
          <p:nvPr userDrawn="1"/>
        </p:nvSpPr>
        <p:spPr>
          <a:xfrm>
            <a:off x="0" y="5013174"/>
            <a:ext cx="9144000" cy="1414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5028300"/>
            <a:ext cx="111731" cy="111731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74577" y="5029252"/>
            <a:ext cx="109728" cy="109728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 userDrawn="1"/>
        </p:nvSpPr>
        <p:spPr>
          <a:xfrm>
            <a:off x="7939422" y="5021893"/>
            <a:ext cx="206993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700" b="0" spc="30" baseline="0" smtClean="0">
                <a:solidFill>
                  <a:schemeClr val="bg1"/>
                </a:solidFill>
                <a:latin typeface="+mj-lt"/>
              </a:rPr>
              <a:pPr algn="r"/>
              <a:t>‹#›</a:t>
            </a:fld>
            <a:endParaRPr lang="en-US" sz="700" b="0" spc="30" baseline="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676020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Portfolio Showcase at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3986213" y="202168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38CEA4F1-E0B3-41AC-9FFF-D42749C82EFA}"/>
              </a:ext>
            </a:extLst>
          </p:cNvPr>
          <p:cNvSpPr/>
          <p:nvPr userDrawn="1"/>
        </p:nvSpPr>
        <p:spPr>
          <a:xfrm rot="5400000" flipV="1">
            <a:off x="4274190" y="390064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517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ad Portfolio Showcase a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48047" y="1804652"/>
            <a:ext cx="1573825" cy="2100597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4673016" y="2437606"/>
            <a:ext cx="2107406" cy="1581944"/>
          </a:xfrm>
          <a:prstGeom prst="rect">
            <a:avLst/>
          </a:prstGeom>
          <a:noFill/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46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 Portfolio Showcase a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723197" y="1925601"/>
            <a:ext cx="1216819" cy="216693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395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ortfolio in Brow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 userDrawn="1">
            <p:ph type="pic" sz="quarter" idx="12"/>
          </p:nvPr>
        </p:nvSpPr>
        <p:spPr>
          <a:xfrm>
            <a:off x="1057275" y="1771649"/>
            <a:ext cx="7029451" cy="337185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 userDrawn="1"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 userDrawn="1"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7">
            <a:extLst>
              <a:ext uri="{FF2B5EF4-FFF2-40B4-BE49-F238E27FC236}">
                <a16:creationId xmlns:a16="http://schemas.microsoft.com/office/drawing/2014/main" xmlns="" id="{EE36CCA3-557B-4E79-BB38-85B25F0337D1}"/>
              </a:ext>
            </a:extLst>
          </p:cNvPr>
          <p:cNvSpPr/>
          <p:nvPr userDrawn="1"/>
        </p:nvSpPr>
        <p:spPr>
          <a:xfrm rot="10800000" flipV="1">
            <a:off x="801124" y="1771649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054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rious Project Show C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594391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42" name="Picture Placeholder 17"/>
          <p:cNvSpPr>
            <a:spLocks noGrp="1"/>
          </p:cNvSpPr>
          <p:nvPr>
            <p:ph type="pic" sz="quarter" idx="20"/>
          </p:nvPr>
        </p:nvSpPr>
        <p:spPr>
          <a:xfrm>
            <a:off x="4561555" y="1543050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47" name="Picture Placeholder 17"/>
          <p:cNvSpPr>
            <a:spLocks noGrp="1"/>
          </p:cNvSpPr>
          <p:nvPr>
            <p:ph type="pic" sz="quarter" idx="21"/>
          </p:nvPr>
        </p:nvSpPr>
        <p:spPr>
          <a:xfrm>
            <a:off x="2577973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60" name="Picture Placeholder 17"/>
          <p:cNvSpPr>
            <a:spLocks noGrp="1"/>
          </p:cNvSpPr>
          <p:nvPr>
            <p:ph type="pic" sz="quarter" idx="22"/>
          </p:nvPr>
        </p:nvSpPr>
        <p:spPr>
          <a:xfrm>
            <a:off x="6545137" y="2913398"/>
            <a:ext cx="1984248" cy="1371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2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xmlns="" id="{E27E2942-06C6-4FCA-BE07-30560DFE40B9}"/>
              </a:ext>
            </a:extLst>
          </p:cNvPr>
          <p:cNvSpPr/>
          <p:nvPr userDrawn="1"/>
        </p:nvSpPr>
        <p:spPr>
          <a:xfrm rot="5400000" flipV="1">
            <a:off x="2865950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xmlns="" id="{80ACE523-4F77-4002-80F5-F261F564B7DE}"/>
              </a:ext>
            </a:extLst>
          </p:cNvPr>
          <p:cNvSpPr/>
          <p:nvPr userDrawn="1"/>
        </p:nvSpPr>
        <p:spPr>
          <a:xfrm rot="5400000" flipV="1">
            <a:off x="6833114" y="3997022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xmlns="" id="{4560BA64-52D4-473A-8BB6-EDCB2AC820C6}"/>
              </a:ext>
            </a:extLst>
          </p:cNvPr>
          <p:cNvSpPr/>
          <p:nvPr userDrawn="1"/>
        </p:nvSpPr>
        <p:spPr>
          <a:xfrm rot="16200000" flipV="1">
            <a:off x="2033846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xmlns="" id="{26B2C2DC-246F-4FF3-A223-B03974017915}"/>
              </a:ext>
            </a:extLst>
          </p:cNvPr>
          <p:cNvSpPr/>
          <p:nvPr userDrawn="1"/>
        </p:nvSpPr>
        <p:spPr>
          <a:xfrm rot="16200000" flipV="1">
            <a:off x="6001010" y="99892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781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er Testimoni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9"/>
          <p:cNvSpPr>
            <a:spLocks noGrp="1"/>
          </p:cNvSpPr>
          <p:nvPr userDrawn="1">
            <p:ph type="body" sz="quarter" idx="18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9"/>
          <p:cNvSpPr>
            <a:spLocks noGrp="1"/>
          </p:cNvSpPr>
          <p:nvPr userDrawn="1">
            <p:ph type="body" sz="quarter" idx="19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6" name="Straight Connector 45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5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Picture Placeholder 9"/>
          <p:cNvSpPr>
            <a:spLocks noGrp="1"/>
          </p:cNvSpPr>
          <p:nvPr userDrawn="1">
            <p:ph type="pic" sz="quarter" idx="11"/>
          </p:nvPr>
        </p:nvSpPr>
        <p:spPr>
          <a:xfrm>
            <a:off x="591940" y="3128769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 userDrawn="1">
            <p:ph type="pic" sz="quarter" idx="20"/>
          </p:nvPr>
        </p:nvSpPr>
        <p:spPr>
          <a:xfrm>
            <a:off x="3524298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 userDrawn="1">
            <p:ph type="pic" sz="quarter" idx="21"/>
          </p:nvPr>
        </p:nvSpPr>
        <p:spPr>
          <a:xfrm>
            <a:off x="6426859" y="3132337"/>
            <a:ext cx="570159" cy="570159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422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530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66622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ull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069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15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090271" y="1588761"/>
            <a:ext cx="963458" cy="963458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6537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History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189509" y="1590011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17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262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History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035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07309" y="1590770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211734" y="3233602"/>
            <a:ext cx="1035714" cy="103571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0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0563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Our Team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3617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248003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12389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767750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411611" y="1491268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83617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248003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412389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5767750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9"/>
          <p:cNvSpPr>
            <a:spLocks noGrp="1"/>
          </p:cNvSpPr>
          <p:nvPr>
            <p:ph type="pic" sz="quarter" idx="20"/>
          </p:nvPr>
        </p:nvSpPr>
        <p:spPr>
          <a:xfrm>
            <a:off x="7411611" y="2990521"/>
            <a:ext cx="895352" cy="89535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8" name="TextBox 27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4" name="Straight Connector 33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538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reative For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90059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53972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817887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792064" y="1636182"/>
            <a:ext cx="1452033" cy="1563369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xmlns="" id="{FFDE9971-10A8-4074-B02E-1D52CD8D6862}"/>
              </a:ext>
            </a:extLst>
          </p:cNvPr>
          <p:cNvSpPr/>
          <p:nvPr userDrawn="1"/>
        </p:nvSpPr>
        <p:spPr>
          <a:xfrm rot="5400000" flipV="1">
            <a:off x="1178036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xmlns="" id="{C0F81D1B-C245-4739-8B80-706EB2960960}"/>
              </a:ext>
            </a:extLst>
          </p:cNvPr>
          <p:cNvSpPr/>
          <p:nvPr userDrawn="1"/>
        </p:nvSpPr>
        <p:spPr>
          <a:xfrm rot="5400000" flipV="1">
            <a:off x="3141949" y="291157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xmlns="" id="{6C19A532-827B-4975-86B2-AA924D5BA890}"/>
              </a:ext>
            </a:extLst>
          </p:cNvPr>
          <p:cNvSpPr/>
          <p:nvPr userDrawn="1"/>
        </p:nvSpPr>
        <p:spPr>
          <a:xfrm rot="5400000" flipV="1">
            <a:off x="5105862" y="291157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xmlns="" id="{22CA6CBD-05FB-4C0D-B20D-5CC643109CE1}"/>
              </a:ext>
            </a:extLst>
          </p:cNvPr>
          <p:cNvSpPr/>
          <p:nvPr userDrawn="1"/>
        </p:nvSpPr>
        <p:spPr>
          <a:xfrm rot="5400000" flipV="1">
            <a:off x="7080041" y="2911573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3205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reative Forc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7939422" y="4722841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accent4"/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00" b="0" spc="30" baseline="0" dirty="0">
              <a:solidFill>
                <a:schemeClr val="accent4"/>
              </a:solidFill>
              <a:latin typeface="Lato" panose="020F0502020204030203" pitchFamily="34" charset="0"/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3725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84202" y="575841"/>
            <a:ext cx="7953374" cy="3832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0" cap="all" spc="50" baseline="0">
                <a:solidFill>
                  <a:schemeClr val="accent1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93725" y="998857"/>
            <a:ext cx="7953374" cy="14134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400" b="0" cap="none" spc="0" baseline="0">
                <a:solidFill>
                  <a:schemeClr val="accent4"/>
                </a:solidFill>
                <a:latin typeface="+mj-lt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32884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6063964" y="1543050"/>
            <a:ext cx="2483136" cy="1992630"/>
          </a:xfrm>
          <a:prstGeom prst="rect">
            <a:avLst/>
          </a:prstGeom>
          <a:ln w="6350">
            <a:noFill/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Freeform 5">
            <a:hlinkClick r:id="" action="ppaction://hlinkshowjump?jump=nextslide"/>
          </p:cNvPr>
          <p:cNvSpPr>
            <a:spLocks noEditPoints="1"/>
          </p:cNvSpPr>
          <p:nvPr userDrawn="1"/>
        </p:nvSpPr>
        <p:spPr bwMode="auto">
          <a:xfrm>
            <a:off x="8407428" y="4713316"/>
            <a:ext cx="141259" cy="141259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5">
            <a:hlinkClick r:id="" action="ppaction://hlinkshowjump?jump=previousslide"/>
          </p:cNvPr>
          <p:cNvSpPr>
            <a:spLocks noEditPoints="1"/>
          </p:cNvSpPr>
          <p:nvPr userDrawn="1"/>
        </p:nvSpPr>
        <p:spPr bwMode="auto">
          <a:xfrm>
            <a:off x="8244097" y="4713316"/>
            <a:ext cx="141259" cy="141259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xmlns="" id="{97AA7B48-EFF6-4051-939F-0C729EEB04B3}"/>
              </a:ext>
            </a:extLst>
          </p:cNvPr>
          <p:cNvSpPr/>
          <p:nvPr userDrawn="1"/>
        </p:nvSpPr>
        <p:spPr>
          <a:xfrm rot="5400000" flipV="1">
            <a:off x="881702" y="3247704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xmlns="" id="{112DB169-FC2F-4CFE-BD9E-EFC2D37A2223}"/>
              </a:ext>
            </a:extLst>
          </p:cNvPr>
          <p:cNvSpPr/>
          <p:nvPr userDrawn="1"/>
        </p:nvSpPr>
        <p:spPr>
          <a:xfrm rot="5400000" flipV="1">
            <a:off x="3616821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xmlns="" id="{27C862D8-0F0F-4DFF-BF73-75D9A5DB5365}"/>
              </a:ext>
            </a:extLst>
          </p:cNvPr>
          <p:cNvSpPr/>
          <p:nvPr userDrawn="1"/>
        </p:nvSpPr>
        <p:spPr>
          <a:xfrm rot="5400000" flipV="1">
            <a:off x="6351940" y="3247705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955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6835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94" r:id="rId2"/>
    <p:sldLayoutId id="2147483673" r:id="rId3"/>
    <p:sldLayoutId id="2147483674" r:id="rId4"/>
    <p:sldLayoutId id="2147483690" r:id="rId5"/>
    <p:sldLayoutId id="2147483691" r:id="rId6"/>
    <p:sldLayoutId id="2147483672" r:id="rId7"/>
    <p:sldLayoutId id="2147483693" r:id="rId8"/>
    <p:sldLayoutId id="2147483671" r:id="rId9"/>
    <p:sldLayoutId id="2147483675" r:id="rId10"/>
    <p:sldLayoutId id="2147483682" r:id="rId11"/>
    <p:sldLayoutId id="2147483687" r:id="rId12"/>
    <p:sldLayoutId id="2147483680" r:id="rId13"/>
    <p:sldLayoutId id="2147483676" r:id="rId14"/>
    <p:sldLayoutId id="2147483692" r:id="rId15"/>
    <p:sldLayoutId id="2147483679" r:id="rId16"/>
    <p:sldLayoutId id="2147483677" r:id="rId17"/>
    <p:sldLayoutId id="2147483683" r:id="rId18"/>
    <p:sldLayoutId id="2147483684" r:id="rId19"/>
    <p:sldLayoutId id="2147483685" r:id="rId20"/>
    <p:sldLayoutId id="2147483689" r:id="rId21"/>
    <p:sldLayoutId id="2147483686" r:id="rId22"/>
    <p:sldLayoutId id="2147483681" r:id="rId23"/>
    <p:sldLayoutId id="2147483678" r:id="rId24"/>
    <p:sldLayoutId id="2147483688" r:id="rId25"/>
    <p:sldLayoutId id="2147483669" r:id="rId26"/>
    <p:sldLayoutId id="2147483668" r:id="rId27"/>
    <p:sldLayoutId id="2147483670" r:id="rId28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7525" y="426225"/>
            <a:ext cx="4151624" cy="3890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lt-LT" sz="2400" cap="all" spc="50" dirty="0" smtClean="0">
                <a:solidFill>
                  <a:schemeClr val="accent1"/>
                </a:solidFill>
              </a:rPr>
              <a:t>POSĖDŽIO </a:t>
            </a:r>
            <a:r>
              <a:rPr lang="lt-LT" sz="2400" cap="all" spc="50" dirty="0" smtClean="0">
                <a:solidFill>
                  <a:schemeClr val="accent2"/>
                </a:solidFill>
              </a:rPr>
              <a:t>darbotvarkė</a:t>
            </a:r>
            <a:endParaRPr lang="en-US" sz="2400" cap="all" spc="50" dirty="0">
              <a:solidFill>
                <a:schemeClr val="accent2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593725" y="492067"/>
            <a:ext cx="914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aveikslėlis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28"/>
          <a:stretch/>
        </p:blipFill>
        <p:spPr>
          <a:xfrm>
            <a:off x="8027677" y="234951"/>
            <a:ext cx="1008373" cy="660194"/>
          </a:xfrm>
          <a:prstGeom prst="rect">
            <a:avLst/>
          </a:prstGeom>
        </p:spPr>
      </p:pic>
      <p:sp>
        <p:nvSpPr>
          <p:cNvPr id="29" name="Rectangle 7">
            <a:extLst>
              <a:ext uri="{FF2B5EF4-FFF2-40B4-BE49-F238E27FC236}">
                <a16:creationId xmlns="" xmlns:a16="http://schemas.microsoft.com/office/drawing/2014/main" id="{A557A0F5-A671-4F6E-A3A3-3FCD62219E83}"/>
              </a:ext>
            </a:extLst>
          </p:cNvPr>
          <p:cNvSpPr/>
          <p:nvPr/>
        </p:nvSpPr>
        <p:spPr>
          <a:xfrm rot="16200000">
            <a:off x="287976" y="4469046"/>
            <a:ext cx="256151" cy="832104"/>
          </a:xfrm>
          <a:custGeom>
            <a:avLst/>
            <a:gdLst>
              <a:gd name="connsiteX0" fmla="*/ 0 w 256151"/>
              <a:gd name="connsiteY0" fmla="*/ 0 h 827863"/>
              <a:gd name="connsiteX1" fmla="*/ 256151 w 256151"/>
              <a:gd name="connsiteY1" fmla="*/ 0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  <a:gd name="connsiteX0" fmla="*/ 0 w 256151"/>
              <a:gd name="connsiteY0" fmla="*/ 0 h 827863"/>
              <a:gd name="connsiteX1" fmla="*/ 2979 w 256151"/>
              <a:gd name="connsiteY1" fmla="*/ 5957 h 827863"/>
              <a:gd name="connsiteX2" fmla="*/ 256151 w 256151"/>
              <a:gd name="connsiteY2" fmla="*/ 827863 h 827863"/>
              <a:gd name="connsiteX3" fmla="*/ 0 w 256151"/>
              <a:gd name="connsiteY3" fmla="*/ 827863 h 827863"/>
              <a:gd name="connsiteX4" fmla="*/ 0 w 256151"/>
              <a:gd name="connsiteY4" fmla="*/ 0 h 82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151" h="827863">
                <a:moveTo>
                  <a:pt x="0" y="0"/>
                </a:moveTo>
                <a:lnTo>
                  <a:pt x="2979" y="5957"/>
                </a:lnTo>
                <a:lnTo>
                  <a:pt x="256151" y="827863"/>
                </a:lnTo>
                <a:lnTo>
                  <a:pt x="0" y="82786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14195D08-75D6-4D9D-953A-66B4CAEFF515}"/>
              </a:ext>
            </a:extLst>
          </p:cNvPr>
          <p:cNvSpPr/>
          <p:nvPr/>
        </p:nvSpPr>
        <p:spPr>
          <a:xfrm>
            <a:off x="0" y="5013174"/>
            <a:ext cx="9144000" cy="1414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312899"/>
              </p:ext>
            </p:extLst>
          </p:nvPr>
        </p:nvGraphicFramePr>
        <p:xfrm>
          <a:off x="320674" y="850901"/>
          <a:ext cx="7947025" cy="389840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92176"/>
                <a:gridCol w="5949950"/>
                <a:gridCol w="1104899"/>
              </a:tblGrid>
              <a:tr h="279399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9.10-9.20</a:t>
                      </a:r>
                      <a:endParaRPr lang="lt-LT" sz="12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2014–2020 metų Europos Sąjungos fondų investicijų veiksmų programos </a:t>
                      </a:r>
                      <a:r>
                        <a:rPr lang="lt-LT" sz="1200" b="1" dirty="0" err="1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stebėsenos</a:t>
                      </a: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komiteto narių apklaus</a:t>
                      </a:r>
                      <a:r>
                        <a:rPr lang="en-US" sz="1200" b="1" dirty="0" err="1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</a:t>
                      </a:r>
                      <a:r>
                        <a:rPr lang="en-US" sz="1200" b="1" baseline="0" dirty="0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rezultat</a:t>
                      </a:r>
                      <a:r>
                        <a:rPr lang="lt-LT" sz="1200" b="1" baseline="0" dirty="0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ų pristatymas</a:t>
                      </a:r>
                      <a:endParaRPr lang="lt-LT" sz="1200" b="1" dirty="0" smtClean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B505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Informavimas</a:t>
                      </a:r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B5050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9.20–9.50</a:t>
                      </a:r>
                      <a:endParaRPr lang="lt-LT" sz="12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kern="120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2014–2020 m. ES fondų investicijų veiksmų programos įgyvendinimo eigos ir pagrindinių </a:t>
                      </a:r>
                      <a:r>
                        <a:rPr lang="lt-LT" sz="1200" b="1" kern="1200" dirty="0" err="1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rizikų</a:t>
                      </a:r>
                      <a:r>
                        <a:rPr lang="lt-LT" sz="1200" b="1" kern="120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pristatymas.</a:t>
                      </a:r>
                      <a:endParaRPr lang="lt-LT" sz="1200" b="1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4B505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Informavimas</a:t>
                      </a:r>
                      <a:endParaRPr kumimoji="0" lang="lt-LT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B5050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9.50–10.05</a:t>
                      </a:r>
                      <a:endParaRPr lang="lt-LT" sz="12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2022–2023 m. komunikacijos plano projekto svarstymas ir tvirtinimas.</a:t>
                      </a:r>
                      <a:endParaRPr lang="lt-LT" sz="12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B505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Balsavimas</a:t>
                      </a: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10.05–10.25</a:t>
                      </a:r>
                      <a:endParaRPr lang="lt-LT" sz="12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2020 m. įgyvendintų komunikacijos kampanijų įgyvendinimo pažangos pristatymas.</a:t>
                      </a:r>
                      <a:endParaRPr lang="lt-LT" sz="12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B505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Informavimas</a:t>
                      </a:r>
                      <a:endParaRPr kumimoji="0" lang="lt-LT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B5050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10.25–11.00</a:t>
                      </a:r>
                      <a:endParaRPr lang="lt-LT" sz="12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2021-2027 m. ES fondų investicijų programos Valdymo ir kontrolės sistemos pristatymas.</a:t>
                      </a:r>
                      <a:endParaRPr lang="lt-LT" sz="12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B505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Informavimas</a:t>
                      </a:r>
                      <a:endParaRPr kumimoji="0" lang="lt-LT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B5050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11.00–11.20</a:t>
                      </a:r>
                      <a:endParaRPr lang="lt-LT" sz="12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Pertrauka</a:t>
                      </a:r>
                      <a:endParaRPr lang="lt-LT" sz="12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lt-LT" sz="1200" b="1" noProof="0" dirty="0" smtClean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115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11.20–11.30</a:t>
                      </a:r>
                      <a:endParaRPr lang="lt-LT" sz="12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Pasiūlymo keisti 2014–2020 m. ES struktūrinių fondų lėšų panaudojimo vertinimo plano 2 priedą svarstymas ir tvirtinimas</a:t>
                      </a:r>
                      <a:endParaRPr lang="lt-LT" sz="12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Balsavimas</a:t>
                      </a: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584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11.30–12.20</a:t>
                      </a:r>
                      <a:endParaRPr lang="lt-LT" sz="12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Finansinių instrumentų panaudojimo, investuojant ES lėšas, poveikio vertinimas.</a:t>
                      </a:r>
                    </a:p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Europos Sąjungos fondų ir kitų investicijų į švietimo ir mokslo infrastruktūrą masto ir poveikio vertinimas</a:t>
                      </a:r>
                      <a:endParaRPr lang="lt-LT" sz="12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Informavimas</a:t>
                      </a:r>
                      <a:endParaRPr lang="lt-LT" sz="12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12.20–12.40</a:t>
                      </a:r>
                      <a:endParaRPr lang="lt-LT" sz="12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Vertinimų rezultatų panaudojimo vertinimo pristatymas.</a:t>
                      </a:r>
                      <a:endParaRPr lang="lt-LT" sz="12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Informavimas</a:t>
                      </a: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115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12.40–12.50</a:t>
                      </a:r>
                      <a:endParaRPr lang="lt-LT" sz="12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2014–2020 m. ES struktūrinių fondų lėšų panaudojimo vertinimo plano įgyvendinimo pažangos pristatymas.</a:t>
                      </a:r>
                      <a:endParaRPr lang="lt-LT" sz="12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B505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Informavimas</a:t>
                      </a: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190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12.50-12.55</a:t>
                      </a:r>
                      <a:endParaRPr lang="lt-LT" sz="12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Kiti klausimai</a:t>
                      </a:r>
                      <a:endParaRPr lang="lt-LT" sz="1200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174479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12.55</a:t>
                      </a: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200" b="1" noProof="0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Pos</a:t>
                      </a:r>
                      <a:r>
                        <a:rPr lang="lt-LT" sz="1200" b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ėdžio</a:t>
                      </a:r>
                      <a:r>
                        <a:rPr lang="lt-LT" sz="1200" b="1" baseline="0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 pabaiga</a:t>
                      </a:r>
                      <a:endParaRPr lang="lt-LT" sz="1200" b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774" marR="3977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82117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8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4B5050"/>
      </a:accent1>
      <a:accent2>
        <a:srgbClr val="2957A3"/>
      </a:accent2>
      <a:accent3>
        <a:srgbClr val="6E7378"/>
      </a:accent3>
      <a:accent4>
        <a:srgbClr val="91969B"/>
      </a:accent4>
      <a:accent5>
        <a:srgbClr val="AAAFB4"/>
      </a:accent5>
      <a:accent6>
        <a:srgbClr val="AE8958"/>
      </a:accent6>
      <a:hlink>
        <a:srgbClr val="2957A3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10108</TotalTime>
  <Words>155</Words>
  <Application>Microsoft Office PowerPoint</Application>
  <PresentationFormat>Demonstracija ekrane (16:9)</PresentationFormat>
  <Paragraphs>35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2" baseType="lpstr">
      <vt:lpstr>Office Theme</vt:lpstr>
      <vt:lpstr>PowerPoint pristatymas</vt:lpstr>
    </vt:vector>
  </TitlesOfParts>
  <Company>Moorche 30 DVDs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SOME AGENCY</dc:creator>
  <cp:lastModifiedBy>Monika Kasperovičienė</cp:lastModifiedBy>
  <cp:revision>1391</cp:revision>
  <dcterms:created xsi:type="dcterms:W3CDTF">2015-05-25T12:45:08Z</dcterms:created>
  <dcterms:modified xsi:type="dcterms:W3CDTF">2021-11-11T12:07:32Z</dcterms:modified>
</cp:coreProperties>
</file>