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4"/>
  </p:sldMasterIdLst>
  <p:notesMasterIdLst>
    <p:notesMasterId r:id="rId23"/>
  </p:notesMasterIdLst>
  <p:sldIdLst>
    <p:sldId id="332" r:id="rId5"/>
    <p:sldId id="302" r:id="rId6"/>
    <p:sldId id="310" r:id="rId7"/>
    <p:sldId id="393" r:id="rId8"/>
    <p:sldId id="366" r:id="rId9"/>
    <p:sldId id="354" r:id="rId10"/>
    <p:sldId id="368" r:id="rId11"/>
    <p:sldId id="371" r:id="rId12"/>
    <p:sldId id="373" r:id="rId13"/>
    <p:sldId id="374" r:id="rId14"/>
    <p:sldId id="375" r:id="rId15"/>
    <p:sldId id="376" r:id="rId16"/>
    <p:sldId id="394" r:id="rId17"/>
    <p:sldId id="395" r:id="rId18"/>
    <p:sldId id="390" r:id="rId19"/>
    <p:sldId id="385" r:id="rId20"/>
    <p:sldId id="386" r:id="rId21"/>
    <p:sldId id="344" r:id="rId22"/>
  </p:sldIdLst>
  <p:sldSz cx="9144000" cy="5143500" type="screen16x9"/>
  <p:notesSz cx="6858000" cy="9144000"/>
  <p:embeddedFontLst>
    <p:embeddedFont>
      <p:font typeface="Arvo" panose="020B0604020202020204" charset="0"/>
      <p:regular r:id="rId24"/>
      <p:bold r:id="rId25"/>
      <p:italic r:id="rId26"/>
      <p:boldItalic r:id="rId27"/>
    </p:embeddedFont>
    <p:embeddedFont>
      <p:font typeface="Barlow Condensed" panose="020B0604020202020204" charset="0"/>
      <p:regular r:id="rId28"/>
      <p:bold r:id="rId29"/>
      <p:italic r:id="rId30"/>
      <p:boldItalic r:id="rId31"/>
    </p:embeddedFont>
    <p:embeddedFont>
      <p:font typeface="Barlow Condensed Medium" panose="020B0604020202020204" charset="0"/>
      <p:regular r:id="rId32"/>
      <p:bold r:id="rId33"/>
      <p:italic r:id="rId34"/>
      <p:boldItalic r:id="rId35"/>
    </p:embeddedFont>
    <p:embeddedFont>
      <p:font typeface="Barlow Condensed SemiBold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Roboto Slab" panose="020B060402020202020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D810D-54A7-452F-B4CC-9A7F36FED5B6}" v="17" dt="2020-05-13T17:07:11.924"/>
    <p1510:client id="{03231490-F342-4975-8F24-6C7B03FAB672}" v="19" dt="2020-04-07T06:35:01.014"/>
    <p1510:client id="{04F0002D-1BA2-40E8-B480-78B6DCAE393A}" v="480" dt="2020-05-28T09:30:56.022"/>
    <p1510:client id="{06971319-0565-4218-9F41-5CFE9CE1D8D8}" v="13" dt="2020-05-13T12:39:55.054"/>
    <p1510:client id="{07F3CA81-4D15-4BCC-890D-83B8FD9B7B99}" v="454" dt="2020-05-13T18:25:32.159"/>
    <p1510:client id="{08E0BAA9-6477-4516-860E-E2227CFF2F18}" v="435" dt="2020-04-01T15:54:23.969"/>
    <p1510:client id="{093730DB-DCD8-460D-9012-14FEBDADA77D}" v="1079" dt="2020-03-31T19:05:50.126"/>
    <p1510:client id="{0A7C56FD-A72A-4BD3-84F6-F67712862ECA}" v="3" dt="2020-06-30T06:25:25.481"/>
    <p1510:client id="{0B55FD2A-241D-4BF7-AAF3-DE5904CBC489}" v="10" dt="2020-04-30T07:53:12.106"/>
    <p1510:client id="{0C13E6D4-1751-415C-B777-2AEEA2425906}" v="9" dt="2020-06-09T13:38:50.055"/>
    <p1510:client id="{0C51B024-7A3C-4900-98CD-8287676F5A0D}" v="60" dt="2020-04-01T17:58:01.683"/>
    <p1510:client id="{0C5F3280-5E54-4DA5-8527-8CE57567BBDF}" v="1" dt="2020-05-13T06:47:11.386"/>
    <p1510:client id="{0DD61850-F0EB-4A49-9D16-6F5B8CF81DFD}" v="1" dt="2020-05-13T18:25:31.319"/>
    <p1510:client id="{0E59066D-505E-0FBE-A1F4-8417FED5F813}" v="657" dt="2020-05-12T14:53:06.918"/>
    <p1510:client id="{0F498898-C7B7-4E3B-836A-60EC032382D1}" v="264" dt="2020-05-28T09:24:23.455"/>
    <p1510:client id="{109D98C7-9FEC-4862-9D35-B80B6FCE93A0}" v="7" dt="2020-03-31T19:02:36.692"/>
    <p1510:client id="{13A67330-E157-459B-BF0F-97A71207B5E0}" v="224" dt="2020-04-01T16:40:12.698"/>
    <p1510:client id="{152843FF-650F-422C-BED6-EFBACC3AB03B}" v="142" dt="2020-05-19T16:36:49.705"/>
    <p1510:client id="{154CFED2-B6D0-434D-96B6-D40110660752}" v="104" dt="2020-04-01T15:38:19.175"/>
    <p1510:client id="{182CC9E0-42CB-467B-8E41-F22248C28A79}" v="12" dt="2020-06-08T10:20:34.835"/>
    <p1510:client id="{19238E93-B0A9-487A-8B6C-A2828A378C89}" v="1" dt="2020-04-06T15:41:26.721"/>
    <p1510:client id="{1BCEC8F7-9522-449C-8C62-4CD426A1FBE4}" v="405" dt="2020-05-13T09:38:18.900"/>
    <p1510:client id="{1C9B1691-5A32-450C-999B-70CA4B0E442B}" v="123" dt="2020-04-01T16:58:11.010"/>
    <p1510:client id="{1D9997F2-3C7B-58DF-23F9-0F4576E00B6B}" v="102" dt="2020-03-31T14:21:32.994"/>
    <p1510:client id="{20C4FA24-6597-45DB-AE36-4FEAE4BE1A6E}" v="245" dt="2020-04-01T17:42:55.434"/>
    <p1510:client id="{242B477B-6035-4E27-8E26-25C32FC95566}" v="149" dt="2020-05-28T10:48:13.603"/>
    <p1510:client id="{25299826-A5B8-47CA-8A9B-974C3C551A4D}" v="26" dt="2020-03-31T14:32:40.786"/>
    <p1510:client id="{2F7C55C1-F211-4207-B4F2-B5E961007358}" v="5" dt="2020-04-06T15:38:31.820"/>
    <p1510:client id="{2F8E4902-7C81-440A-8625-7FD016A9F2ED}" v="18" dt="2020-05-13T18:53:22.531"/>
    <p1510:client id="{33777984-7F60-40CC-AE07-2582D3F3B8AC}" v="95" dt="2020-03-31T12:32:31.485"/>
    <p1510:client id="{385728E1-A3A7-4BAD-AD1C-57A4C03E892C}" v="121" dt="2020-05-27T11:01:08.363"/>
    <p1510:client id="{3A34CE48-3A5D-43AA-A342-895030E8F484}" v="14" dt="2020-04-06T15:34:50.548"/>
    <p1510:client id="{3ABD49A3-5D13-4C82-8DFF-24224D16008D}" v="296" dt="2020-04-07T06:44:40.998"/>
    <p1510:client id="{3B05CB67-173F-4837-878D-3268E9E8A5E0}" v="5" dt="2020-03-31T15:45:46.662"/>
    <p1510:client id="{3C5AFDA2-B031-4DE9-9A94-16D61260E4DE}" v="255" dt="2020-04-29T20:29:52.388"/>
    <p1510:client id="{3C9B788F-E6C0-431F-96C6-E01BDDE5685E}" v="1" dt="2020-04-02T08:03:05.406"/>
    <p1510:client id="{3CC24C68-597A-4F9D-848C-BBA594F96FC2}" v="136" dt="2020-03-31T09:16:22.330"/>
    <p1510:client id="{45E4BF6E-FB54-48FE-B91B-86E96A85957B}" v="5" dt="2020-03-31T13:02:02.210"/>
    <p1510:client id="{460071AD-92CC-4252-A041-7C43AEB30FF8}" v="12" dt="2020-03-31T13:31:52.259"/>
    <p1510:client id="{4B74A790-46BA-46D0-9868-7DA609257E19}" v="236" dt="2020-07-01T08:31:48.472"/>
    <p1510:client id="{4F9CD81A-DD9C-4C31-94DD-FC40D1F9E78B}" v="13" dt="2020-04-02T06:17:00.001"/>
    <p1510:client id="{5040B31A-AA5B-4D84-8214-A67C7C08F431}" v="41" dt="2020-05-28T17:30:56.185"/>
    <p1510:client id="{50A28F44-5891-421B-9DCD-0A8C698511F9}" v="53" dt="2020-05-13T06:58:07.906"/>
    <p1510:client id="{5263BAFE-16F9-4954-B759-553B02DC9113}" v="57" dt="2020-04-01T15:51:22.748"/>
    <p1510:client id="{52D835B7-3F8B-40D0-9B71-0197D4B2ACD3}" v="604" dt="2020-05-27T10:48:14.374"/>
    <p1510:client id="{5413B839-535B-1F5C-BC31-CD1AED1683D1}" v="984" dt="2020-04-30T11:01:44.507"/>
    <p1510:client id="{55327F9A-CF96-42B0-B5FA-B2AB66E823FA}" v="30" dt="2020-05-13T18:56:43.826"/>
    <p1510:client id="{555C0AF6-4635-444E-BB65-838544462821}" v="15" dt="2020-04-29T09:45:48.965"/>
    <p1510:client id="{559575A0-B6F6-4277-90F1-A9872E447D7B}" v="203" dt="2020-03-31T13:10:00.268"/>
    <p1510:client id="{55E2BA2C-FD7E-4E01-9CA8-FF68268DAA90}" v="15" dt="2020-03-31T14:27:47.572"/>
    <p1510:client id="{5796B144-08B5-4880-A63D-BCD047FBE6A6}" v="24" dt="2020-04-30T09:33:41.841"/>
    <p1510:client id="{5BFF452C-0E39-425D-B8EB-1456479C9715}" v="295" dt="2020-06-10T05:47:22.500"/>
    <p1510:client id="{5D22CB1F-4724-4836-AF6F-344FEE2BBD4B}" v="303" dt="2020-05-28T15:16:50.487"/>
    <p1510:client id="{605E8952-A57D-4CA4-B1C3-EAF84DFFDC63}" v="1424" dt="2020-05-27T20:29:07.751"/>
    <p1510:client id="{60B01EC4-6BE8-42E5-AA6E-533FB76F351D}" v="28" dt="2020-03-31T16:48:06.791"/>
    <p1510:client id="{624D4DC1-5193-4DED-A0DD-C705E9962BE4}" v="161" dt="2020-03-31T14:24:40.584"/>
    <p1510:client id="{6642A953-A39F-4314-A32E-2998B53D58B1}" v="13" dt="2020-05-13T06:46:43.054"/>
    <p1510:client id="{665E99FA-49A5-447F-977F-E4C8D32499E0}" v="29" dt="2020-05-14T20:37:39.926"/>
    <p1510:client id="{666CABF2-D593-4BAB-810E-8AD81CF10A8E}" v="13" dt="2020-05-27T10:26:41.414"/>
    <p1510:client id="{667E71CE-FA14-47EF-B1ED-5FEAE35EE231}" v="35" dt="2020-03-31T14:21:06.079"/>
    <p1510:client id="{66D56BE8-3FFF-41AE-8577-3B3F0E59D59A}" v="1" dt="2020-03-31T20:44:01.105"/>
    <p1510:client id="{686BC856-D911-4656-B966-87E8419BC04C}" v="27" dt="2020-04-30T06:10:54.320"/>
    <p1510:client id="{69D9A2F6-95B4-4EC0-9334-E82FDD6BDAC6}" v="53" dt="2020-05-27T14:30:25.185"/>
    <p1510:client id="{6AC2EDE8-CFFC-4041-BA19-F10DE4F624B8}" v="7" dt="2020-05-28T17:38:26.536"/>
    <p1510:client id="{6D658959-4457-440B-AD81-81808E0D79F0}" v="36" dt="2020-04-01T15:19:10.700"/>
    <p1510:client id="{6F3D6453-704C-4CDD-BF5C-7E41BEAE60F5}" v="25" dt="2020-03-31T13:58:51.099"/>
    <p1510:client id="{706DA048-8054-4D12-A8E1-C7E00D548781}" v="149" dt="2020-04-29T13:40:38.171"/>
    <p1510:client id="{7145BC75-B70F-4717-BE75-AC6706C7C39D}" v="97" dt="2020-03-31T13:06:04.261"/>
    <p1510:client id="{723609EB-63B4-4D69-A5F8-8F93B8BD05BF}" v="29" dt="2020-04-02T09:18:46.713"/>
    <p1510:client id="{741FF67F-3F95-48D4-A99F-DB5C2E58CF22}" v="76" dt="2020-07-01T08:17:02.179"/>
    <p1510:client id="{7518D950-CD16-CB31-191E-C022F1D5C214}" v="627" dt="2020-07-01T06:32:23.492"/>
    <p1510:client id="{78B69078-10BC-4A9C-AB41-B7DCA9A8529E}" v="359" dt="2020-04-01T20:19:35.141"/>
    <p1510:client id="{7B35AE2C-6A9A-4989-B96D-C3E90322472D}" v="138" dt="2020-06-30T13:46:19.394"/>
    <p1510:client id="{7B550282-4F60-4794-9AB8-6AFEC3226C08}" v="266" dt="2020-04-29T10:55:09.741"/>
    <p1510:client id="{7BF50CEB-C2A6-46F2-9597-AEEA667F454B}" v="48" dt="2020-04-30T08:30:31.340"/>
    <p1510:client id="{7D08CECB-CADC-498D-ABF6-D62FD2FE9190}" v="42" dt="2020-04-02T09:57:26.573"/>
    <p1510:client id="{7D63DB9F-74F4-4505-9ED5-46CC9D9C366C}" v="2" dt="2020-04-29T09:43:18.557"/>
    <p1510:client id="{8060CA52-F3F9-415B-809A-04AE37404809}" v="838" dt="2020-05-13T17:37:45.229"/>
    <p1510:client id="{80FC46A1-5DC2-490F-AB89-6616D97E02AA}" v="41" dt="2020-04-02T09:09:32.393"/>
    <p1510:client id="{826C824C-100F-4914-B081-6336FD66D323}" v="49" dt="2020-04-01T15:11:25.100"/>
    <p1510:client id="{84DD2D0B-80B3-4BD9-9494-B9F443298667}" v="5" dt="2020-04-30T07:19:54.092"/>
    <p1510:client id="{852CFF44-DB7C-4B2F-BA3B-7D2DDB177A94}" v="5" dt="2020-04-06T15:33:00.427"/>
    <p1510:client id="{85EFDA70-D1CB-41FC-B585-A61449FCE91E}" v="42" dt="2020-05-12T07:25:59.912"/>
    <p1510:client id="{8EEB3B47-0FDC-436C-9EAF-75FB4856691C}" v="1284" dt="2020-03-31T18:53:18.278"/>
    <p1510:client id="{90CB3F12-90D0-4A51-AAE9-DBAF1AF85775}" v="41" dt="2020-06-10T05:53:43.785"/>
    <p1510:client id="{9495FBB1-A477-45F6-A383-16415A610A93}" v="25" dt="2020-05-12T19:27:02.194"/>
    <p1510:client id="{961E5CAB-7583-4A6A-A184-BE99A3A38203}" v="26" dt="2020-04-02T06:16:33.306"/>
    <p1510:client id="{9A63BBBE-7C0C-483F-B1D9-85B19BE094FC}" v="4" dt="2020-03-31T12:42:18.243"/>
    <p1510:client id="{9D95F0EE-9C11-4441-A4F7-FFAAB2978124}" v="180" dt="2020-03-31T16:57:45.330"/>
    <p1510:client id="{9E3B38A5-929D-4770-8AC5-83D687D661BB}" v="188" dt="2020-04-07T04:12:55.906"/>
    <p1510:client id="{9F305947-C3C5-5214-C07D-0B10B757219A}" v="1344" dt="2020-06-30T14:54:02.168"/>
    <p1510:client id="{A63DA1B6-A665-A5CB-1ABA-FDE5D360400B}" v="263" dt="2020-03-31T14:04:05.498"/>
    <p1510:client id="{A70152C1-0ED7-E947-F87C-C67CDFFEFE03}" v="2" dt="2020-07-01T09:19:41.898"/>
    <p1510:client id="{A76437D0-EB12-4CB4-867A-7E05EEF10504}" v="565" dt="2020-04-06T23:59:39.149"/>
    <p1510:client id="{A7E16818-9A26-442B-A11A-F0B501D741B7}" v="135" dt="2020-05-28T07:10:41.961"/>
    <p1510:client id="{AA48CBC0-B600-41BF-ABA2-8126995F579B}" v="62" dt="2020-03-31T17:01:56.796"/>
    <p1510:client id="{AB790B16-2F68-4AEA-9A88-1D4DA2DD9234}" v="118" dt="2020-07-01T05:36:14.333"/>
    <p1510:client id="{AC9C80DC-A1FC-4E31-B49C-A06FE4046678}" v="358" dt="2020-05-13T18:57:36.627"/>
    <p1510:client id="{ACDC770A-4DE5-44C1-8758-F7D675D50D4E}" v="65" dt="2020-05-28T20:05:01.154"/>
    <p1510:client id="{AD2FCBE5-DB7B-4491-80FA-A2FAEBB3D321}" v="67" dt="2020-05-27T11:11:05.069"/>
    <p1510:client id="{AF946350-2F93-4748-BA01-9262A4894271}" v="277" dt="2020-05-14T14:58:47.139"/>
    <p1510:client id="{B32ADC2A-7CD0-433E-B682-D702C97EE960}" v="311" dt="2020-03-31T15:57:16.963"/>
    <p1510:client id="{B3FBAE69-E10C-4060-B5C3-250D8F554238}" v="1313" dt="2020-05-13T06:34:19.778"/>
    <p1510:client id="{B5204F87-D939-430B-A814-4B095D07F051}" v="27" dt="2020-03-31T13:38:19.245"/>
    <p1510:client id="{B59CDDCF-F40A-4027-A922-78EE33C0D04A}" v="1" dt="2020-03-31T19:53:50.034"/>
    <p1510:client id="{B6403814-7463-49A5-B13D-34C60D075D06}" v="101" dt="2020-05-12T19:21:25.907"/>
    <p1510:client id="{BC373742-4EE4-43D1-9064-00C0B17F0980}" v="305" dt="2020-06-09T14:19:12.852"/>
    <p1510:client id="{BC719CA7-25BF-464F-A278-63845E20519D}" v="11" dt="2020-04-30T10:59:21.334"/>
    <p1510:client id="{BCA849F6-AB53-B264-EF67-71A742AF78E0}" v="1617" dt="2020-05-28T10:51:18.413"/>
    <p1510:client id="{BCAD7298-B491-4ADD-823A-63994AECD0E0}" v="495" dt="2020-05-13T17:27:39.685"/>
    <p1510:client id="{BDC4C32A-7AD6-4E5F-935D-6503780620B4}" v="13" dt="2020-05-15T05:20:37.087"/>
    <p1510:client id="{BF43BB8A-E497-4B99-B98E-64CD97605CB9}" v="79" dt="2020-03-31T10:07:20.777"/>
    <p1510:client id="{BF5EF64F-932A-4A3C-B6CE-ED18D16EB3F8}" v="405" dt="2020-03-31T16:21:24.924"/>
    <p1510:client id="{C013B260-86F1-FDB2-79AF-1CACAEB397D9}" v="377" dt="2020-04-01T19:48:59.275"/>
    <p1510:client id="{C22267A5-0F84-4415-A7B5-0CC35FF6E9F2}" v="719" dt="2020-04-06T18:08:14.498"/>
    <p1510:client id="{C2E11F10-2317-4DD0-9800-2A6ACFA613BF}" v="18" dt="2020-05-28T15:59:28.099"/>
    <p1510:client id="{C361B4F3-EF67-4FEE-A3CB-FC79F38E4D61}" v="291" dt="2020-05-13T17:31:49.259"/>
    <p1510:client id="{C383756D-1157-4FA2-9FA3-CD60E9724959}" v="456" dt="2020-05-28T10:48:21.670"/>
    <p1510:client id="{C3EE9123-E80D-48E7-8C9C-3A38A930F0F0}" v="9" dt="2020-06-30T06:35:09.387"/>
    <p1510:client id="{C4620D98-8B1E-4EB1-96A1-B95926706CFA}" v="2" dt="2020-04-30T07:22:50.652"/>
    <p1510:client id="{C4CC346F-E5F9-4BEB-A803-DE8E8EB07C2E}" v="29" dt="2020-05-13T16:25:51.209"/>
    <p1510:client id="{C728F6F7-4145-42E0-9F75-EC96A4F46607}" v="15" dt="2020-05-19T16:19:11.757"/>
    <p1510:client id="{C8333935-1396-4BAF-8C6C-B4AEDEBD830F}" v="11" dt="2020-04-02T06:22:18.074"/>
    <p1510:client id="{CB14FD23-8FDD-40A2-BE63-BC4915546162}" v="389" dt="2020-07-01T04:24:16.938"/>
    <p1510:client id="{CDC581C3-5715-475E-B58A-DC9A3699316E}" v="3" dt="2020-05-20T06:27:14.969"/>
    <p1510:client id="{CE9020BC-C8B7-4E8D-F726-A26F3A215871}" v="90" dt="2020-04-07T04:22:43.345"/>
    <p1510:client id="{CF6B6533-EF21-497F-9656-B19EBDB4ED96}" v="20" dt="2020-05-28T20:20:24.221"/>
    <p1510:client id="{D1EB88DE-D452-4BD8-A1A5-752C284E0734}" v="169" dt="2020-03-31T12:41:07.135"/>
    <p1510:client id="{D26C4DDE-7156-4CC7-91F6-EB9E3CBA97B6}" v="116" dt="2020-06-30T06:51:38.378"/>
    <p1510:client id="{D39B6247-751D-5B10-EA9C-231578486F15}" v="165" dt="2020-05-27T11:10:55.480"/>
    <p1510:client id="{D3C69E29-282C-4022-8ACE-71B300147E0E}" v="365" dt="2020-05-12T15:24:46.732"/>
    <p1510:client id="{D5E0E473-E36A-48BE-898B-7DA8C25F5EED}" v="83" dt="2020-03-31T09:48:51.577"/>
    <p1510:client id="{D60173C9-B624-4904-AF12-2869F2BC39BD}" v="86" dt="2020-05-15T10:21:20.578"/>
    <p1510:client id="{D775CC7A-3861-415C-841E-B85F64CCFA2A}" v="17" dt="2020-03-31T12:57:55.209"/>
    <p1510:client id="{D8E39325-4DDC-4B16-96C9-FA6FB39BC9B8}" v="1" dt="2020-04-07T07:06:22.193"/>
    <p1510:client id="{DA6B9BB1-44D9-432B-A153-C74E4F79D24B}" v="11" dt="2020-03-31T10:56:23.309"/>
    <p1510:client id="{DCCF88F3-CD28-4FE8-B17B-E56C857A68AC}" v="63" dt="2020-04-29T18:28:33.889"/>
    <p1510:client id="{E2AD2888-A528-4BA5-9A43-C1FB79F767E6}" v="89" dt="2020-05-15T06:14:38.080"/>
    <p1510:client id="{E53DDEB7-9E63-4AD8-B4BB-16E2FA479A70}" v="28" dt="2020-06-30T06:44:05.850"/>
    <p1510:client id="{E64D6B50-EDDB-4E4C-BF38-5BE90FE7B69A}" v="25" dt="2020-03-31T14:23:21.752"/>
    <p1510:client id="{E7B67AA0-6435-4A68-BCBA-07F82EF57057}" v="24" dt="2020-04-30T08:02:21.560"/>
    <p1510:client id="{E8BCCA3A-965B-4EC1-8C6C-3CD103437EBD}" v="49" dt="2020-05-13T10:32:40.616"/>
    <p1510:client id="{E8ED06EF-F092-42A6-B46C-EDA3356B2EE4}" v="49" dt="2020-03-31T16:41:28.623"/>
    <p1510:client id="{EA564F49-0ABC-4E82-974C-543339A602FA}" v="160" dt="2020-05-28T08:38:10.981"/>
    <p1510:client id="{EAB52AE2-9796-4152-A91F-172D1261281B}" v="38" dt="2020-03-31T11:13:01.727"/>
    <p1510:client id="{EBE9F5C5-87C6-45DF-99CC-4EADC5D47B2B}" v="61" dt="2020-06-30T13:30:47.994"/>
    <p1510:client id="{EC53CB2E-DBA7-41F9-ADA8-83196A8603BF}" v="108" dt="2020-04-30T09:07:45.943"/>
    <p1510:client id="{EF37C9AB-BC81-80C6-BD38-53B1B89BA150}" v="2" dt="2020-03-31T14:26:21.145"/>
    <p1510:client id="{F3231376-F614-45AB-91F3-A76951F939D3}" v="40" dt="2020-03-31T12:48:09.598"/>
    <p1510:client id="{F48C99B7-27A7-4365-AEFB-01021D34C1BE}" v="427" dt="2020-04-29T18:59:19.647"/>
    <p1510:client id="{F9FD6958-74BC-ED2A-AC8F-60B0B81DE7AC}" v="673" dt="2020-04-29T12:05:09.290"/>
    <p1510:client id="{FE266A84-7346-464D-A41A-98B6211CECC9}" v="2035" dt="2020-04-06T23:31:01.234"/>
    <p1510:client id="{FF50F430-6E4F-4D9A-9DB4-4AE25781A98B}" v="1" dt="2020-05-27T14:58:55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aidrilė Grigaitė-Mockevičienė" userId="S::skaidrile.grigaite@kurklt.lt::4f18ed95-f704-4480-a25d-f4f91b4f5cbf" providerId="AD" clId="Web-{010D810D-54A7-452F-B4CC-9A7F36FED5B6}"/>
    <pc:docChg chg="modSld">
      <pc:chgData name="Skaidrilė Grigaitė-Mockevičienė" userId="S::skaidrile.grigaite@kurklt.lt::4f18ed95-f704-4480-a25d-f4f91b4f5cbf" providerId="AD" clId="Web-{010D810D-54A7-452F-B4CC-9A7F36FED5B6}" dt="2020-05-13T17:07:11.924" v="12"/>
      <pc:docMkLst>
        <pc:docMk/>
      </pc:docMkLst>
      <pc:sldChg chg="addSp delSp modSp">
        <pc:chgData name="Skaidrilė Grigaitė-Mockevičienė" userId="S::skaidrile.grigaite@kurklt.lt::4f18ed95-f704-4480-a25d-f4f91b4f5cbf" providerId="AD" clId="Web-{010D810D-54A7-452F-B4CC-9A7F36FED5B6}" dt="2020-05-13T17:07:11.924" v="12"/>
        <pc:sldMkLst>
          <pc:docMk/>
          <pc:sldMk cId="726366574" sldId="302"/>
        </pc:sldMkLst>
        <pc:spChg chg="add mod">
          <ac:chgData name="Skaidrilė Grigaitė-Mockevičienė" userId="S::skaidrile.grigaite@kurklt.lt::4f18ed95-f704-4480-a25d-f4f91b4f5cbf" providerId="AD" clId="Web-{010D810D-54A7-452F-B4CC-9A7F36FED5B6}" dt="2020-05-13T17:06:34.831" v="2"/>
          <ac:spMkLst>
            <pc:docMk/>
            <pc:sldMk cId="726366574" sldId="302"/>
            <ac:spMk id="16" creationId="{B5EE52A9-70D0-49F1-9E8F-35B6B1547028}"/>
          </ac:spMkLst>
        </pc:spChg>
        <pc:spChg chg="add del mod">
          <ac:chgData name="Skaidrilė Grigaitė-Mockevičienė" userId="S::skaidrile.grigaite@kurklt.lt::4f18ed95-f704-4480-a25d-f4f91b4f5cbf" providerId="AD" clId="Web-{010D810D-54A7-452F-B4CC-9A7F36FED5B6}" dt="2020-05-13T17:07:11.924" v="11"/>
          <ac:spMkLst>
            <pc:docMk/>
            <pc:sldMk cId="726366574" sldId="302"/>
            <ac:spMk id="33" creationId="{E09E156A-B65F-4A57-9813-BF7C56681738}"/>
          </ac:spMkLst>
        </pc:spChg>
        <pc:graphicFrameChg chg="add mod">
          <ac:chgData name="Skaidrilė Grigaitė-Mockevičienė" userId="S::skaidrile.grigaite@kurklt.lt::4f18ed95-f704-4480-a25d-f4f91b4f5cbf" providerId="AD" clId="Web-{010D810D-54A7-452F-B4CC-9A7F36FED5B6}" dt="2020-05-13T17:06:34.784" v="0"/>
          <ac:graphicFrameMkLst>
            <pc:docMk/>
            <pc:sldMk cId="726366574" sldId="302"/>
            <ac:graphicFrameMk id="12" creationId="{F85853A6-D0B5-48F6-A237-1872A3663E57}"/>
          </ac:graphicFrameMkLst>
        </pc:graphicFrameChg>
        <pc:graphicFrameChg chg="add del mod modGraphic">
          <ac:chgData name="Skaidrilė Grigaitė-Mockevičienė" userId="S::skaidrile.grigaite@kurklt.lt::4f18ed95-f704-4480-a25d-f4f91b4f5cbf" providerId="AD" clId="Web-{010D810D-54A7-452F-B4CC-9A7F36FED5B6}" dt="2020-05-13T17:07:11.924" v="12"/>
          <ac:graphicFrameMkLst>
            <pc:docMk/>
            <pc:sldMk cId="726366574" sldId="302"/>
            <ac:graphicFrameMk id="25" creationId="{F00C4341-8E11-452D-9290-453DFDACDD77}"/>
          </ac:graphicFrameMkLst>
        </pc:graphicFrameChg>
      </pc:sldChg>
    </pc:docChg>
  </pc:docChgLst>
  <pc:docChgLst>
    <pc:chgData name="Skaidrilė Grigaitė-Mockevičienė" userId="S::skaidrile.grigaite@kurklt.lt::4f18ed95-f704-4480-a25d-f4f91b4f5cbf" providerId="AD" clId="Web-{CB14FD23-8FDD-40A2-BE63-BC4915546162}"/>
    <pc:docChg chg="modSld">
      <pc:chgData name="Skaidrilė Grigaitė-Mockevičienė" userId="S::skaidrile.grigaite@kurklt.lt::4f18ed95-f704-4480-a25d-f4f91b4f5cbf" providerId="AD" clId="Web-{CB14FD23-8FDD-40A2-BE63-BC4915546162}" dt="2020-07-01T04:24:16.938" v="393" actId="1076"/>
      <pc:docMkLst>
        <pc:docMk/>
      </pc:docMkLst>
      <pc:sldChg chg="modSp">
        <pc:chgData name="Skaidrilė Grigaitė-Mockevičienė" userId="S::skaidrile.grigaite@kurklt.lt::4f18ed95-f704-4480-a25d-f4f91b4f5cbf" providerId="AD" clId="Web-{CB14FD23-8FDD-40A2-BE63-BC4915546162}" dt="2020-07-01T03:59:06.479" v="21" actId="1076"/>
        <pc:sldMkLst>
          <pc:docMk/>
          <pc:sldMk cId="4051749312" sldId="354"/>
        </pc:sldMkLst>
        <pc:spChg chg="mod">
          <ac:chgData name="Skaidrilė Grigaitė-Mockevičienė" userId="S::skaidrile.grigaite@kurklt.lt::4f18ed95-f704-4480-a25d-f4f91b4f5cbf" providerId="AD" clId="Web-{CB14FD23-8FDD-40A2-BE63-BC4915546162}" dt="2020-07-01T03:59:01.353" v="20" actId="1076"/>
          <ac:spMkLst>
            <pc:docMk/>
            <pc:sldMk cId="4051749312" sldId="354"/>
            <ac:spMk id="2" creationId="{132DAC53-8023-4D1B-B4F0-15922561ADB9}"/>
          </ac:spMkLst>
        </pc:spChg>
        <pc:spChg chg="mod">
          <ac:chgData name="Skaidrilė Grigaitė-Mockevičienė" userId="S::skaidrile.grigaite@kurklt.lt::4f18ed95-f704-4480-a25d-f4f91b4f5cbf" providerId="AD" clId="Web-{CB14FD23-8FDD-40A2-BE63-BC4915546162}" dt="2020-07-01T03:59:06.479" v="21" actId="1076"/>
          <ac:spMkLst>
            <pc:docMk/>
            <pc:sldMk cId="4051749312" sldId="354"/>
            <ac:spMk id="3" creationId="{9F9E404C-1A72-4895-91C4-EAFD6BA2BAA3}"/>
          </ac:spMkLst>
        </pc:spChg>
        <pc:spChg chg="mod">
          <ac:chgData name="Skaidrilė Grigaitė-Mockevičienė" userId="S::skaidrile.grigaite@kurklt.lt::4f18ed95-f704-4480-a25d-f4f91b4f5cbf" providerId="AD" clId="Web-{CB14FD23-8FDD-40A2-BE63-BC4915546162}" dt="2020-07-01T03:58:50.821" v="17" actId="1076"/>
          <ac:spMkLst>
            <pc:docMk/>
            <pc:sldMk cId="4051749312" sldId="354"/>
            <ac:spMk id="4" creationId="{87465DB6-1F29-4122-8DF6-AE20649BAD9E}"/>
          </ac:spMkLst>
        </pc:spChg>
      </pc:sldChg>
      <pc:sldChg chg="modSp">
        <pc:chgData name="Skaidrilė Grigaitė-Mockevičienė" userId="S::skaidrile.grigaite@kurklt.lt::4f18ed95-f704-4480-a25d-f4f91b4f5cbf" providerId="AD" clId="Web-{CB14FD23-8FDD-40A2-BE63-BC4915546162}" dt="2020-07-01T04:08:46.786" v="86" actId="1076"/>
        <pc:sldMkLst>
          <pc:docMk/>
          <pc:sldMk cId="2549759053" sldId="368"/>
        </pc:sldMkLst>
        <pc:spChg chg="mod">
          <ac:chgData name="Skaidrilė Grigaitė-Mockevičienė" userId="S::skaidrile.grigaite@kurklt.lt::4f18ed95-f704-4480-a25d-f4f91b4f5cbf" providerId="AD" clId="Web-{CB14FD23-8FDD-40A2-BE63-BC4915546162}" dt="2020-07-01T04:07:01.139" v="74" actId="1076"/>
          <ac:spMkLst>
            <pc:docMk/>
            <pc:sldMk cId="2549759053" sldId="368"/>
            <ac:spMk id="2" creationId="{43E37BBF-A988-46A5-B81D-E0279597E357}"/>
          </ac:spMkLst>
        </pc:spChg>
        <pc:spChg chg="mod">
          <ac:chgData name="Skaidrilė Grigaitė-Mockevičienė" userId="S::skaidrile.grigaite@kurklt.lt::4f18ed95-f704-4480-a25d-f4f91b4f5cbf" providerId="AD" clId="Web-{CB14FD23-8FDD-40A2-BE63-BC4915546162}" dt="2020-07-01T04:08:46.786" v="86" actId="1076"/>
          <ac:spMkLst>
            <pc:docMk/>
            <pc:sldMk cId="2549759053" sldId="368"/>
            <ac:spMk id="3" creationId="{3F5D852D-246F-48A8-A4BC-50F11DF49634}"/>
          </ac:spMkLst>
        </pc:spChg>
        <pc:spChg chg="mod">
          <ac:chgData name="Skaidrilė Grigaitė-Mockevičienė" userId="S::skaidrile.grigaite@kurklt.lt::4f18ed95-f704-4480-a25d-f4f91b4f5cbf" providerId="AD" clId="Web-{CB14FD23-8FDD-40A2-BE63-BC4915546162}" dt="2020-07-01T04:06:50.779" v="73" actId="1076"/>
          <ac:spMkLst>
            <pc:docMk/>
            <pc:sldMk cId="2549759053" sldId="368"/>
            <ac:spMk id="10" creationId="{735B6B6F-55EA-4918-872C-A33D27BA9E68}"/>
          </ac:spMkLst>
        </pc:spChg>
      </pc:sldChg>
      <pc:sldChg chg="addSp modSp">
        <pc:chgData name="Skaidrilė Grigaitė-Mockevičienė" userId="S::skaidrile.grigaite@kurklt.lt::4f18ed95-f704-4480-a25d-f4f91b4f5cbf" providerId="AD" clId="Web-{CB14FD23-8FDD-40A2-BE63-BC4915546162}" dt="2020-07-01T04:17:51.395" v="200" actId="20577"/>
        <pc:sldMkLst>
          <pc:docMk/>
          <pc:sldMk cId="2483182806" sldId="394"/>
        </pc:sldMkLst>
        <pc:spChg chg="mod">
          <ac:chgData name="Skaidrilė Grigaitė-Mockevičienė" userId="S::skaidrile.grigaite@kurklt.lt::4f18ed95-f704-4480-a25d-f4f91b4f5cbf" providerId="AD" clId="Web-{CB14FD23-8FDD-40A2-BE63-BC4915546162}" dt="2020-07-01T04:15:10.864" v="136" actId="1076"/>
          <ac:spMkLst>
            <pc:docMk/>
            <pc:sldMk cId="2483182806" sldId="394"/>
            <ac:spMk id="4" creationId="{8D74DEFF-E3C6-42D1-94DF-9463D739760C}"/>
          </ac:spMkLst>
        </pc:spChg>
        <pc:spChg chg="mod">
          <ac:chgData name="Skaidrilė Grigaitė-Mockevičienė" userId="S::skaidrile.grigaite@kurklt.lt::4f18ed95-f704-4480-a25d-f4f91b4f5cbf" providerId="AD" clId="Web-{CB14FD23-8FDD-40A2-BE63-BC4915546162}" dt="2020-07-01T04:17:51.395" v="200" actId="20577"/>
          <ac:spMkLst>
            <pc:docMk/>
            <pc:sldMk cId="2483182806" sldId="394"/>
            <ac:spMk id="7" creationId="{0203353E-FCAC-4F29-A104-7F7DB9650B11}"/>
          </ac:spMkLst>
        </pc:spChg>
        <pc:graphicFrameChg chg="mod">
          <ac:chgData name="Skaidrilė Grigaitė-Mockevičienė" userId="S::skaidrile.grigaite@kurklt.lt::4f18ed95-f704-4480-a25d-f4f91b4f5cbf" providerId="AD" clId="Web-{CB14FD23-8FDD-40A2-BE63-BC4915546162}" dt="2020-07-01T04:15:15.051" v="137" actId="1076"/>
          <ac:graphicFrameMkLst>
            <pc:docMk/>
            <pc:sldMk cId="2483182806" sldId="394"/>
            <ac:graphicFrameMk id="9" creationId="{1DFF0D24-80AB-4E00-9919-2AE86C33D96B}"/>
          </ac:graphicFrameMkLst>
        </pc:graphicFrameChg>
        <pc:picChg chg="add mod">
          <ac:chgData name="Skaidrilė Grigaitė-Mockevičienė" userId="S::skaidrile.grigaite@kurklt.lt::4f18ed95-f704-4480-a25d-f4f91b4f5cbf" providerId="AD" clId="Web-{CB14FD23-8FDD-40A2-BE63-BC4915546162}" dt="2020-07-01T04:15:56.632" v="143" actId="1076"/>
          <ac:picMkLst>
            <pc:docMk/>
            <pc:sldMk cId="2483182806" sldId="394"/>
            <ac:picMk id="6" creationId="{6CD4D0FC-9717-499F-A953-1A610AB737F2}"/>
          </ac:picMkLst>
        </pc:picChg>
      </pc:sldChg>
      <pc:sldChg chg="delSp modSp">
        <pc:chgData name="Skaidrilė Grigaitė-Mockevičienė" userId="S::skaidrile.grigaite@kurklt.lt::4f18ed95-f704-4480-a25d-f4f91b4f5cbf" providerId="AD" clId="Web-{CB14FD23-8FDD-40A2-BE63-BC4915546162}" dt="2020-07-01T04:24:16.938" v="393" actId="1076"/>
        <pc:sldMkLst>
          <pc:docMk/>
          <pc:sldMk cId="2921441399" sldId="395"/>
        </pc:sldMkLst>
        <pc:spChg chg="mod">
          <ac:chgData name="Skaidrilė Grigaitė-Mockevičienė" userId="S::skaidrile.grigaite@kurklt.lt::4f18ed95-f704-4480-a25d-f4f91b4f5cbf" providerId="AD" clId="Web-{CB14FD23-8FDD-40A2-BE63-BC4915546162}" dt="2020-07-01T04:23:49.015" v="389" actId="20577"/>
          <ac:spMkLst>
            <pc:docMk/>
            <pc:sldMk cId="2921441399" sldId="395"/>
            <ac:spMk id="7" creationId="{BFCC0DEC-7DFB-4C79-8F31-68686D49795E}"/>
          </ac:spMkLst>
        </pc:spChg>
        <pc:spChg chg="mod">
          <ac:chgData name="Skaidrilė Grigaitė-Mockevičienė" userId="S::skaidrile.grigaite@kurklt.lt::4f18ed95-f704-4480-a25d-f4f91b4f5cbf" providerId="AD" clId="Web-{CB14FD23-8FDD-40A2-BE63-BC4915546162}" dt="2020-07-01T04:22:35.900" v="363" actId="1076"/>
          <ac:spMkLst>
            <pc:docMk/>
            <pc:sldMk cId="2921441399" sldId="395"/>
            <ac:spMk id="9" creationId="{7C379D1B-85FA-4F14-B7E5-FF46B1550EDD}"/>
          </ac:spMkLst>
        </pc:spChg>
        <pc:spChg chg="mod">
          <ac:chgData name="Skaidrilė Grigaitė-Mockevičienė" userId="S::skaidrile.grigaite@kurklt.lt::4f18ed95-f704-4480-a25d-f4f91b4f5cbf" providerId="AD" clId="Web-{CB14FD23-8FDD-40A2-BE63-BC4915546162}" dt="2020-07-01T04:22:40.150" v="364" actId="1076"/>
          <ac:spMkLst>
            <pc:docMk/>
            <pc:sldMk cId="2921441399" sldId="395"/>
            <ac:spMk id="11" creationId="{42A98BEE-8C5B-403D-9136-4BA74D8A98A6}"/>
          </ac:spMkLst>
        </pc:spChg>
        <pc:picChg chg="del">
          <ac:chgData name="Skaidrilė Grigaitė-Mockevičienė" userId="S::skaidrile.grigaite@kurklt.lt::4f18ed95-f704-4480-a25d-f4f91b4f5cbf" providerId="AD" clId="Web-{CB14FD23-8FDD-40A2-BE63-BC4915546162}" dt="2020-07-01T04:15:20.036" v="138"/>
          <ac:picMkLst>
            <pc:docMk/>
            <pc:sldMk cId="2921441399" sldId="395"/>
            <ac:picMk id="6" creationId="{9FABEFC5-8E58-4A56-A3A7-2DD91420C7F9}"/>
          </ac:picMkLst>
        </pc:picChg>
        <pc:picChg chg="mod">
          <ac:chgData name="Skaidrilė Grigaitė-Mockevičienė" userId="S::skaidrile.grigaite@kurklt.lt::4f18ed95-f704-4480-a25d-f4f91b4f5cbf" providerId="AD" clId="Web-{CB14FD23-8FDD-40A2-BE63-BC4915546162}" dt="2020-07-01T04:24:05.734" v="392" actId="1076"/>
          <ac:picMkLst>
            <pc:docMk/>
            <pc:sldMk cId="2921441399" sldId="395"/>
            <ac:picMk id="10" creationId="{D390686C-14F6-4A0D-8D00-D3AEC24387DF}"/>
          </ac:picMkLst>
        </pc:picChg>
        <pc:picChg chg="mod">
          <ac:chgData name="Skaidrilė Grigaitė-Mockevičienė" userId="S::skaidrile.grigaite@kurklt.lt::4f18ed95-f704-4480-a25d-f4f91b4f5cbf" providerId="AD" clId="Web-{CB14FD23-8FDD-40A2-BE63-BC4915546162}" dt="2020-07-01T04:23:54.046" v="391" actId="1076"/>
          <ac:picMkLst>
            <pc:docMk/>
            <pc:sldMk cId="2921441399" sldId="395"/>
            <ac:picMk id="16" creationId="{EAED0FD3-4869-4CBE-8D23-93593A1BB96C}"/>
          </ac:picMkLst>
        </pc:picChg>
        <pc:picChg chg="mod">
          <ac:chgData name="Skaidrilė Grigaitė-Mockevičienė" userId="S::skaidrile.grigaite@kurklt.lt::4f18ed95-f704-4480-a25d-f4f91b4f5cbf" providerId="AD" clId="Web-{CB14FD23-8FDD-40A2-BE63-BC4915546162}" dt="2020-07-01T04:24:16.938" v="393" actId="1076"/>
          <ac:picMkLst>
            <pc:docMk/>
            <pc:sldMk cId="2921441399" sldId="395"/>
            <ac:picMk id="17" creationId="{5359E1DB-BED3-4121-8AF0-B95E8B9912A0}"/>
          </ac:picMkLst>
        </pc:picChg>
      </pc:sldChg>
    </pc:docChg>
  </pc:docChgLst>
  <pc:docChgLst>
    <pc:chgData name="Dovilė Sujetaitė" userId="S::dovile.sujetaite@kurklt.lt::a882832e-847c-4685-bbf9-82a56c051e2f" providerId="AD" clId="Web-{0A7C56FD-A72A-4BD3-84F6-F67712862ECA}"/>
    <pc:docChg chg="modSld">
      <pc:chgData name="Dovilė Sujetaitė" userId="S::dovile.sujetaite@kurklt.lt::a882832e-847c-4685-bbf9-82a56c051e2f" providerId="AD" clId="Web-{0A7C56FD-A72A-4BD3-84F6-F67712862ECA}" dt="2020-06-30T06:25:25.481" v="1" actId="20577"/>
      <pc:docMkLst>
        <pc:docMk/>
      </pc:docMkLst>
      <pc:sldChg chg="modSp">
        <pc:chgData name="Dovilė Sujetaitė" userId="S::dovile.sujetaite@kurklt.lt::a882832e-847c-4685-bbf9-82a56c051e2f" providerId="AD" clId="Web-{0A7C56FD-A72A-4BD3-84F6-F67712862ECA}" dt="2020-06-30T06:25:25.481" v="1" actId="20577"/>
        <pc:sldMkLst>
          <pc:docMk/>
          <pc:sldMk cId="2355863082" sldId="390"/>
        </pc:sldMkLst>
        <pc:spChg chg="mod">
          <ac:chgData name="Dovilė Sujetaitė" userId="S::dovile.sujetaite@kurklt.lt::a882832e-847c-4685-bbf9-82a56c051e2f" providerId="AD" clId="Web-{0A7C56FD-A72A-4BD3-84F6-F67712862ECA}" dt="2020-06-30T06:25:25.481" v="1" actId="20577"/>
          <ac:spMkLst>
            <pc:docMk/>
            <pc:sldMk cId="2355863082" sldId="390"/>
            <ac:spMk id="533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08E0BAA9-6477-4516-860E-E2227CFF2F18}"/>
    <pc:docChg chg="modSld">
      <pc:chgData name="Vytautas Vaitiekūnas" userId="S::vytautas.vaitiekunas@kurklt.lt::1d88cd32-ba47-470e-aebe-c1862d0ffbe5" providerId="AD" clId="Web-{08E0BAA9-6477-4516-860E-E2227CFF2F18}" dt="2020-04-01T15:54:23.969" v="417" actId="20577"/>
      <pc:docMkLst>
        <pc:docMk/>
      </pc:docMkLst>
      <pc:sldChg chg="modSp">
        <pc:chgData name="Vytautas Vaitiekūnas" userId="S::vytautas.vaitiekunas@kurklt.lt::1d88cd32-ba47-470e-aebe-c1862d0ffbe5" providerId="AD" clId="Web-{08E0BAA9-6477-4516-860E-E2227CFF2F18}" dt="2020-04-01T14:41:14.406" v="6" actId="1076"/>
        <pc:sldMkLst>
          <pc:docMk/>
          <pc:sldMk cId="0" sldId="256"/>
        </pc:sldMkLst>
        <pc:spChg chg="mod">
          <ac:chgData name="Vytautas Vaitiekūnas" userId="S::vytautas.vaitiekunas@kurklt.lt::1d88cd32-ba47-470e-aebe-c1862d0ffbe5" providerId="AD" clId="Web-{08E0BAA9-6477-4516-860E-E2227CFF2F18}" dt="2020-04-01T14:41:14.406" v="6" actId="1076"/>
          <ac:spMkLst>
            <pc:docMk/>
            <pc:sldMk cId="0" sldId="256"/>
            <ac:spMk id="342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08E0BAA9-6477-4516-860E-E2227CFF2F18}" dt="2020-04-01T14:43:11.811" v="32" actId="20577"/>
        <pc:sldMkLst>
          <pc:docMk/>
          <pc:sldMk cId="0" sldId="258"/>
        </pc:sldMkLst>
        <pc:spChg chg="mod">
          <ac:chgData name="Vytautas Vaitiekūnas" userId="S::vytautas.vaitiekunas@kurklt.lt::1d88cd32-ba47-470e-aebe-c1862d0ffbe5" providerId="AD" clId="Web-{08E0BAA9-6477-4516-860E-E2227CFF2F18}" dt="2020-04-01T14:43:11.811" v="32" actId="20577"/>
          <ac:spMkLst>
            <pc:docMk/>
            <pc:sldMk cId="0" sldId="258"/>
            <ac:spMk id="361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08E0BAA9-6477-4516-860E-E2227CFF2F18}" dt="2020-04-01T14:47:33.791" v="46" actId="14100"/>
        <pc:sldMkLst>
          <pc:docMk/>
          <pc:sldMk cId="0" sldId="260"/>
        </pc:sldMkLst>
        <pc:spChg chg="mod">
          <ac:chgData name="Vytautas Vaitiekūnas" userId="S::vytautas.vaitiekunas@kurklt.lt::1d88cd32-ba47-470e-aebe-c1862d0ffbe5" providerId="AD" clId="Web-{08E0BAA9-6477-4516-860E-E2227CFF2F18}" dt="2020-04-01T14:47:33.791" v="46" actId="14100"/>
          <ac:spMkLst>
            <pc:docMk/>
            <pc:sldMk cId="0" sldId="260"/>
            <ac:spMk id="4" creationId="{7DF99D65-6C49-48AC-BA7D-3931EE89DF18}"/>
          </ac:spMkLst>
        </pc:spChg>
      </pc:sldChg>
      <pc:sldChg chg="modSp">
        <pc:chgData name="Vytautas Vaitiekūnas" userId="S::vytautas.vaitiekunas@kurklt.lt::1d88cd32-ba47-470e-aebe-c1862d0ffbe5" providerId="AD" clId="Web-{08E0BAA9-6477-4516-860E-E2227CFF2F18}" dt="2020-04-01T15:54:23.969" v="416" actId="20577"/>
        <pc:sldMkLst>
          <pc:docMk/>
          <pc:sldMk cId="2484214049" sldId="287"/>
        </pc:sldMkLst>
        <pc:spChg chg="mod">
          <ac:chgData name="Vytautas Vaitiekūnas" userId="S::vytautas.vaitiekunas@kurklt.lt::1d88cd32-ba47-470e-aebe-c1862d0ffbe5" providerId="AD" clId="Web-{08E0BAA9-6477-4516-860E-E2227CFF2F18}" dt="2020-04-01T15:49:30.520" v="399" actId="20577"/>
          <ac:spMkLst>
            <pc:docMk/>
            <pc:sldMk cId="2484214049" sldId="287"/>
            <ac:spMk id="6" creationId="{2D1C59D5-6FFC-40E8-BCB9-2360CB007159}"/>
          </ac:spMkLst>
        </pc:spChg>
        <pc:spChg chg="mod">
          <ac:chgData name="Vytautas Vaitiekūnas" userId="S::vytautas.vaitiekunas@kurklt.lt::1d88cd32-ba47-470e-aebe-c1862d0ffbe5" providerId="AD" clId="Web-{08E0BAA9-6477-4516-860E-E2227CFF2F18}" dt="2020-04-01T15:53:14.142" v="402" actId="20577"/>
          <ac:spMkLst>
            <pc:docMk/>
            <pc:sldMk cId="2484214049" sldId="287"/>
            <ac:spMk id="7" creationId="{8CE09651-593D-4498-B97C-BF115FF88540}"/>
          </ac:spMkLst>
        </pc:spChg>
        <pc:spChg chg="mod">
          <ac:chgData name="Vytautas Vaitiekūnas" userId="S::vytautas.vaitiekunas@kurklt.lt::1d88cd32-ba47-470e-aebe-c1862d0ffbe5" providerId="AD" clId="Web-{08E0BAA9-6477-4516-860E-E2227CFF2F18}" dt="2020-04-01T15:53:18.330" v="407" actId="20577"/>
          <ac:spMkLst>
            <pc:docMk/>
            <pc:sldMk cId="2484214049" sldId="287"/>
            <ac:spMk id="8" creationId="{A65C41F7-E658-41E7-9BEE-E21DA597178F}"/>
          </ac:spMkLst>
        </pc:spChg>
        <pc:spChg chg="mod">
          <ac:chgData name="Vytautas Vaitiekūnas" userId="S::vytautas.vaitiekunas@kurklt.lt::1d88cd32-ba47-470e-aebe-c1862d0ffbe5" providerId="AD" clId="Web-{08E0BAA9-6477-4516-860E-E2227CFF2F18}" dt="2020-04-01T15:43:42.635" v="275" actId="20577"/>
          <ac:spMkLst>
            <pc:docMk/>
            <pc:sldMk cId="2484214049" sldId="287"/>
            <ac:spMk id="11" creationId="{4C9DA6D3-F755-49A2-A7B3-1796D73E41FA}"/>
          </ac:spMkLst>
        </pc:spChg>
        <pc:spChg chg="mod">
          <ac:chgData name="Vytautas Vaitiekūnas" userId="S::vytautas.vaitiekunas@kurklt.lt::1d88cd32-ba47-470e-aebe-c1862d0ffbe5" providerId="AD" clId="Web-{08E0BAA9-6477-4516-860E-E2227CFF2F18}" dt="2020-04-01T15:53:20.517" v="410" actId="20577"/>
          <ac:spMkLst>
            <pc:docMk/>
            <pc:sldMk cId="2484214049" sldId="287"/>
            <ac:spMk id="12" creationId="{5209749A-8329-49D7-B8A3-CD43B5D7112A}"/>
          </ac:spMkLst>
        </pc:spChg>
        <pc:spChg chg="mod">
          <ac:chgData name="Vytautas Vaitiekūnas" userId="S::vytautas.vaitiekunas@kurklt.lt::1d88cd32-ba47-470e-aebe-c1862d0ffbe5" providerId="AD" clId="Web-{08E0BAA9-6477-4516-860E-E2227CFF2F18}" dt="2020-04-01T15:54:23.969" v="416" actId="20577"/>
          <ac:spMkLst>
            <pc:docMk/>
            <pc:sldMk cId="2484214049" sldId="287"/>
            <ac:spMk id="21" creationId="{13314AF4-FDB6-4CC7-AF40-04A9611D63E0}"/>
          </ac:spMkLst>
        </pc:spChg>
      </pc:sldChg>
      <pc:sldChg chg="modSp">
        <pc:chgData name="Vytautas Vaitiekūnas" userId="S::vytautas.vaitiekunas@kurklt.lt::1d88cd32-ba47-470e-aebe-c1862d0ffbe5" providerId="AD" clId="Web-{08E0BAA9-6477-4516-860E-E2227CFF2F18}" dt="2020-04-01T15:33:39.565" v="190" actId="20577"/>
        <pc:sldMkLst>
          <pc:docMk/>
          <pc:sldMk cId="1213739581" sldId="300"/>
        </pc:sldMkLst>
        <pc:spChg chg="mod">
          <ac:chgData name="Vytautas Vaitiekūnas" userId="S::vytautas.vaitiekunas@kurklt.lt::1d88cd32-ba47-470e-aebe-c1862d0ffbe5" providerId="AD" clId="Web-{08E0BAA9-6477-4516-860E-E2227CFF2F18}" dt="2020-04-01T15:33:39.565" v="190" actId="20577"/>
          <ac:spMkLst>
            <pc:docMk/>
            <pc:sldMk cId="1213739581" sldId="300"/>
            <ac:spMk id="4" creationId="{7DF99D65-6C49-48AC-BA7D-3931EE89DF18}"/>
          </ac:spMkLst>
        </pc:spChg>
      </pc:sldChg>
    </pc:docChg>
  </pc:docChgLst>
  <pc:docChgLst>
    <pc:chgData name="Dovilė Sujetaitė" userId="S::dovile.sujetaite@kurklt.lt::a882832e-847c-4685-bbf9-82a56c051e2f" providerId="AD" clId="Web-{242B477B-6035-4E27-8E26-25C32FC95566}"/>
    <pc:docChg chg="modSld">
      <pc:chgData name="Dovilė Sujetaitė" userId="S::dovile.sujetaite@kurklt.lt::a882832e-847c-4685-bbf9-82a56c051e2f" providerId="AD" clId="Web-{242B477B-6035-4E27-8E26-25C32FC95566}" dt="2020-05-28T10:48:13.603" v="142" actId="1076"/>
      <pc:docMkLst>
        <pc:docMk/>
      </pc:docMkLst>
      <pc:sldChg chg="modSp">
        <pc:chgData name="Dovilė Sujetaitė" userId="S::dovile.sujetaite@kurklt.lt::a882832e-847c-4685-bbf9-82a56c051e2f" providerId="AD" clId="Web-{242B477B-6035-4E27-8E26-25C32FC95566}" dt="2020-05-28T10:39:47.229" v="77" actId="20577"/>
        <pc:sldMkLst>
          <pc:docMk/>
          <pc:sldMk cId="2831172326" sldId="345"/>
        </pc:sldMkLst>
        <pc:spChg chg="mod">
          <ac:chgData name="Dovilė Sujetaitė" userId="S::dovile.sujetaite@kurklt.lt::a882832e-847c-4685-bbf9-82a56c051e2f" providerId="AD" clId="Web-{242B477B-6035-4E27-8E26-25C32FC95566}" dt="2020-05-28T10:39:47.229" v="77" actId="20577"/>
          <ac:spMkLst>
            <pc:docMk/>
            <pc:sldMk cId="2831172326" sldId="345"/>
            <ac:spMk id="3" creationId="{3F5D852D-246F-48A8-A4BC-50F11DF49634}"/>
          </ac:spMkLst>
        </pc:spChg>
      </pc:sldChg>
      <pc:sldChg chg="modSp">
        <pc:chgData name="Dovilė Sujetaitė" userId="S::dovile.sujetaite@kurklt.lt::a882832e-847c-4685-bbf9-82a56c051e2f" providerId="AD" clId="Web-{242B477B-6035-4E27-8E26-25C32FC95566}" dt="2020-05-28T10:33:54.761" v="2" actId="20577"/>
        <pc:sldMkLst>
          <pc:docMk/>
          <pc:sldMk cId="3841565922" sldId="347"/>
        </pc:sldMkLst>
        <pc:spChg chg="mod">
          <ac:chgData name="Dovilė Sujetaitė" userId="S::dovile.sujetaite@kurklt.lt::a882832e-847c-4685-bbf9-82a56c051e2f" providerId="AD" clId="Web-{242B477B-6035-4E27-8E26-25C32FC95566}" dt="2020-05-28T10:33:54.761" v="2" actId="20577"/>
          <ac:spMkLst>
            <pc:docMk/>
            <pc:sldMk cId="3841565922" sldId="347"/>
            <ac:spMk id="2" creationId="{A5DB8870-A482-4027-99AC-1D4A67D25A11}"/>
          </ac:spMkLst>
        </pc:spChg>
      </pc:sldChg>
      <pc:sldChg chg="modSp">
        <pc:chgData name="Dovilė Sujetaitė" userId="S::dovile.sujetaite@kurklt.lt::a882832e-847c-4685-bbf9-82a56c051e2f" providerId="AD" clId="Web-{242B477B-6035-4E27-8E26-25C32FC95566}" dt="2020-05-28T10:35:35.057" v="30" actId="20577"/>
        <pc:sldMkLst>
          <pc:docMk/>
          <pc:sldMk cId="1387065849" sldId="350"/>
        </pc:sldMkLst>
        <pc:spChg chg="mod">
          <ac:chgData name="Dovilė Sujetaitė" userId="S::dovile.sujetaite@kurklt.lt::a882832e-847c-4685-bbf9-82a56c051e2f" providerId="AD" clId="Web-{242B477B-6035-4E27-8E26-25C32FC95566}" dt="2020-05-28T10:35:31.823" v="24" actId="20577"/>
          <ac:spMkLst>
            <pc:docMk/>
            <pc:sldMk cId="1387065849" sldId="350"/>
            <ac:spMk id="3" creationId="{D6F3A9B7-3E14-4A7A-AA35-19E8669C975E}"/>
          </ac:spMkLst>
        </pc:spChg>
        <pc:spChg chg="mod">
          <ac:chgData name="Dovilė Sujetaitė" userId="S::dovile.sujetaite@kurklt.lt::a882832e-847c-4685-bbf9-82a56c051e2f" providerId="AD" clId="Web-{242B477B-6035-4E27-8E26-25C32FC95566}" dt="2020-05-28T10:35:35.057" v="30" actId="20577"/>
          <ac:spMkLst>
            <pc:docMk/>
            <pc:sldMk cId="1387065849" sldId="350"/>
            <ac:spMk id="15" creationId="{31A41BCE-C44D-44B7-B315-E0016749F31D}"/>
          </ac:spMkLst>
        </pc:spChg>
      </pc:sldChg>
      <pc:sldChg chg="modSp">
        <pc:chgData name="Dovilė Sujetaitė" userId="S::dovile.sujetaite@kurklt.lt::a882832e-847c-4685-bbf9-82a56c051e2f" providerId="AD" clId="Web-{242B477B-6035-4E27-8E26-25C32FC95566}" dt="2020-05-28T10:45:00.401" v="105" actId="20577"/>
        <pc:sldMkLst>
          <pc:docMk/>
          <pc:sldMk cId="4048448639" sldId="351"/>
        </pc:sldMkLst>
        <pc:spChg chg="mod">
          <ac:chgData name="Dovilė Sujetaitė" userId="S::dovile.sujetaite@kurklt.lt::a882832e-847c-4685-bbf9-82a56c051e2f" providerId="AD" clId="Web-{242B477B-6035-4E27-8E26-25C32FC95566}" dt="2020-05-28T10:44:24.306" v="100" actId="20577"/>
          <ac:spMkLst>
            <pc:docMk/>
            <pc:sldMk cId="4048448639" sldId="351"/>
            <ac:spMk id="3" creationId="{2F21A4D4-90F1-439F-95DE-42CA9FE9E72B}"/>
          </ac:spMkLst>
        </pc:spChg>
        <pc:spChg chg="mod">
          <ac:chgData name="Dovilė Sujetaitė" userId="S::dovile.sujetaite@kurklt.lt::a882832e-847c-4685-bbf9-82a56c051e2f" providerId="AD" clId="Web-{242B477B-6035-4E27-8E26-25C32FC95566}" dt="2020-05-28T10:44:53.525" v="102" actId="20577"/>
          <ac:spMkLst>
            <pc:docMk/>
            <pc:sldMk cId="4048448639" sldId="351"/>
            <ac:spMk id="13" creationId="{6498DB94-9726-42D5-9615-F89172B31B57}"/>
          </ac:spMkLst>
        </pc:spChg>
        <pc:spChg chg="mod">
          <ac:chgData name="Dovilė Sujetaitė" userId="S::dovile.sujetaite@kurklt.lt::a882832e-847c-4685-bbf9-82a56c051e2f" providerId="AD" clId="Web-{242B477B-6035-4E27-8E26-25C32FC95566}" dt="2020-05-28T10:45:00.401" v="105" actId="20577"/>
          <ac:spMkLst>
            <pc:docMk/>
            <pc:sldMk cId="4048448639" sldId="351"/>
            <ac:spMk id="18" creationId="{C0C0A0AF-3663-42AE-85FA-E84A0EF9FDE5}"/>
          </ac:spMkLst>
        </pc:spChg>
      </pc:sldChg>
      <pc:sldChg chg="addSp delSp modSp">
        <pc:chgData name="Dovilė Sujetaitė" userId="S::dovile.sujetaite@kurklt.lt::a882832e-847c-4685-bbf9-82a56c051e2f" providerId="AD" clId="Web-{242B477B-6035-4E27-8E26-25C32FC95566}" dt="2020-05-28T10:48:13.603" v="142" actId="1076"/>
        <pc:sldMkLst>
          <pc:docMk/>
          <pc:sldMk cId="196646473" sldId="353"/>
        </pc:sldMkLst>
        <pc:spChg chg="del mod">
          <ac:chgData name="Dovilė Sujetaitė" userId="S::dovile.sujetaite@kurklt.lt::a882832e-847c-4685-bbf9-82a56c051e2f" providerId="AD" clId="Web-{242B477B-6035-4E27-8E26-25C32FC95566}" dt="2020-05-28T10:47:15.947" v="121"/>
          <ac:spMkLst>
            <pc:docMk/>
            <pc:sldMk cId="196646473" sldId="353"/>
            <ac:spMk id="2" creationId="{4E357D6C-6100-45FD-8F64-547862F6C5D6}"/>
          </ac:spMkLst>
        </pc:spChg>
        <pc:spChg chg="add del mod">
          <ac:chgData name="Dovilė Sujetaitė" userId="S::dovile.sujetaite@kurklt.lt::a882832e-847c-4685-bbf9-82a56c051e2f" providerId="AD" clId="Web-{242B477B-6035-4E27-8E26-25C32FC95566}" dt="2020-05-28T10:47:29.369" v="124"/>
          <ac:spMkLst>
            <pc:docMk/>
            <pc:sldMk cId="196646473" sldId="353"/>
            <ac:spMk id="3" creationId="{48DDA66C-D5AF-49CF-AEEC-E1283934A706}"/>
          </ac:spMkLst>
        </pc:spChg>
        <pc:spChg chg="mod">
          <ac:chgData name="Dovilė Sujetaitė" userId="S::dovile.sujetaite@kurklt.lt::a882832e-847c-4685-bbf9-82a56c051e2f" providerId="AD" clId="Web-{242B477B-6035-4E27-8E26-25C32FC95566}" dt="2020-05-28T10:48:10.493" v="141" actId="1076"/>
          <ac:spMkLst>
            <pc:docMk/>
            <pc:sldMk cId="196646473" sldId="353"/>
            <ac:spMk id="4" creationId="{87465DB6-1F29-4122-8DF6-AE20649BAD9E}"/>
          </ac:spMkLst>
        </pc:spChg>
        <pc:spChg chg="add del mod">
          <ac:chgData name="Dovilė Sujetaitė" userId="S::dovile.sujetaite@kurklt.lt::a882832e-847c-4685-bbf9-82a56c051e2f" providerId="AD" clId="Web-{242B477B-6035-4E27-8E26-25C32FC95566}" dt="2020-05-28T10:47:44.181" v="130"/>
          <ac:spMkLst>
            <pc:docMk/>
            <pc:sldMk cId="196646473" sldId="353"/>
            <ac:spMk id="5" creationId="{3012F8B4-B843-4D99-A38C-1F8F15E3A7E6}"/>
          </ac:spMkLst>
        </pc:spChg>
        <pc:spChg chg="add del mod">
          <ac:chgData name="Dovilė Sujetaitė" userId="S::dovile.sujetaite@kurklt.lt::a882832e-847c-4685-bbf9-82a56c051e2f" providerId="AD" clId="Web-{242B477B-6035-4E27-8E26-25C32FC95566}" dt="2020-05-28T10:48:04.103" v="139"/>
          <ac:spMkLst>
            <pc:docMk/>
            <pc:sldMk cId="196646473" sldId="353"/>
            <ac:spMk id="6" creationId="{30315AF8-0968-4FCB-8BE3-E9A129917F6C}"/>
          </ac:spMkLst>
        </pc:spChg>
        <pc:spChg chg="add">
          <ac:chgData name="Dovilė Sujetaitė" userId="S::dovile.sujetaite@kurklt.lt::a882832e-847c-4685-bbf9-82a56c051e2f" providerId="AD" clId="Web-{242B477B-6035-4E27-8E26-25C32FC95566}" dt="2020-05-28T10:48:07.368" v="140"/>
          <ac:spMkLst>
            <pc:docMk/>
            <pc:sldMk cId="196646473" sldId="353"/>
            <ac:spMk id="8" creationId="{E5200586-5579-44AF-970E-CB7DEE6126B3}"/>
          </ac:spMkLst>
        </pc:spChg>
        <pc:spChg chg="mod">
          <ac:chgData name="Dovilė Sujetaitė" userId="S::dovile.sujetaite@kurklt.lt::a882832e-847c-4685-bbf9-82a56c051e2f" providerId="AD" clId="Web-{242B477B-6035-4E27-8E26-25C32FC95566}" dt="2020-05-28T10:48:13.603" v="142" actId="1076"/>
          <ac:spMkLst>
            <pc:docMk/>
            <pc:sldMk cId="196646473" sldId="353"/>
            <ac:spMk id="15" creationId="{31A41BCE-C44D-44B7-B315-E0016749F31D}"/>
          </ac:spMkLst>
        </pc:spChg>
      </pc:sldChg>
      <pc:sldChg chg="modSp">
        <pc:chgData name="Dovilė Sujetaitė" userId="S::dovile.sujetaite@kurklt.lt::a882832e-847c-4685-bbf9-82a56c051e2f" providerId="AD" clId="Web-{242B477B-6035-4E27-8E26-25C32FC95566}" dt="2020-05-28T10:46:45.822" v="118" actId="20577"/>
        <pc:sldMkLst>
          <pc:docMk/>
          <pc:sldMk cId="2142967151" sldId="361"/>
        </pc:sldMkLst>
        <pc:spChg chg="mod">
          <ac:chgData name="Dovilė Sujetaitė" userId="S::dovile.sujetaite@kurklt.lt::a882832e-847c-4685-bbf9-82a56c051e2f" providerId="AD" clId="Web-{242B477B-6035-4E27-8E26-25C32FC95566}" dt="2020-05-28T10:46:45.822" v="118" actId="20577"/>
          <ac:spMkLst>
            <pc:docMk/>
            <pc:sldMk cId="2142967151" sldId="361"/>
            <ac:spMk id="15" creationId="{31A41BCE-C44D-44B7-B315-E0016749F31D}"/>
          </ac:spMkLst>
        </pc:spChg>
      </pc:sldChg>
    </pc:docChg>
  </pc:docChgLst>
  <pc:docChgLst>
    <pc:chgData name="Dovilė Sujetaitė" userId="S::dovile.sujetaite@kurklt.lt::a882832e-847c-4685-bbf9-82a56c051e2f" providerId="AD" clId="Web-{7D63DB9F-74F4-4505-9ED5-46CC9D9C366C}"/>
    <pc:docChg chg="addSld delSld">
      <pc:chgData name="Dovilė Sujetaitė" userId="S::dovile.sujetaite@kurklt.lt::a882832e-847c-4685-bbf9-82a56c051e2f" providerId="AD" clId="Web-{7D63DB9F-74F4-4505-9ED5-46CC9D9C366C}" dt="2020-04-29T09:43:18.542" v="1"/>
      <pc:docMkLst>
        <pc:docMk/>
      </pc:docMkLst>
      <pc:sldChg chg="new del">
        <pc:chgData name="Dovilė Sujetaitė" userId="S::dovile.sujetaite@kurklt.lt::a882832e-847c-4685-bbf9-82a56c051e2f" providerId="AD" clId="Web-{7D63DB9F-74F4-4505-9ED5-46CC9D9C366C}" dt="2020-04-29T09:43:18.542" v="1"/>
        <pc:sldMkLst>
          <pc:docMk/>
          <pc:sldMk cId="582395449" sldId="307"/>
        </pc:sldMkLst>
      </pc:sldChg>
    </pc:docChg>
  </pc:docChgLst>
  <pc:docChgLst>
    <pc:chgData name="Vytautas Vaitiekūnas" userId="S::vytautas.vaitiekunas@kurklt.lt::1d88cd32-ba47-470e-aebe-c1862d0ffbe5" providerId="AD" clId="Web-{06971319-0565-4218-9F41-5CFE9CE1D8D8}"/>
    <pc:docChg chg="modSld">
      <pc:chgData name="Vytautas Vaitiekūnas" userId="S::vytautas.vaitiekunas@kurklt.lt::1d88cd32-ba47-470e-aebe-c1862d0ffbe5" providerId="AD" clId="Web-{06971319-0565-4218-9F41-5CFE9CE1D8D8}" dt="2020-05-13T12:39:54.788" v="11" actId="20577"/>
      <pc:docMkLst>
        <pc:docMk/>
      </pc:docMkLst>
      <pc:sldChg chg="modSp">
        <pc:chgData name="Vytautas Vaitiekūnas" userId="S::vytautas.vaitiekunas@kurklt.lt::1d88cd32-ba47-470e-aebe-c1862d0ffbe5" providerId="AD" clId="Web-{06971319-0565-4218-9F41-5CFE9CE1D8D8}" dt="2020-05-13T12:39:54.788" v="10" actId="20577"/>
        <pc:sldMkLst>
          <pc:docMk/>
          <pc:sldMk cId="368095192" sldId="310"/>
        </pc:sldMkLst>
        <pc:spChg chg="mod">
          <ac:chgData name="Vytautas Vaitiekūnas" userId="S::vytautas.vaitiekunas@kurklt.lt::1d88cd32-ba47-470e-aebe-c1862d0ffbe5" providerId="AD" clId="Web-{06971319-0565-4218-9F41-5CFE9CE1D8D8}" dt="2020-05-13T12:39:54.788" v="10" actId="20577"/>
          <ac:spMkLst>
            <pc:docMk/>
            <pc:sldMk cId="368095192" sldId="310"/>
            <ac:spMk id="4" creationId="{C3D04776-4C22-436E-B4BE-0FB6C9A38ECF}"/>
          </ac:spMkLst>
        </pc:spChg>
      </pc:sldChg>
    </pc:docChg>
  </pc:docChgLst>
  <pc:docChgLst>
    <pc:chgData name="Vytautas Vaitiekūnas" userId="S::vytautas.vaitiekunas@kurklt.lt::1d88cd32-ba47-470e-aebe-c1862d0ffbe5" providerId="AD" clId="Web-{7BF50CEB-C2A6-46F2-9597-AEEA667F454B}"/>
    <pc:docChg chg="modSld">
      <pc:chgData name="Vytautas Vaitiekūnas" userId="S::vytautas.vaitiekunas@kurklt.lt::1d88cd32-ba47-470e-aebe-c1862d0ffbe5" providerId="AD" clId="Web-{7BF50CEB-C2A6-46F2-9597-AEEA667F454B}" dt="2020-04-30T08:30:31.340" v="45" actId="20577"/>
      <pc:docMkLst>
        <pc:docMk/>
      </pc:docMkLst>
      <pc:sldChg chg="modSp">
        <pc:chgData name="Vytautas Vaitiekūnas" userId="S::vytautas.vaitiekunas@kurklt.lt::1d88cd32-ba47-470e-aebe-c1862d0ffbe5" providerId="AD" clId="Web-{7BF50CEB-C2A6-46F2-9597-AEEA667F454B}" dt="2020-04-30T08:19:49.487" v="20" actId="1076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7BF50CEB-C2A6-46F2-9597-AEEA667F454B}" dt="2020-04-30T08:15:54.926" v="11" actId="1076"/>
          <ac:spMkLst>
            <pc:docMk/>
            <pc:sldMk cId="726366574" sldId="302"/>
            <ac:spMk id="6" creationId="{69220795-00D9-42D6-B445-89C1922663F8}"/>
          </ac:spMkLst>
        </pc:spChg>
        <pc:spChg chg="mod">
          <ac:chgData name="Vytautas Vaitiekūnas" userId="S::vytautas.vaitiekunas@kurklt.lt::1d88cd32-ba47-470e-aebe-c1862d0ffbe5" providerId="AD" clId="Web-{7BF50CEB-C2A6-46F2-9597-AEEA667F454B}" dt="2020-04-30T08:18:56.190" v="14" actId="20577"/>
          <ac:spMkLst>
            <pc:docMk/>
            <pc:sldMk cId="726366574" sldId="302"/>
            <ac:spMk id="7" creationId="{8CE09651-593D-4498-B97C-BF115FF88540}"/>
          </ac:spMkLst>
        </pc:spChg>
        <pc:spChg chg="mod">
          <ac:chgData name="Vytautas Vaitiekūnas" userId="S::vytautas.vaitiekunas@kurklt.lt::1d88cd32-ba47-470e-aebe-c1862d0ffbe5" providerId="AD" clId="Web-{7BF50CEB-C2A6-46F2-9597-AEEA667F454B}" dt="2020-04-30T08:19:47.206" v="19" actId="1076"/>
          <ac:spMkLst>
            <pc:docMk/>
            <pc:sldMk cId="726366574" sldId="302"/>
            <ac:spMk id="11" creationId="{4C9DA6D3-F755-49A2-A7B3-1796D73E41FA}"/>
          </ac:spMkLst>
        </pc:spChg>
        <pc:spChg chg="mod">
          <ac:chgData name="Vytautas Vaitiekūnas" userId="S::vytautas.vaitiekunas@kurklt.lt::1d88cd32-ba47-470e-aebe-c1862d0ffbe5" providerId="AD" clId="Web-{7BF50CEB-C2A6-46F2-9597-AEEA667F454B}" dt="2020-04-30T08:19:49.487" v="20" actId="1076"/>
          <ac:spMkLst>
            <pc:docMk/>
            <pc:sldMk cId="726366574" sldId="302"/>
            <ac:spMk id="13" creationId="{4AE2E5D6-61AD-41D1-A149-E8FEE0A7A3A2}"/>
          </ac:spMkLst>
        </pc:spChg>
      </pc:sldChg>
      <pc:sldChg chg="modSp">
        <pc:chgData name="Vytautas Vaitiekūnas" userId="S::vytautas.vaitiekunas@kurklt.lt::1d88cd32-ba47-470e-aebe-c1862d0ffbe5" providerId="AD" clId="Web-{7BF50CEB-C2A6-46F2-9597-AEEA667F454B}" dt="2020-04-30T08:30:31.309" v="44" actId="20577"/>
        <pc:sldMkLst>
          <pc:docMk/>
          <pc:sldMk cId="3508186350" sldId="306"/>
        </pc:sldMkLst>
        <pc:spChg chg="mod">
          <ac:chgData name="Vytautas Vaitiekūnas" userId="S::vytautas.vaitiekunas@kurklt.lt::1d88cd32-ba47-470e-aebe-c1862d0ffbe5" providerId="AD" clId="Web-{7BF50CEB-C2A6-46F2-9597-AEEA667F454B}" dt="2020-04-30T08:30:31.309" v="44" actId="20577"/>
          <ac:spMkLst>
            <pc:docMk/>
            <pc:sldMk cId="3508186350" sldId="306"/>
            <ac:spMk id="4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7BF50CEB-C2A6-46F2-9597-AEEA667F454B}" dt="2020-04-30T07:57:01.109" v="0" actId="1076"/>
        <pc:sldMkLst>
          <pc:docMk/>
          <pc:sldMk cId="368095192" sldId="310"/>
        </pc:sldMkLst>
        <pc:spChg chg="mod">
          <ac:chgData name="Vytautas Vaitiekūnas" userId="S::vytautas.vaitiekunas@kurklt.lt::1d88cd32-ba47-470e-aebe-c1862d0ffbe5" providerId="AD" clId="Web-{7BF50CEB-C2A6-46F2-9597-AEEA667F454B}" dt="2020-04-30T07:57:01.109" v="0" actId="1076"/>
          <ac:spMkLst>
            <pc:docMk/>
            <pc:sldMk cId="368095192" sldId="310"/>
            <ac:spMk id="7" creationId="{34F19B65-4FD1-4162-AB84-445E2F7BEEFC}"/>
          </ac:spMkLst>
        </pc:spChg>
      </pc:sldChg>
    </pc:docChg>
  </pc:docChgLst>
  <pc:docChgLst>
    <pc:chgData name="Dovilė Sujetaitė" userId="S::dovile.sujetaite@kurklt.lt::a882832e-847c-4685-bbf9-82a56c051e2f" providerId="AD" clId="Web-{AC9C80DC-A1FC-4E31-B49C-A06FE4046678}"/>
    <pc:docChg chg="modSld">
      <pc:chgData name="Dovilė Sujetaitė" userId="S::dovile.sujetaite@kurklt.lt::a882832e-847c-4685-bbf9-82a56c051e2f" providerId="AD" clId="Web-{AC9C80DC-A1FC-4E31-B49C-A06FE4046678}" dt="2020-05-13T18:57:36.627" v="343" actId="20577"/>
      <pc:docMkLst>
        <pc:docMk/>
      </pc:docMkLst>
      <pc:sldChg chg="addSp delSp modSp">
        <pc:chgData name="Dovilė Sujetaitė" userId="S::dovile.sujetaite@kurklt.lt::a882832e-847c-4685-bbf9-82a56c051e2f" providerId="AD" clId="Web-{AC9C80DC-A1FC-4E31-B49C-A06FE4046678}" dt="2020-05-13T18:50:09.997" v="275" actId="20577"/>
        <pc:sldMkLst>
          <pc:docMk/>
          <pc:sldMk cId="3543731991" sldId="328"/>
        </pc:sldMkLst>
        <pc:spChg chg="mod">
          <ac:chgData name="Dovilė Sujetaitė" userId="S::dovile.sujetaite@kurklt.lt::a882832e-847c-4685-bbf9-82a56c051e2f" providerId="AD" clId="Web-{AC9C80DC-A1FC-4E31-B49C-A06FE4046678}" dt="2020-05-13T18:50:09.997" v="275" actId="20577"/>
          <ac:spMkLst>
            <pc:docMk/>
            <pc:sldMk cId="3543731991" sldId="328"/>
            <ac:spMk id="6" creationId="{A72AB9BF-437F-4880-B0AA-7E48C5CC5D09}"/>
          </ac:spMkLst>
        </pc:spChg>
        <pc:spChg chg="del mod">
          <ac:chgData name="Dovilė Sujetaitė" userId="S::dovile.sujetaite@kurklt.lt::a882832e-847c-4685-bbf9-82a56c051e2f" providerId="AD" clId="Web-{AC9C80DC-A1FC-4E31-B49C-A06FE4046678}" dt="2020-05-13T18:35:46.064" v="7"/>
          <ac:spMkLst>
            <pc:docMk/>
            <pc:sldMk cId="3543731991" sldId="328"/>
            <ac:spMk id="7" creationId="{A9D5763F-7BE3-419E-8392-A0CDE0967DC9}"/>
          </ac:spMkLst>
        </pc:spChg>
        <pc:spChg chg="del">
          <ac:chgData name="Dovilė Sujetaitė" userId="S::dovile.sujetaite@kurklt.lt::a882832e-847c-4685-bbf9-82a56c051e2f" providerId="AD" clId="Web-{AC9C80DC-A1FC-4E31-B49C-A06FE4046678}" dt="2020-05-13T18:35:31.017" v="4"/>
          <ac:spMkLst>
            <pc:docMk/>
            <pc:sldMk cId="3543731991" sldId="328"/>
            <ac:spMk id="8" creationId="{98C43A2A-8552-4BAF-94D4-0EA86B5E1800}"/>
          </ac:spMkLst>
        </pc:spChg>
        <pc:spChg chg="add del">
          <ac:chgData name="Dovilė Sujetaitė" userId="S::dovile.sujetaite@kurklt.lt::a882832e-847c-4685-bbf9-82a56c051e2f" providerId="AD" clId="Web-{AC9C80DC-A1FC-4E31-B49C-A06FE4046678}" dt="2020-05-13T18:43:39.023" v="112"/>
          <ac:spMkLst>
            <pc:docMk/>
            <pc:sldMk cId="3543731991" sldId="328"/>
            <ac:spMk id="9" creationId="{276FB3A2-35BE-4B6B-BC5E-9C24C328A929}"/>
          </ac:spMkLst>
        </pc:spChg>
        <pc:spChg chg="add del">
          <ac:chgData name="Dovilė Sujetaitė" userId="S::dovile.sujetaite@kurklt.lt::a882832e-847c-4685-bbf9-82a56c051e2f" providerId="AD" clId="Web-{AC9C80DC-A1FC-4E31-B49C-A06FE4046678}" dt="2020-05-13T18:43:42.929" v="113"/>
          <ac:spMkLst>
            <pc:docMk/>
            <pc:sldMk cId="3543731991" sldId="328"/>
            <ac:spMk id="12" creationId="{BF575C8B-E236-43A8-A654-6238BA06D20F}"/>
          </ac:spMkLst>
        </pc:spChg>
        <pc:spChg chg="add mod">
          <ac:chgData name="Dovilė Sujetaitė" userId="S::dovile.sujetaite@kurklt.lt::a882832e-847c-4685-bbf9-82a56c051e2f" providerId="AD" clId="Web-{AC9C80DC-A1FC-4E31-B49C-A06FE4046678}" dt="2020-05-13T18:45:40.165" v="194" actId="20577"/>
          <ac:spMkLst>
            <pc:docMk/>
            <pc:sldMk cId="3543731991" sldId="328"/>
            <ac:spMk id="14" creationId="{4EFAA3A6-05FA-4A7E-B699-3AA1E7E30319}"/>
          </ac:spMkLst>
        </pc:spChg>
        <pc:spChg chg="mod">
          <ac:chgData name="Dovilė Sujetaitė" userId="S::dovile.sujetaite@kurklt.lt::a882832e-847c-4685-bbf9-82a56c051e2f" providerId="AD" clId="Web-{AC9C80DC-A1FC-4E31-B49C-A06FE4046678}" dt="2020-05-13T18:46:28.759" v="196"/>
          <ac:spMkLst>
            <pc:docMk/>
            <pc:sldMk cId="3543731991" sldId="328"/>
            <ac:spMk id="15" creationId="{E6A2B447-76FB-488F-AA7E-FB8DAA0A2241}"/>
          </ac:spMkLst>
        </pc:spChg>
        <pc:spChg chg="mod">
          <ac:chgData name="Dovilė Sujetaitė" userId="S::dovile.sujetaite@kurklt.lt::a882832e-847c-4685-bbf9-82a56c051e2f" providerId="AD" clId="Web-{AC9C80DC-A1FC-4E31-B49C-A06FE4046678}" dt="2020-05-13T18:44:09.258" v="114" actId="20577"/>
          <ac:spMkLst>
            <pc:docMk/>
            <pc:sldMk cId="3543731991" sldId="328"/>
            <ac:spMk id="16" creationId="{BF815F6D-F34F-4148-A500-9EF580B758E1}"/>
          </ac:spMkLst>
        </pc:spChg>
        <pc:spChg chg="add mod">
          <ac:chgData name="Dovilė Sujetaitė" userId="S::dovile.sujetaite@kurklt.lt::a882832e-847c-4685-bbf9-82a56c051e2f" providerId="AD" clId="Web-{AC9C80DC-A1FC-4E31-B49C-A06FE4046678}" dt="2020-05-13T18:45:45.243" v="195" actId="1076"/>
          <ac:spMkLst>
            <pc:docMk/>
            <pc:sldMk cId="3543731991" sldId="328"/>
            <ac:spMk id="17" creationId="{21F78350-A506-4A9F-BB2A-C21DAA5887EF}"/>
          </ac:spMkLst>
        </pc:spChg>
        <pc:graphicFrameChg chg="mod">
          <ac:chgData name="Dovilė Sujetaitė" userId="S::dovile.sujetaite@kurklt.lt::a882832e-847c-4685-bbf9-82a56c051e2f" providerId="AD" clId="Web-{AC9C80DC-A1FC-4E31-B49C-A06FE4046678}" dt="2020-05-13T18:43:20.069" v="103" actId="1076"/>
          <ac:graphicFrameMkLst>
            <pc:docMk/>
            <pc:sldMk cId="3543731991" sldId="328"/>
            <ac:graphicFrameMk id="18" creationId="{00000000-0000-0000-0000-000000000000}"/>
          </ac:graphicFrameMkLst>
        </pc:graphicFrameChg>
      </pc:sldChg>
      <pc:sldChg chg="addSp delSp modSp">
        <pc:chgData name="Dovilė Sujetaitė" userId="S::dovile.sujetaite@kurklt.lt::a882832e-847c-4685-bbf9-82a56c051e2f" providerId="AD" clId="Web-{AC9C80DC-A1FC-4E31-B49C-A06FE4046678}" dt="2020-05-13T18:57:35.518" v="341" actId="20577"/>
        <pc:sldMkLst>
          <pc:docMk/>
          <pc:sldMk cId="4250772804" sldId="329"/>
        </pc:sldMkLst>
        <pc:spChg chg="mod">
          <ac:chgData name="Dovilė Sujetaitė" userId="S::dovile.sujetaite@kurklt.lt::a882832e-847c-4685-bbf9-82a56c051e2f" providerId="AD" clId="Web-{AC9C80DC-A1FC-4E31-B49C-A06FE4046678}" dt="2020-05-13T18:57:35.518" v="341" actId="20577"/>
          <ac:spMkLst>
            <pc:docMk/>
            <pc:sldMk cId="4250772804" sldId="329"/>
            <ac:spMk id="3" creationId="{137C10A2-E5A6-4EE3-AD0A-E624BD6D0A4B}"/>
          </ac:spMkLst>
        </pc:spChg>
        <pc:spChg chg="mod">
          <ac:chgData name="Dovilė Sujetaitė" userId="S::dovile.sujetaite@kurklt.lt::a882832e-847c-4685-bbf9-82a56c051e2f" providerId="AD" clId="Web-{AC9C80DC-A1FC-4E31-B49C-A06FE4046678}" dt="2020-05-13T18:51:01.763" v="280" actId="1076"/>
          <ac:spMkLst>
            <pc:docMk/>
            <pc:sldMk cId="4250772804" sldId="329"/>
            <ac:spMk id="13" creationId="{31A41BCE-C44D-44B7-B315-E0016749F31D}"/>
          </ac:spMkLst>
        </pc:spChg>
        <pc:graphicFrameChg chg="mod">
          <ac:chgData name="Dovilė Sujetaitė" userId="S::dovile.sujetaite@kurklt.lt::a882832e-847c-4685-bbf9-82a56c051e2f" providerId="AD" clId="Web-{AC9C80DC-A1FC-4E31-B49C-A06FE4046678}" dt="2020-05-13T18:50:55.622" v="279" actId="14100"/>
          <ac:graphicFrameMkLst>
            <pc:docMk/>
            <pc:sldMk cId="4250772804" sldId="329"/>
            <ac:graphicFrameMk id="16" creationId="{00000000-0000-0000-0000-000000000000}"/>
          </ac:graphicFrameMkLst>
        </pc:graphicFrameChg>
        <pc:picChg chg="add del mod">
          <ac:chgData name="Dovilė Sujetaitė" userId="S::dovile.sujetaite@kurklt.lt::a882832e-847c-4685-bbf9-82a56c051e2f" providerId="AD" clId="Web-{AC9C80DC-A1FC-4E31-B49C-A06FE4046678}" dt="2020-05-13T18:57:22.299" v="315"/>
          <ac:picMkLst>
            <pc:docMk/>
            <pc:sldMk cId="4250772804" sldId="329"/>
            <ac:picMk id="2" creationId="{F824D7F8-9459-40C4-9066-CE248C856832}"/>
          </ac:picMkLst>
        </pc:picChg>
        <pc:picChg chg="add del mod">
          <ac:chgData name="Dovilė Sujetaitė" userId="S::dovile.sujetaite@kurklt.lt::a882832e-847c-4685-bbf9-82a56c051e2f" providerId="AD" clId="Web-{AC9C80DC-A1FC-4E31-B49C-A06FE4046678}" dt="2020-05-13T18:57:09.174" v="312"/>
          <ac:picMkLst>
            <pc:docMk/>
            <pc:sldMk cId="4250772804" sldId="329"/>
            <ac:picMk id="4" creationId="{0789AB09-5714-4EAB-AD46-C678BE8A0C21}"/>
          </ac:picMkLst>
        </pc:picChg>
        <pc:picChg chg="add del mod">
          <ac:chgData name="Dovilė Sujetaitė" userId="S::dovile.sujetaite@kurklt.lt::a882832e-847c-4685-bbf9-82a56c051e2f" providerId="AD" clId="Web-{AC9C80DC-A1FC-4E31-B49C-A06FE4046678}" dt="2020-05-13T18:57:07.893" v="311"/>
          <ac:picMkLst>
            <pc:docMk/>
            <pc:sldMk cId="4250772804" sldId="329"/>
            <ac:picMk id="6" creationId="{6385407B-7256-4511-AB07-9CCE83973157}"/>
          </ac:picMkLst>
        </pc:picChg>
      </pc:sldChg>
    </pc:docChg>
  </pc:docChgLst>
  <pc:docChgLst>
    <pc:chgData name="Dovilė Sujetaitė" userId="S::dovile.sujetaite@kurklt.lt::a882832e-847c-4685-bbf9-82a56c051e2f" providerId="AD" clId="Web-{55E2BA2C-FD7E-4E01-9CA8-FF68268DAA90}"/>
    <pc:docChg chg="modSld">
      <pc:chgData name="Dovilė Sujetaitė" userId="S::dovile.sujetaite@kurklt.lt::a882832e-847c-4685-bbf9-82a56c051e2f" providerId="AD" clId="Web-{55E2BA2C-FD7E-4E01-9CA8-FF68268DAA90}" dt="2020-03-31T14:27:47.572" v="14" actId="20577"/>
      <pc:docMkLst>
        <pc:docMk/>
      </pc:docMkLst>
      <pc:sldChg chg="modSp">
        <pc:chgData name="Dovilė Sujetaitė" userId="S::dovile.sujetaite@kurklt.lt::a882832e-847c-4685-bbf9-82a56c051e2f" providerId="AD" clId="Web-{55E2BA2C-FD7E-4E01-9CA8-FF68268DAA90}" dt="2020-03-31T14:27:47.556" v="13" actId="20577"/>
        <pc:sldMkLst>
          <pc:docMk/>
          <pc:sldMk cId="0" sldId="263"/>
        </pc:sldMkLst>
        <pc:spChg chg="mod">
          <ac:chgData name="Dovilė Sujetaitė" userId="S::dovile.sujetaite@kurklt.lt::a882832e-847c-4685-bbf9-82a56c051e2f" providerId="AD" clId="Web-{55E2BA2C-FD7E-4E01-9CA8-FF68268DAA90}" dt="2020-03-31T14:27:47.556" v="13" actId="20577"/>
          <ac:spMkLst>
            <pc:docMk/>
            <pc:sldMk cId="0" sldId="263"/>
            <ac:spMk id="12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C22267A5-0F84-4415-A7B5-0CC35FF6E9F2}"/>
    <pc:docChg chg="addSld delSld modSld sldOrd">
      <pc:chgData name="Vytautas Vaitiekūnas" userId="S::vytautas.vaitiekunas@kurklt.lt::1d88cd32-ba47-470e-aebe-c1862d0ffbe5" providerId="AD" clId="Web-{C22267A5-0F84-4415-A7B5-0CC35FF6E9F2}" dt="2020-04-06T18:08:14.498" v="709" actId="20577"/>
      <pc:docMkLst>
        <pc:docMk/>
      </pc:docMkLst>
      <pc:sldChg chg="ord">
        <pc:chgData name="Vytautas Vaitiekūnas" userId="S::vytautas.vaitiekunas@kurklt.lt::1d88cd32-ba47-470e-aebe-c1862d0ffbe5" providerId="AD" clId="Web-{C22267A5-0F84-4415-A7B5-0CC35FF6E9F2}" dt="2020-04-06T16:05:43.871" v="159"/>
        <pc:sldMkLst>
          <pc:docMk/>
          <pc:sldMk cId="2484214049" sldId="287"/>
        </pc:sldMkLst>
      </pc:sldChg>
      <pc:sldChg chg="modSp del">
        <pc:chgData name="Vytautas Vaitiekūnas" userId="S::vytautas.vaitiekunas@kurklt.lt::1d88cd32-ba47-470e-aebe-c1862d0ffbe5" providerId="AD" clId="Web-{C22267A5-0F84-4415-A7B5-0CC35FF6E9F2}" dt="2020-04-06T16:15:09.153" v="309"/>
        <pc:sldMkLst>
          <pc:docMk/>
          <pc:sldMk cId="906039198" sldId="288"/>
        </pc:sldMkLst>
        <pc:spChg chg="mod">
          <ac:chgData name="Vytautas Vaitiekūnas" userId="S::vytautas.vaitiekunas@kurklt.lt::1d88cd32-ba47-470e-aebe-c1862d0ffbe5" providerId="AD" clId="Web-{C22267A5-0F84-4415-A7B5-0CC35FF6E9F2}" dt="2020-04-06T15:53:51.136" v="32" actId="20577"/>
          <ac:spMkLst>
            <pc:docMk/>
            <pc:sldMk cId="906039198" sldId="288"/>
            <ac:spMk id="4" creationId="{00000000-0000-0000-0000-000000000000}"/>
          </ac:spMkLst>
        </pc:spChg>
      </pc:sldChg>
      <pc:sldChg chg="addSp delSp modSp add replId">
        <pc:chgData name="Vytautas Vaitiekūnas" userId="S::vytautas.vaitiekunas@kurklt.lt::1d88cd32-ba47-470e-aebe-c1862d0ffbe5" providerId="AD" clId="Web-{C22267A5-0F84-4415-A7B5-0CC35FF6E9F2}" dt="2020-04-06T18:08:14.498" v="709" actId="20577"/>
        <pc:sldMkLst>
          <pc:docMk/>
          <pc:sldMk cId="726366574" sldId="302"/>
        </pc:sldMkLst>
        <pc:spChg chg="add del mod">
          <ac:chgData name="Vytautas Vaitiekūnas" userId="S::vytautas.vaitiekunas@kurklt.lt::1d88cd32-ba47-470e-aebe-c1862d0ffbe5" providerId="AD" clId="Web-{C22267A5-0F84-4415-A7B5-0CC35FF6E9F2}" dt="2020-04-06T16:06:56.575" v="215"/>
          <ac:spMkLst>
            <pc:docMk/>
            <pc:sldMk cId="726366574" sldId="302"/>
            <ac:spMk id="2" creationId="{EBE3FEFC-221E-4C55-8D8A-552950E11180}"/>
          </ac:spMkLst>
        </pc:spChg>
        <pc:spChg chg="add mod">
          <ac:chgData name="Vytautas Vaitiekūnas" userId="S::vytautas.vaitiekunas@kurklt.lt::1d88cd32-ba47-470e-aebe-c1862d0ffbe5" providerId="AD" clId="Web-{C22267A5-0F84-4415-A7B5-0CC35FF6E9F2}" dt="2020-04-06T17:51:04.804" v="428" actId="1076"/>
          <ac:spMkLst>
            <pc:docMk/>
            <pc:sldMk cId="726366574" sldId="302"/>
            <ac:spMk id="3" creationId="{EBB37A3C-5563-4AED-9265-0855A73BFBE7}"/>
          </ac:spMkLst>
        </pc:spChg>
        <pc:spChg chg="mod">
          <ac:chgData name="Vytautas Vaitiekūnas" userId="S::vytautas.vaitiekunas@kurklt.lt::1d88cd32-ba47-470e-aebe-c1862d0ffbe5" providerId="AD" clId="Web-{C22267A5-0F84-4415-A7B5-0CC35FF6E9F2}" dt="2020-04-06T18:06:38.013" v="699" actId="1076"/>
          <ac:spMkLst>
            <pc:docMk/>
            <pc:sldMk cId="726366574" sldId="302"/>
            <ac:spMk id="4" creationId="{230D5E49-8C15-4913-9CAC-383C580276BA}"/>
          </ac:spMkLst>
        </pc:spChg>
        <pc:spChg chg="mod">
          <ac:chgData name="Vytautas Vaitiekūnas" userId="S::vytautas.vaitiekunas@kurklt.lt::1d88cd32-ba47-470e-aebe-c1862d0ffbe5" providerId="AD" clId="Web-{C22267A5-0F84-4415-A7B5-0CC35FF6E9F2}" dt="2020-04-06T17:09:07.863" v="368" actId="1076"/>
          <ac:spMkLst>
            <pc:docMk/>
            <pc:sldMk cId="726366574" sldId="302"/>
            <ac:spMk id="5" creationId="{00000000-0000-0000-0000-000000000000}"/>
          </ac:spMkLst>
        </pc:spChg>
        <pc:spChg chg="add mod">
          <ac:chgData name="Vytautas Vaitiekūnas" userId="S::vytautas.vaitiekunas@kurklt.lt::1d88cd32-ba47-470e-aebe-c1862d0ffbe5" providerId="AD" clId="Web-{C22267A5-0F84-4415-A7B5-0CC35FF6E9F2}" dt="2020-04-06T16:15:18.404" v="311" actId="14100"/>
          <ac:spMkLst>
            <pc:docMk/>
            <pc:sldMk cId="726366574" sldId="302"/>
            <ac:spMk id="6" creationId="{69220795-00D9-42D6-B445-89C1922663F8}"/>
          </ac:spMkLst>
        </pc:spChg>
        <pc:spChg chg="mod">
          <ac:chgData name="Vytautas Vaitiekūnas" userId="S::vytautas.vaitiekunas@kurklt.lt::1d88cd32-ba47-470e-aebe-c1862d0ffbe5" providerId="AD" clId="Web-{C22267A5-0F84-4415-A7B5-0CC35FF6E9F2}" dt="2020-04-06T18:00:07.058" v="555" actId="14100"/>
          <ac:spMkLst>
            <pc:docMk/>
            <pc:sldMk cId="726366574" sldId="302"/>
            <ac:spMk id="7" creationId="{8CE09651-593D-4498-B97C-BF115FF88540}"/>
          </ac:spMkLst>
        </pc:spChg>
        <pc:spChg chg="mod">
          <ac:chgData name="Vytautas Vaitiekūnas" userId="S::vytautas.vaitiekunas@kurklt.lt::1d88cd32-ba47-470e-aebe-c1862d0ffbe5" providerId="AD" clId="Web-{C22267A5-0F84-4415-A7B5-0CC35FF6E9F2}" dt="2020-04-06T17:52:54.118" v="466" actId="1076"/>
          <ac:spMkLst>
            <pc:docMk/>
            <pc:sldMk cId="726366574" sldId="302"/>
            <ac:spMk id="8" creationId="{A65C41F7-E658-41E7-9BEE-E21DA597178F}"/>
          </ac:spMkLst>
        </pc:spChg>
        <pc:spChg chg="mod">
          <ac:chgData name="Vytautas Vaitiekūnas" userId="S::vytautas.vaitiekunas@kurklt.lt::1d88cd32-ba47-470e-aebe-c1862d0ffbe5" providerId="AD" clId="Web-{C22267A5-0F84-4415-A7B5-0CC35FF6E9F2}" dt="2020-04-06T18:08:14.498" v="709" actId="20577"/>
          <ac:spMkLst>
            <pc:docMk/>
            <pc:sldMk cId="726366574" sldId="302"/>
            <ac:spMk id="9" creationId="{1AFE9668-2FC5-4713-9C30-AE50E371C198}"/>
          </ac:spMkLst>
        </pc:spChg>
        <pc:spChg chg="del">
          <ac:chgData name="Vytautas Vaitiekūnas" userId="S::vytautas.vaitiekunas@kurklt.lt::1d88cd32-ba47-470e-aebe-c1862d0ffbe5" providerId="AD" clId="Web-{C22267A5-0F84-4415-A7B5-0CC35FF6E9F2}" dt="2020-04-06T15:54:07.761" v="35"/>
          <ac:spMkLst>
            <pc:docMk/>
            <pc:sldMk cId="726366574" sldId="302"/>
            <ac:spMk id="10" creationId="{5435F53B-78F6-4AA1-9E6F-127C54C30A77}"/>
          </ac:spMkLst>
        </pc:spChg>
        <pc:spChg chg="mod">
          <ac:chgData name="Vytautas Vaitiekūnas" userId="S::vytautas.vaitiekunas@kurklt.lt::1d88cd32-ba47-470e-aebe-c1862d0ffbe5" providerId="AD" clId="Web-{C22267A5-0F84-4415-A7B5-0CC35FF6E9F2}" dt="2020-04-06T18:06:59.279" v="704" actId="20577"/>
          <ac:spMkLst>
            <pc:docMk/>
            <pc:sldMk cId="726366574" sldId="302"/>
            <ac:spMk id="11" creationId="{4C9DA6D3-F755-49A2-A7B3-1796D73E41FA}"/>
          </ac:spMkLst>
        </pc:spChg>
        <pc:spChg chg="add mod">
          <ac:chgData name="Vytautas Vaitiekūnas" userId="S::vytautas.vaitiekunas@kurklt.lt::1d88cd32-ba47-470e-aebe-c1862d0ffbe5" providerId="AD" clId="Web-{C22267A5-0F84-4415-A7B5-0CC35FF6E9F2}" dt="2020-04-06T17:51:36.539" v="431" actId="20577"/>
          <ac:spMkLst>
            <pc:docMk/>
            <pc:sldMk cId="726366574" sldId="302"/>
            <ac:spMk id="12" creationId="{7E2DBB85-8F29-410A-8CFB-ACA38BCF197A}"/>
          </ac:spMkLst>
        </pc:spChg>
        <pc:spChg chg="mod">
          <ac:chgData name="Vytautas Vaitiekūnas" userId="S::vytautas.vaitiekunas@kurklt.lt::1d88cd32-ba47-470e-aebe-c1862d0ffbe5" providerId="AD" clId="Web-{C22267A5-0F84-4415-A7B5-0CC35FF6E9F2}" dt="2020-04-06T18:06:33.998" v="698" actId="1076"/>
          <ac:spMkLst>
            <pc:docMk/>
            <pc:sldMk cId="726366574" sldId="302"/>
            <ac:spMk id="13" creationId="{4AE2E5D6-61AD-41D1-A149-E8FEE0A7A3A2}"/>
          </ac:spMkLst>
        </pc:spChg>
        <pc:spChg chg="mod">
          <ac:chgData name="Vytautas Vaitiekūnas" userId="S::vytautas.vaitiekunas@kurklt.lt::1d88cd32-ba47-470e-aebe-c1862d0ffbe5" providerId="AD" clId="Web-{C22267A5-0F84-4415-A7B5-0CC35FF6E9F2}" dt="2020-04-06T18:06:29.748" v="697" actId="1076"/>
          <ac:spMkLst>
            <pc:docMk/>
            <pc:sldMk cId="726366574" sldId="302"/>
            <ac:spMk id="15" creationId="{DAC48BA0-2A40-4DA8-86B0-AD94CCCA2889}"/>
          </ac:spMkLst>
        </pc:spChg>
        <pc:spChg chg="add mod">
          <ac:chgData name="Vytautas Vaitiekūnas" userId="S::vytautas.vaitiekunas@kurklt.lt::1d88cd32-ba47-470e-aebe-c1862d0ffbe5" providerId="AD" clId="Web-{C22267A5-0F84-4415-A7B5-0CC35FF6E9F2}" dt="2020-04-06T17:35:18.985" v="387" actId="1076"/>
          <ac:spMkLst>
            <pc:docMk/>
            <pc:sldMk cId="726366574" sldId="302"/>
            <ac:spMk id="16" creationId="{D95774E5-2F81-42A8-9C9B-4ABFC50AF478}"/>
          </ac:spMkLst>
        </pc:spChg>
        <pc:spChg chg="add mod">
          <ac:chgData name="Vytautas Vaitiekūnas" userId="S::vytautas.vaitiekunas@kurklt.lt::1d88cd32-ba47-470e-aebe-c1862d0ffbe5" providerId="AD" clId="Web-{C22267A5-0F84-4415-A7B5-0CC35FF6E9F2}" dt="2020-04-06T17:49:58.366" v="422" actId="20577"/>
          <ac:spMkLst>
            <pc:docMk/>
            <pc:sldMk cId="726366574" sldId="302"/>
            <ac:spMk id="19" creationId="{43850337-C651-4017-B610-01B4A0F45005}"/>
          </ac:spMkLst>
        </pc:spChg>
        <pc:spChg chg="add mod">
          <ac:chgData name="Vytautas Vaitiekūnas" userId="S::vytautas.vaitiekunas@kurklt.lt::1d88cd32-ba47-470e-aebe-c1862d0ffbe5" providerId="AD" clId="Web-{C22267A5-0F84-4415-A7B5-0CC35FF6E9F2}" dt="2020-04-06T17:44:08.458" v="420" actId="14100"/>
          <ac:spMkLst>
            <pc:docMk/>
            <pc:sldMk cId="726366574" sldId="302"/>
            <ac:spMk id="20" creationId="{3A6C1839-CA5A-4001-ABEC-6189D2207032}"/>
          </ac:spMkLst>
        </pc:spChg>
        <pc:spChg chg="mod">
          <ac:chgData name="Vytautas Vaitiekūnas" userId="S::vytautas.vaitiekunas@kurklt.lt::1d88cd32-ba47-470e-aebe-c1862d0ffbe5" providerId="AD" clId="Web-{C22267A5-0F84-4415-A7B5-0CC35FF6E9F2}" dt="2020-04-06T18:06:44.295" v="700" actId="20577"/>
          <ac:spMkLst>
            <pc:docMk/>
            <pc:sldMk cId="726366574" sldId="302"/>
            <ac:spMk id="21" creationId="{13314AF4-FDB6-4CC7-AF40-04A9611D63E0}"/>
          </ac:spMkLst>
        </pc:spChg>
        <pc:spChg chg="add mod">
          <ac:chgData name="Vytautas Vaitiekūnas" userId="S::vytautas.vaitiekunas@kurklt.lt::1d88cd32-ba47-470e-aebe-c1862d0ffbe5" providerId="AD" clId="Web-{C22267A5-0F84-4415-A7B5-0CC35FF6E9F2}" dt="2020-04-06T17:35:35.829" v="398" actId="20577"/>
          <ac:spMkLst>
            <pc:docMk/>
            <pc:sldMk cId="726366574" sldId="302"/>
            <ac:spMk id="22" creationId="{49945DAB-35A2-4B5D-A846-3E88D6203DBB}"/>
          </ac:spMkLst>
        </pc:spChg>
        <pc:spChg chg="add mod">
          <ac:chgData name="Vytautas Vaitiekūnas" userId="S::vytautas.vaitiekunas@kurklt.lt::1d88cd32-ba47-470e-aebe-c1862d0ffbe5" providerId="AD" clId="Web-{C22267A5-0F84-4415-A7B5-0CC35FF6E9F2}" dt="2020-04-06T17:41:04.097" v="408" actId="20577"/>
          <ac:spMkLst>
            <pc:docMk/>
            <pc:sldMk cId="726366574" sldId="302"/>
            <ac:spMk id="23" creationId="{01818097-33E2-4CCD-83DD-5986190A30BB}"/>
          </ac:spMkLst>
        </pc:spChg>
        <pc:spChg chg="add del mod">
          <ac:chgData name="Vytautas Vaitiekūnas" userId="S::vytautas.vaitiekunas@kurklt.lt::1d88cd32-ba47-470e-aebe-c1862d0ffbe5" providerId="AD" clId="Web-{C22267A5-0F84-4415-A7B5-0CC35FF6E9F2}" dt="2020-04-06T17:09:27.457" v="371"/>
          <ac:spMkLst>
            <pc:docMk/>
            <pc:sldMk cId="726366574" sldId="302"/>
            <ac:spMk id="23" creationId="{596C0D80-36DF-4A04-9ED8-9CEA1DEDA686}"/>
          </ac:spMkLst>
        </pc:spChg>
        <pc:spChg chg="add mod">
          <ac:chgData name="Vytautas Vaitiekūnas" userId="S::vytautas.vaitiekunas@kurklt.lt::1d88cd32-ba47-470e-aebe-c1862d0ffbe5" providerId="AD" clId="Web-{C22267A5-0F84-4415-A7B5-0CC35FF6E9F2}" dt="2020-04-06T17:52:46.930" v="463" actId="20577"/>
          <ac:spMkLst>
            <pc:docMk/>
            <pc:sldMk cId="726366574" sldId="302"/>
            <ac:spMk id="24" creationId="{B88D1F38-0318-422D-B48C-B329D55C9FFD}"/>
          </ac:spMkLst>
        </pc:spChg>
        <pc:spChg chg="add del mod">
          <ac:chgData name="Vytautas Vaitiekūnas" userId="S::vytautas.vaitiekunas@kurklt.lt::1d88cd32-ba47-470e-aebe-c1862d0ffbe5" providerId="AD" clId="Web-{C22267A5-0F84-4415-A7B5-0CC35FF6E9F2}" dt="2020-04-06T17:39:25.987" v="406"/>
          <ac:spMkLst>
            <pc:docMk/>
            <pc:sldMk cId="726366574" sldId="302"/>
            <ac:spMk id="25" creationId="{AEF41E9C-ADD7-4287-8570-FE6B6E4D5EFC}"/>
          </ac:spMkLst>
        </pc:spChg>
        <pc:spChg chg="add del mod">
          <ac:chgData name="Vytautas Vaitiekūnas" userId="S::vytautas.vaitiekunas@kurklt.lt::1d88cd32-ba47-470e-aebe-c1862d0ffbe5" providerId="AD" clId="Web-{C22267A5-0F84-4415-A7B5-0CC35FF6E9F2}" dt="2020-04-06T17:31:22.780" v="376"/>
          <ac:spMkLst>
            <pc:docMk/>
            <pc:sldMk cId="726366574" sldId="302"/>
            <ac:spMk id="26" creationId="{9318C977-C0F0-43B9-B43E-72F7533FC173}"/>
          </ac:spMkLst>
        </pc:spChg>
        <pc:spChg chg="mod">
          <ac:chgData name="Vytautas Vaitiekūnas" userId="S::vytautas.vaitiekunas@kurklt.lt::1d88cd32-ba47-470e-aebe-c1862d0ffbe5" providerId="AD" clId="Web-{C22267A5-0F84-4415-A7B5-0CC35FF6E9F2}" dt="2020-04-06T18:06:53.232" v="703" actId="20577"/>
          <ac:spMkLst>
            <pc:docMk/>
            <pc:sldMk cId="726366574" sldId="302"/>
            <ac:spMk id="401" creationId="{00000000-0000-0000-0000-000000000000}"/>
          </ac:spMkLst>
        </pc:spChg>
        <pc:picChg chg="add del mod">
          <ac:chgData name="Vytautas Vaitiekūnas" userId="S::vytautas.vaitiekunas@kurklt.lt::1d88cd32-ba47-470e-aebe-c1862d0ffbe5" providerId="AD" clId="Web-{C22267A5-0F84-4415-A7B5-0CC35FF6E9F2}" dt="2020-04-06T17:41:15.066" v="410"/>
          <ac:picMkLst>
            <pc:docMk/>
            <pc:sldMk cId="726366574" sldId="302"/>
            <ac:picMk id="2" creationId="{0C64F9E7-FD10-4A5E-B810-7F02ABF77FAA}"/>
          </ac:picMkLst>
        </pc:picChg>
        <pc:picChg chg="add mod">
          <ac:chgData name="Vytautas Vaitiekūnas" userId="S::vytautas.vaitiekunas@kurklt.lt::1d88cd32-ba47-470e-aebe-c1862d0ffbe5" providerId="AD" clId="Web-{C22267A5-0F84-4415-A7B5-0CC35FF6E9F2}" dt="2020-04-06T17:41:31.847" v="413" actId="1076"/>
          <ac:picMkLst>
            <pc:docMk/>
            <pc:sldMk cId="726366574" sldId="302"/>
            <ac:picMk id="17" creationId="{6943CD5E-DED9-461B-9DC3-6E008AB04863}"/>
          </ac:picMkLst>
        </pc:picChg>
        <pc:picChg chg="add mod">
          <ac:chgData name="Vytautas Vaitiekūnas" userId="S::vytautas.vaitiekunas@kurklt.lt::1d88cd32-ba47-470e-aebe-c1862d0ffbe5" providerId="AD" clId="Web-{C22267A5-0F84-4415-A7B5-0CC35FF6E9F2}" dt="2020-04-06T17:43:54.473" v="418" actId="1076"/>
          <ac:picMkLst>
            <pc:docMk/>
            <pc:sldMk cId="726366574" sldId="302"/>
            <ac:picMk id="27" creationId="{D2F36B47-CD70-42C0-943D-BE43217F0807}"/>
          </ac:picMkLst>
        </pc:picChg>
        <pc:picChg chg="add mod">
          <ac:chgData name="Vytautas Vaitiekūnas" userId="S::vytautas.vaitiekunas@kurklt.lt::1d88cd32-ba47-470e-aebe-c1862d0ffbe5" providerId="AD" clId="Web-{C22267A5-0F84-4415-A7B5-0CC35FF6E9F2}" dt="2020-04-06T17:50:13.382" v="426" actId="1076"/>
          <ac:picMkLst>
            <pc:docMk/>
            <pc:sldMk cId="726366574" sldId="302"/>
            <ac:picMk id="29" creationId="{614BB2CC-231A-4C2E-85C6-A56905CABE37}"/>
          </ac:picMkLst>
        </pc:picChg>
        <pc:picChg chg="add mod">
          <ac:chgData name="Vytautas Vaitiekūnas" userId="S::vytautas.vaitiekunas@kurklt.lt::1d88cd32-ba47-470e-aebe-c1862d0ffbe5" providerId="AD" clId="Web-{C22267A5-0F84-4415-A7B5-0CC35FF6E9F2}" dt="2020-04-06T18:08:02.451" v="707" actId="1076"/>
          <ac:picMkLst>
            <pc:docMk/>
            <pc:sldMk cId="726366574" sldId="302"/>
            <ac:picMk id="31" creationId="{760B6F38-6CDF-4E50-9894-DC06214F7A7B}"/>
          </ac:picMkLst>
        </pc:picChg>
      </pc:sldChg>
    </pc:docChg>
  </pc:docChgLst>
  <pc:docChgLst>
    <pc:chgData name="Skaidrilė Grigaitė-Mockevičienė" userId="S::skaidrile.grigaite@kurklt.lt::4f18ed95-f704-4480-a25d-f4f91b4f5cbf" providerId="AD" clId="Web-{BCA849F6-AB53-B264-EF67-71A742AF78E0}"/>
    <pc:docChg chg="addSld modSld">
      <pc:chgData name="Skaidrilė Grigaitė-Mockevičienė" userId="S::skaidrile.grigaite@kurklt.lt::4f18ed95-f704-4480-a25d-f4f91b4f5cbf" providerId="AD" clId="Web-{BCA849F6-AB53-B264-EF67-71A742AF78E0}" dt="2020-05-28T10:51:18.413" v="1595" actId="20577"/>
      <pc:docMkLst>
        <pc:docMk/>
      </pc:docMkLst>
      <pc:sldChg chg="modSp">
        <pc:chgData name="Skaidrilė Grigaitė-Mockevičienė" userId="S::skaidrile.grigaite@kurklt.lt::4f18ed95-f704-4480-a25d-f4f91b4f5cbf" providerId="AD" clId="Web-{BCA849F6-AB53-B264-EF67-71A742AF78E0}" dt="2020-05-28T10:05:24.441" v="1094" actId="20577"/>
        <pc:sldMkLst>
          <pc:docMk/>
          <pc:sldMk cId="4096969626" sldId="334"/>
        </pc:sldMkLst>
        <pc:spChg chg="mod">
          <ac:chgData name="Skaidrilė Grigaitė-Mockevičienė" userId="S::skaidrile.grigaite@kurklt.lt::4f18ed95-f704-4480-a25d-f4f91b4f5cbf" providerId="AD" clId="Web-{BCA849F6-AB53-B264-EF67-71A742AF78E0}" dt="2020-05-28T10:05:24.441" v="1094" actId="20577"/>
          <ac:spMkLst>
            <pc:docMk/>
            <pc:sldMk cId="4096969626" sldId="334"/>
            <ac:spMk id="26" creationId="{93E32B55-8CA2-4C47-BF64-0D80F4AF671C}"/>
          </ac:spMkLst>
        </pc:spChg>
      </pc:sldChg>
      <pc:sldChg chg="modSp">
        <pc:chgData name="Skaidrilė Grigaitė-Mockevičienė" userId="S::skaidrile.grigaite@kurklt.lt::4f18ed95-f704-4480-a25d-f4f91b4f5cbf" providerId="AD" clId="Web-{BCA849F6-AB53-B264-EF67-71A742AF78E0}" dt="2020-05-28T09:22:57.518" v="878" actId="1076"/>
        <pc:sldMkLst>
          <pc:docMk/>
          <pc:sldMk cId="3486485073" sldId="336"/>
        </pc:sldMkLst>
        <pc:spChg chg="mod">
          <ac:chgData name="Skaidrilė Grigaitė-Mockevičienė" userId="S::skaidrile.grigaite@kurklt.lt::4f18ed95-f704-4480-a25d-f4f91b4f5cbf" providerId="AD" clId="Web-{BCA849F6-AB53-B264-EF67-71A742AF78E0}" dt="2020-05-28T09:22:57.518" v="878" actId="1076"/>
          <ac:spMkLst>
            <pc:docMk/>
            <pc:sldMk cId="3486485073" sldId="336"/>
            <ac:spMk id="2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09:22:49.580" v="876" actId="20577"/>
          <ac:spMkLst>
            <pc:docMk/>
            <pc:sldMk cId="3486485073" sldId="336"/>
            <ac:spMk id="10" creationId="{1CC9BFCD-355C-4395-A8C9-568CF0DBC6BF}"/>
          </ac:spMkLst>
        </pc:spChg>
      </pc:sldChg>
      <pc:sldChg chg="modSp">
        <pc:chgData name="Skaidrilė Grigaitė-Mockevičienė" userId="S::skaidrile.grigaite@kurklt.lt::4f18ed95-f704-4480-a25d-f4f91b4f5cbf" providerId="AD" clId="Web-{BCA849F6-AB53-B264-EF67-71A742AF78E0}" dt="2020-05-28T09:23:25.784" v="883" actId="20577"/>
        <pc:sldMkLst>
          <pc:docMk/>
          <pc:sldMk cId="3910377627" sldId="337"/>
        </pc:sldMkLst>
        <pc:spChg chg="mod">
          <ac:chgData name="Skaidrilė Grigaitė-Mockevičienė" userId="S::skaidrile.grigaite@kurklt.lt::4f18ed95-f704-4480-a25d-f4f91b4f5cbf" providerId="AD" clId="Web-{BCA849F6-AB53-B264-EF67-71A742AF78E0}" dt="2020-05-28T09:23:25.784" v="883" actId="20577"/>
          <ac:spMkLst>
            <pc:docMk/>
            <pc:sldMk cId="3910377627" sldId="337"/>
            <ac:spMk id="6" creationId="{00000000-0000-0000-0000-000000000000}"/>
          </ac:spMkLst>
        </pc:spChg>
      </pc:sldChg>
      <pc:sldChg chg="addSp delSp modSp">
        <pc:chgData name="Skaidrilė Grigaitė-Mockevičienė" userId="S::skaidrile.grigaite@kurklt.lt::4f18ed95-f704-4480-a25d-f4f91b4f5cbf" providerId="AD" clId="Web-{BCA849F6-AB53-B264-EF67-71A742AF78E0}" dt="2020-05-28T10:51:18.413" v="1594" actId="20577"/>
        <pc:sldMkLst>
          <pc:docMk/>
          <pc:sldMk cId="2831172326" sldId="345"/>
        </pc:sldMkLst>
        <pc:spChg chg="add mod">
          <ac:chgData name="Skaidrilė Grigaitė-Mockevičienė" userId="S::skaidrile.grigaite@kurklt.lt::4f18ed95-f704-4480-a25d-f4f91b4f5cbf" providerId="AD" clId="Web-{BCA849F6-AB53-B264-EF67-71A742AF78E0}" dt="2020-05-28T10:37:51.835" v="1435" actId="20577"/>
          <ac:spMkLst>
            <pc:docMk/>
            <pc:sldMk cId="2831172326" sldId="345"/>
            <ac:spMk id="2" creationId="{43E37BBF-A988-46A5-B81D-E0279597E357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10:51:18.413" v="1594" actId="20577"/>
          <ac:spMkLst>
            <pc:docMk/>
            <pc:sldMk cId="2831172326" sldId="345"/>
            <ac:spMk id="3" creationId="{3F5D852D-246F-48A8-A4BC-50F11DF49634}"/>
          </ac:spMkLst>
        </pc:spChg>
        <pc:spChg chg="add del mod">
          <ac:chgData name="Skaidrilė Grigaitė-Mockevičienė" userId="S::skaidrile.grigaite@kurklt.lt::4f18ed95-f704-4480-a25d-f4f91b4f5cbf" providerId="AD" clId="Web-{BCA849F6-AB53-B264-EF67-71A742AF78E0}" dt="2020-05-28T09:05:46.308" v="628"/>
          <ac:spMkLst>
            <pc:docMk/>
            <pc:sldMk cId="2831172326" sldId="345"/>
            <ac:spMk id="4" creationId="{84A355C9-6EE7-424B-ABC5-262B857F5AAE}"/>
          </ac:spMkLst>
        </pc:spChg>
        <pc:spChg chg="del mod">
          <ac:chgData name="Skaidrilė Grigaitė-Mockevičienė" userId="S::skaidrile.grigaite@kurklt.lt::4f18ed95-f704-4480-a25d-f4f91b4f5cbf" providerId="AD" clId="Web-{BCA849F6-AB53-B264-EF67-71A742AF78E0}" dt="2020-05-28T10:49:30.865" v="1527"/>
          <ac:spMkLst>
            <pc:docMk/>
            <pc:sldMk cId="2831172326" sldId="345"/>
            <ac:spMk id="4" creationId="{A96D6472-B366-4A9B-A09F-CF12939CDFD1}"/>
          </ac:spMkLst>
        </pc:spChg>
        <pc:spChg chg="del mod">
          <ac:chgData name="Skaidrilė Grigaitė-Mockevičienė" userId="S::skaidrile.grigaite@kurklt.lt::4f18ed95-f704-4480-a25d-f4f91b4f5cbf" providerId="AD" clId="Web-{BCA849F6-AB53-B264-EF67-71A742AF78E0}" dt="2020-05-28T08:50:17.068" v="358"/>
          <ac:spMkLst>
            <pc:docMk/>
            <pc:sldMk cId="2831172326" sldId="345"/>
            <ac:spMk id="5" creationId="{1064B547-ACC5-4449-8437-AA5D9B252AE6}"/>
          </ac:spMkLst>
        </pc:spChg>
        <pc:spChg chg="del mod">
          <ac:chgData name="Skaidrilė Grigaitė-Mockevičienė" userId="S::skaidrile.grigaite@kurklt.lt::4f18ed95-f704-4480-a25d-f4f91b4f5cbf" providerId="AD" clId="Web-{BCA849F6-AB53-B264-EF67-71A742AF78E0}" dt="2020-05-28T10:49:20.162" v="1525"/>
          <ac:spMkLst>
            <pc:docMk/>
            <pc:sldMk cId="2831172326" sldId="345"/>
            <ac:spMk id="5" creationId="{C619C90E-7A13-466C-A106-548E53BD15B3}"/>
          </ac:spMkLst>
        </pc:spChg>
        <pc:spChg chg="del mod">
          <ac:chgData name="Skaidrilė Grigaitė-Mockevičienė" userId="S::skaidrile.grigaite@kurklt.lt::4f18ed95-f704-4480-a25d-f4f91b4f5cbf" providerId="AD" clId="Web-{BCA849F6-AB53-B264-EF67-71A742AF78E0}" dt="2020-05-28T08:51:52.725" v="438"/>
          <ac:spMkLst>
            <pc:docMk/>
            <pc:sldMk cId="2831172326" sldId="345"/>
            <ac:spMk id="6" creationId="{3C3EA2E3-1209-43EE-8FD7-24BE5C3FA516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08:51:36.163" v="429" actId="20577"/>
          <ac:spMkLst>
            <pc:docMk/>
            <pc:sldMk cId="2831172326" sldId="345"/>
            <ac:spMk id="8" creationId="{BAF5A9CC-8173-4D96-961F-94E74412393D}"/>
          </ac:spMkLst>
        </pc:spChg>
        <pc:spChg chg="add mod ord">
          <ac:chgData name="Skaidrilė Grigaitė-Mockevičienė" userId="S::skaidrile.grigaite@kurklt.lt::4f18ed95-f704-4480-a25d-f4f91b4f5cbf" providerId="AD" clId="Web-{BCA849F6-AB53-B264-EF67-71A742AF78E0}" dt="2020-05-28T09:06:04.934" v="631"/>
          <ac:spMkLst>
            <pc:docMk/>
            <pc:sldMk cId="2831172326" sldId="345"/>
            <ac:spMk id="10" creationId="{735B6B6F-55EA-4918-872C-A33D27BA9E68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08:46:27.286" v="236" actId="1076"/>
          <ac:spMkLst>
            <pc:docMk/>
            <pc:sldMk cId="2831172326" sldId="345"/>
            <ac:spMk id="15" creationId="{31A41BCE-C44D-44B7-B315-E0016749F31D}"/>
          </ac:spMkLst>
        </pc:spChg>
      </pc:sldChg>
      <pc:sldChg chg="modSp">
        <pc:chgData name="Skaidrilė Grigaitė-Mockevičienė" userId="S::skaidrile.grigaite@kurklt.lt::4f18ed95-f704-4480-a25d-f4f91b4f5cbf" providerId="AD" clId="Web-{BCA849F6-AB53-B264-EF67-71A742AF78E0}" dt="2020-05-28T09:08:06.606" v="719" actId="1076"/>
        <pc:sldMkLst>
          <pc:docMk/>
          <pc:sldMk cId="3841565922" sldId="347"/>
        </pc:sldMkLst>
        <pc:spChg chg="mod">
          <ac:chgData name="Skaidrilė Grigaitė-Mockevičienė" userId="S::skaidrile.grigaite@kurklt.lt::4f18ed95-f704-4480-a25d-f4f91b4f5cbf" providerId="AD" clId="Web-{BCA849F6-AB53-B264-EF67-71A742AF78E0}" dt="2020-05-28T09:07:55.684" v="716" actId="20577"/>
          <ac:spMkLst>
            <pc:docMk/>
            <pc:sldMk cId="3841565922" sldId="347"/>
            <ac:spMk id="2" creationId="{A5DB8870-A482-4027-99AC-1D4A67D25A11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09:08:06.606" v="719" actId="1076"/>
          <ac:spMkLst>
            <pc:docMk/>
            <pc:sldMk cId="3841565922" sldId="347"/>
            <ac:spMk id="3" creationId="{5461C3D4-779A-4F3E-8EB5-C17B49E172F6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09:08:02.794" v="718" actId="1076"/>
          <ac:spMkLst>
            <pc:docMk/>
            <pc:sldMk cId="3841565922" sldId="347"/>
            <ac:spMk id="4" creationId="{4556ED7F-2C0B-4E9B-992E-D81912E7846F}"/>
          </ac:spMkLst>
        </pc:spChg>
      </pc:sldChg>
      <pc:sldChg chg="addSp delSp modSp">
        <pc:chgData name="Skaidrilė Grigaitė-Mockevičienė" userId="S::skaidrile.grigaite@kurklt.lt::4f18ed95-f704-4480-a25d-f4f91b4f5cbf" providerId="AD" clId="Web-{BCA849F6-AB53-B264-EF67-71A742AF78E0}" dt="2020-05-28T08:46:06.067" v="232" actId="14100"/>
        <pc:sldMkLst>
          <pc:docMk/>
          <pc:sldMk cId="3442686091" sldId="348"/>
        </pc:sldMkLst>
        <pc:spChg chg="mod">
          <ac:chgData name="Skaidrilė Grigaitė-Mockevičienė" userId="S::skaidrile.grigaite@kurklt.lt::4f18ed95-f704-4480-a25d-f4f91b4f5cbf" providerId="AD" clId="Web-{BCA849F6-AB53-B264-EF67-71A742AF78E0}" dt="2020-05-28T08:45:59.957" v="230" actId="1076"/>
          <ac:spMkLst>
            <pc:docMk/>
            <pc:sldMk cId="3442686091" sldId="348"/>
            <ac:spMk id="3" creationId="{FDCD018F-A7D8-46FF-ACF0-0A7F944BA05B}"/>
          </ac:spMkLst>
        </pc:spChg>
        <pc:spChg chg="add mod">
          <ac:chgData name="Skaidrilė Grigaitė-Mockevičienė" userId="S::skaidrile.grigaite@kurklt.lt::4f18ed95-f704-4480-a25d-f4f91b4f5cbf" providerId="AD" clId="Web-{BCA849F6-AB53-B264-EF67-71A742AF78E0}" dt="2020-05-28T08:43:36.582" v="211"/>
          <ac:spMkLst>
            <pc:docMk/>
            <pc:sldMk cId="3442686091" sldId="348"/>
            <ac:spMk id="4" creationId="{0420AFAA-262E-4317-A2C8-3E67E8425FF5}"/>
          </ac:spMkLst>
        </pc:spChg>
        <pc:spChg chg="add del mod">
          <ac:chgData name="Skaidrilė Grigaitė-Mockevičienė" userId="S::skaidrile.grigaite@kurklt.lt::4f18ed95-f704-4480-a25d-f4f91b4f5cbf" providerId="AD" clId="Web-{BCA849F6-AB53-B264-EF67-71A742AF78E0}" dt="2020-05-28T08:43:54.738" v="215"/>
          <ac:spMkLst>
            <pc:docMk/>
            <pc:sldMk cId="3442686091" sldId="348"/>
            <ac:spMk id="5" creationId="{AE9E3AD9-02D5-435D-8E84-596893E02C09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08:46:06.067" v="232" actId="14100"/>
          <ac:spMkLst>
            <pc:docMk/>
            <pc:sldMk cId="3442686091" sldId="348"/>
            <ac:spMk id="6" creationId="{C0DB0126-64B6-49AF-A5BC-7E6D5D700077}"/>
          </ac:spMkLst>
        </pc:spChg>
        <pc:spChg chg="add del mod">
          <ac:chgData name="Skaidrilė Grigaitė-Mockevičienė" userId="S::skaidrile.grigaite@kurklt.lt::4f18ed95-f704-4480-a25d-f4f91b4f5cbf" providerId="AD" clId="Web-{BCA849F6-AB53-B264-EF67-71A742AF78E0}" dt="2020-05-28T08:44:05.926" v="219"/>
          <ac:spMkLst>
            <pc:docMk/>
            <pc:sldMk cId="3442686091" sldId="348"/>
            <ac:spMk id="8" creationId="{6715FA61-7E49-47E2-BFC9-BFAD0921F3EC}"/>
          </ac:spMkLst>
        </pc:spChg>
        <pc:spChg chg="add del mod">
          <ac:chgData name="Skaidrilė Grigaitė-Mockevičienė" userId="S::skaidrile.grigaite@kurklt.lt::4f18ed95-f704-4480-a25d-f4f91b4f5cbf" providerId="AD" clId="Web-{BCA849F6-AB53-B264-EF67-71A742AF78E0}" dt="2020-05-28T08:45:46.239" v="227"/>
          <ac:spMkLst>
            <pc:docMk/>
            <pc:sldMk cId="3442686091" sldId="348"/>
            <ac:spMk id="10" creationId="{9C2B02DC-12DD-440B-9425-DE8647A5D824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08:40:26.424" v="136" actId="20577"/>
          <ac:spMkLst>
            <pc:docMk/>
            <pc:sldMk cId="3442686091" sldId="348"/>
            <ac:spMk id="16" creationId="{00000000-0000-0000-0000-000000000000}"/>
          </ac:spMkLst>
        </pc:spChg>
      </pc:sldChg>
      <pc:sldChg chg="addSp delSp modSp">
        <pc:chgData name="Skaidrilė Grigaitė-Mockevičienė" userId="S::skaidrile.grigaite@kurklt.lt::4f18ed95-f704-4480-a25d-f4f91b4f5cbf" providerId="AD" clId="Web-{BCA849F6-AB53-B264-EF67-71A742AF78E0}" dt="2020-05-28T10:07:51.363" v="1139" actId="1076"/>
        <pc:sldMkLst>
          <pc:docMk/>
          <pc:sldMk cId="1387065849" sldId="350"/>
        </pc:sldMkLst>
        <pc:spChg chg="mod">
          <ac:chgData name="Skaidrilė Grigaitė-Mockevičienė" userId="S::skaidrile.grigaite@kurklt.lt::4f18ed95-f704-4480-a25d-f4f91b4f5cbf" providerId="AD" clId="Web-{BCA849F6-AB53-B264-EF67-71A742AF78E0}" dt="2020-05-28T10:06:11.394" v="1100" actId="1076"/>
          <ac:spMkLst>
            <pc:docMk/>
            <pc:sldMk cId="1387065849" sldId="350"/>
            <ac:spMk id="2" creationId="{D0EDA5DE-9765-4631-8958-5B154C9ECF39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10:06:18.910" v="1102" actId="1076"/>
          <ac:spMkLst>
            <pc:docMk/>
            <pc:sldMk cId="1387065849" sldId="350"/>
            <ac:spMk id="3" creationId="{D6F3A9B7-3E14-4A7A-AA35-19E8669C975E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10:07:51.363" v="1139" actId="1076"/>
          <ac:spMkLst>
            <pc:docMk/>
            <pc:sldMk cId="1387065849" sldId="350"/>
            <ac:spMk id="4" creationId="{203C8109-DCE6-444A-9B49-4F5226DA53BB}"/>
          </ac:spMkLst>
        </pc:spChg>
        <pc:spChg chg="del">
          <ac:chgData name="Skaidrilė Grigaitė-Mockevičienė" userId="S::skaidrile.grigaite@kurklt.lt::4f18ed95-f704-4480-a25d-f4f91b4f5cbf" providerId="AD" clId="Web-{BCA849F6-AB53-B264-EF67-71A742AF78E0}" dt="2020-05-28T09:56:08.687" v="963"/>
          <ac:spMkLst>
            <pc:docMk/>
            <pc:sldMk cId="1387065849" sldId="350"/>
            <ac:spMk id="5" creationId="{4BD10084-CEB2-4070-A34E-1F3BAE755A30}"/>
          </ac:spMkLst>
        </pc:spChg>
        <pc:spChg chg="add mod">
          <ac:chgData name="Skaidrilė Grigaitė-Mockevičienė" userId="S::skaidrile.grigaite@kurklt.lt::4f18ed95-f704-4480-a25d-f4f91b4f5cbf" providerId="AD" clId="Web-{BCA849F6-AB53-B264-EF67-71A742AF78E0}" dt="2020-05-28T10:07:45.238" v="1137" actId="14100"/>
          <ac:spMkLst>
            <pc:docMk/>
            <pc:sldMk cId="1387065849" sldId="350"/>
            <ac:spMk id="10" creationId="{843A6931-0A4D-433C-A6B1-9C5CCDF022D0}"/>
          </ac:spMkLst>
        </pc:spChg>
        <pc:spChg chg="add mod ord">
          <ac:chgData name="Skaidrilė Grigaitė-Mockevičienė" userId="S::skaidrile.grigaite@kurklt.lt::4f18ed95-f704-4480-a25d-f4f91b4f5cbf" providerId="AD" clId="Web-{BCA849F6-AB53-B264-EF67-71A742AF78E0}" dt="2020-05-28T10:07:48.238" v="1138" actId="14100"/>
          <ac:spMkLst>
            <pc:docMk/>
            <pc:sldMk cId="1387065849" sldId="350"/>
            <ac:spMk id="12" creationId="{98A2C358-6A9F-48F0-9026-83924B356F51}"/>
          </ac:spMkLst>
        </pc:spChg>
      </pc:sldChg>
      <pc:sldChg chg="addSp delSp modSp">
        <pc:chgData name="Skaidrilė Grigaitė-Mockevičienė" userId="S::skaidrile.grigaite@kurklt.lt::4f18ed95-f704-4480-a25d-f4f91b4f5cbf" providerId="AD" clId="Web-{BCA849F6-AB53-B264-EF67-71A742AF78E0}" dt="2020-05-28T10:47:16.755" v="1502" actId="14100"/>
        <pc:sldMkLst>
          <pc:docMk/>
          <pc:sldMk cId="4048448639" sldId="351"/>
        </pc:sldMkLst>
        <pc:spChg chg="mod">
          <ac:chgData name="Skaidrilė Grigaitė-Mockevičienė" userId="S::skaidrile.grigaite@kurklt.lt::4f18ed95-f704-4480-a25d-f4f91b4f5cbf" providerId="AD" clId="Web-{BCA849F6-AB53-B264-EF67-71A742AF78E0}" dt="2020-05-28T10:32:40.482" v="1300" actId="20577"/>
          <ac:spMkLst>
            <pc:docMk/>
            <pc:sldMk cId="4048448639" sldId="351"/>
            <ac:spMk id="2" creationId="{DCC65A9D-D85E-431F-9347-E7DAABC977EC}"/>
          </ac:spMkLst>
        </pc:spChg>
        <pc:spChg chg="add mod">
          <ac:chgData name="Skaidrilė Grigaitė-Mockevičienė" userId="S::skaidrile.grigaite@kurklt.lt::4f18ed95-f704-4480-a25d-f4f91b4f5cbf" providerId="AD" clId="Web-{BCA849F6-AB53-B264-EF67-71A742AF78E0}" dt="2020-05-28T10:47:16.755" v="1502" actId="14100"/>
          <ac:spMkLst>
            <pc:docMk/>
            <pc:sldMk cId="4048448639" sldId="351"/>
            <ac:spMk id="3" creationId="{2F21A4D4-90F1-439F-95DE-42CA9FE9E72B}"/>
          </ac:spMkLst>
        </pc:spChg>
        <pc:spChg chg="add mod">
          <ac:chgData name="Skaidrilė Grigaitė-Mockevičienė" userId="S::skaidrile.grigaite@kurklt.lt::4f18ed95-f704-4480-a25d-f4f91b4f5cbf" providerId="AD" clId="Web-{BCA849F6-AB53-B264-EF67-71A742AF78E0}" dt="2020-05-28T10:12:16.584" v="1181" actId="1076"/>
          <ac:spMkLst>
            <pc:docMk/>
            <pc:sldMk cId="4048448639" sldId="351"/>
            <ac:spMk id="4" creationId="{B56DAD58-4AB4-42E8-98F8-F44725BC0A88}"/>
          </ac:spMkLst>
        </pc:spChg>
        <pc:spChg chg="add mod">
          <ac:chgData name="Skaidrilė Grigaitė-Mockevičienė" userId="S::skaidrile.grigaite@kurklt.lt::4f18ed95-f704-4480-a25d-f4f91b4f5cbf" providerId="AD" clId="Web-{BCA849F6-AB53-B264-EF67-71A742AF78E0}" dt="2020-05-28T10:13:20.037" v="1191" actId="20577"/>
          <ac:spMkLst>
            <pc:docMk/>
            <pc:sldMk cId="4048448639" sldId="351"/>
            <ac:spMk id="5" creationId="{420E3237-ACFC-4A33-92BC-61C299BF96D0}"/>
          </ac:spMkLst>
        </pc:spChg>
        <pc:spChg chg="add del mod">
          <ac:chgData name="Skaidrilė Grigaitė-Mockevičienė" userId="S::skaidrile.grigaite@kurklt.lt::4f18ed95-f704-4480-a25d-f4f91b4f5cbf" providerId="AD" clId="Web-{BCA849F6-AB53-B264-EF67-71A742AF78E0}" dt="2020-05-28T10:13:06.990" v="1186"/>
          <ac:spMkLst>
            <pc:docMk/>
            <pc:sldMk cId="4048448639" sldId="351"/>
            <ac:spMk id="6" creationId="{EF7D3013-9230-4C93-AD64-97D9DB3DD086}"/>
          </ac:spMkLst>
        </pc:spChg>
        <pc:spChg chg="del mod">
          <ac:chgData name="Skaidrilė Grigaitė-Mockevičienė" userId="S::skaidrile.grigaite@kurklt.lt::4f18ed95-f704-4480-a25d-f4f91b4f5cbf" providerId="AD" clId="Web-{BCA849F6-AB53-B264-EF67-71A742AF78E0}" dt="2020-05-28T10:08:10.207" v="1143"/>
          <ac:spMkLst>
            <pc:docMk/>
            <pc:sldMk cId="4048448639" sldId="351"/>
            <ac:spMk id="9" creationId="{88431555-1618-4167-A93A-222A73C9D61E}"/>
          </ac:spMkLst>
        </pc:spChg>
        <pc:spChg chg="del">
          <ac:chgData name="Skaidrilė Grigaitė-Mockevičienė" userId="S::skaidrile.grigaite@kurklt.lt::4f18ed95-f704-4480-a25d-f4f91b4f5cbf" providerId="AD" clId="Web-{BCA849F6-AB53-B264-EF67-71A742AF78E0}" dt="2020-05-28T10:08:12.785" v="1144"/>
          <ac:spMkLst>
            <pc:docMk/>
            <pc:sldMk cId="4048448639" sldId="351"/>
            <ac:spMk id="10" creationId="{2F0179F9-08D0-4F70-A59B-96CE57382024}"/>
          </ac:spMkLst>
        </pc:spChg>
        <pc:spChg chg="add mod">
          <ac:chgData name="Skaidrilė Grigaitė-Mockevičienė" userId="S::skaidrile.grigaite@kurklt.lt::4f18ed95-f704-4480-a25d-f4f91b4f5cbf" providerId="AD" clId="Web-{BCA849F6-AB53-B264-EF67-71A742AF78E0}" dt="2020-05-28T10:13:36.225" v="1193" actId="1076"/>
          <ac:spMkLst>
            <pc:docMk/>
            <pc:sldMk cId="4048448639" sldId="351"/>
            <ac:spMk id="13" creationId="{6498DB94-9726-42D5-9615-F89172B31B57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10:02:24.940" v="1071" actId="20577"/>
          <ac:spMkLst>
            <pc:docMk/>
            <pc:sldMk cId="4048448639" sldId="351"/>
            <ac:spMk id="15" creationId="{31A41BCE-C44D-44B7-B315-E0016749F31D}"/>
          </ac:spMkLst>
        </pc:spChg>
        <pc:spChg chg="add del mod">
          <ac:chgData name="Skaidrilė Grigaitė-Mockevičienė" userId="S::skaidrile.grigaite@kurklt.lt::4f18ed95-f704-4480-a25d-f4f91b4f5cbf" providerId="AD" clId="Web-{BCA849F6-AB53-B264-EF67-71A742AF78E0}" dt="2020-05-28T10:27:51.668" v="1230"/>
          <ac:spMkLst>
            <pc:docMk/>
            <pc:sldMk cId="4048448639" sldId="351"/>
            <ac:spMk id="17" creationId="{219E771A-D15A-4D3A-B183-97BC97D79BD0}"/>
          </ac:spMkLst>
        </pc:spChg>
        <pc:spChg chg="add mod">
          <ac:chgData name="Skaidrilė Grigaitė-Mockevičienė" userId="S::skaidrile.grigaite@kurklt.lt::4f18ed95-f704-4480-a25d-f4f91b4f5cbf" providerId="AD" clId="Web-{BCA849F6-AB53-B264-EF67-71A742AF78E0}" dt="2020-05-28T10:14:41.694" v="1224" actId="1076"/>
          <ac:spMkLst>
            <pc:docMk/>
            <pc:sldMk cId="4048448639" sldId="351"/>
            <ac:spMk id="18" creationId="{C0C0A0AF-3663-42AE-85FA-E84A0EF9FDE5}"/>
          </ac:spMkLst>
        </pc:spChg>
        <pc:spChg chg="add del mod">
          <ac:chgData name="Skaidrilė Grigaitė-Mockevičienė" userId="S::skaidrile.grigaite@kurklt.lt::4f18ed95-f704-4480-a25d-f4f91b4f5cbf" providerId="AD" clId="Web-{BCA849F6-AB53-B264-EF67-71A742AF78E0}" dt="2020-05-28T10:31:57.982" v="1269"/>
          <ac:spMkLst>
            <pc:docMk/>
            <pc:sldMk cId="4048448639" sldId="351"/>
            <ac:spMk id="19" creationId="{4EEA9F0E-482D-4C1C-8760-6B87F0DD1801}"/>
          </ac:spMkLst>
        </pc:spChg>
      </pc:sldChg>
      <pc:sldChg chg="modSp">
        <pc:chgData name="Skaidrilė Grigaitė-Mockevičienė" userId="S::skaidrile.grigaite@kurklt.lt::4f18ed95-f704-4480-a25d-f4f91b4f5cbf" providerId="AD" clId="Web-{BCA849F6-AB53-B264-EF67-71A742AF78E0}" dt="2020-05-28T09:46:09.105" v="962" actId="20577"/>
        <pc:sldMkLst>
          <pc:docMk/>
          <pc:sldMk cId="196646473" sldId="353"/>
        </pc:sldMkLst>
        <pc:spChg chg="mod">
          <ac:chgData name="Skaidrilė Grigaitė-Mockevičienė" userId="S::skaidrile.grigaite@kurklt.lt::4f18ed95-f704-4480-a25d-f4f91b4f5cbf" providerId="AD" clId="Web-{BCA849F6-AB53-B264-EF67-71A742AF78E0}" dt="2020-05-28T09:46:09.105" v="962" actId="20577"/>
          <ac:spMkLst>
            <pc:docMk/>
            <pc:sldMk cId="196646473" sldId="353"/>
            <ac:spMk id="2" creationId="{4E357D6C-6100-45FD-8F64-547862F6C5D6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09:44:40.167" v="960" actId="20577"/>
          <ac:spMkLst>
            <pc:docMk/>
            <pc:sldMk cId="196646473" sldId="353"/>
            <ac:spMk id="4" creationId="{87465DB6-1F29-4122-8DF6-AE20649BAD9E}"/>
          </ac:spMkLst>
        </pc:spChg>
      </pc:sldChg>
      <pc:sldChg chg="modSp">
        <pc:chgData name="Skaidrilė Grigaitė-Mockevičienė" userId="S::skaidrile.grigaite@kurklt.lt::4f18ed95-f704-4480-a25d-f4f91b4f5cbf" providerId="AD" clId="Web-{BCA849F6-AB53-B264-EF67-71A742AF78E0}" dt="2020-05-28T09:17:39.594" v="855" actId="1076"/>
        <pc:sldMkLst>
          <pc:docMk/>
          <pc:sldMk cId="4051749312" sldId="354"/>
        </pc:sldMkLst>
        <pc:spChg chg="mod">
          <ac:chgData name="Skaidrilė Grigaitė-Mockevičienė" userId="S::skaidrile.grigaite@kurklt.lt::4f18ed95-f704-4480-a25d-f4f91b4f5cbf" providerId="AD" clId="Web-{BCA849F6-AB53-B264-EF67-71A742AF78E0}" dt="2020-05-28T09:17:39.594" v="855" actId="1076"/>
          <ac:spMkLst>
            <pc:docMk/>
            <pc:sldMk cId="4051749312" sldId="354"/>
            <ac:spMk id="2" creationId="{132DAC53-8023-4D1B-B4F0-15922561ADB9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09:17:33.625" v="854" actId="14100"/>
          <ac:spMkLst>
            <pc:docMk/>
            <pc:sldMk cId="4051749312" sldId="354"/>
            <ac:spMk id="3" creationId="{9F9E404C-1A72-4895-91C4-EAFD6BA2BAA3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09:16:50.301" v="844" actId="20577"/>
          <ac:spMkLst>
            <pc:docMk/>
            <pc:sldMk cId="4051749312" sldId="354"/>
            <ac:spMk id="4" creationId="{87465DB6-1F29-4122-8DF6-AE20649BAD9E}"/>
          </ac:spMkLst>
        </pc:spChg>
      </pc:sldChg>
      <pc:sldChg chg="modSp add replId">
        <pc:chgData name="Skaidrilė Grigaitė-Mockevičienė" userId="S::skaidrile.grigaite@kurklt.lt::4f18ed95-f704-4480-a25d-f4f91b4f5cbf" providerId="AD" clId="Web-{BCA849F6-AB53-B264-EF67-71A742AF78E0}" dt="2020-05-28T10:00:34.626" v="1027" actId="20577"/>
        <pc:sldMkLst>
          <pc:docMk/>
          <pc:sldMk cId="2142967151" sldId="361"/>
        </pc:sldMkLst>
        <pc:spChg chg="mod">
          <ac:chgData name="Skaidrilė Grigaitė-Mockevičienė" userId="S::skaidrile.grigaite@kurklt.lt::4f18ed95-f704-4480-a25d-f4f91b4f5cbf" providerId="AD" clId="Web-{BCA849F6-AB53-B264-EF67-71A742AF78E0}" dt="2020-05-28T09:58:54.719" v="1010" actId="1076"/>
          <ac:spMkLst>
            <pc:docMk/>
            <pc:sldMk cId="2142967151" sldId="361"/>
            <ac:spMk id="2" creationId="{DCC65A9D-D85E-431F-9347-E7DAABC977EC}"/>
          </ac:spMkLst>
        </pc:spChg>
        <pc:spChg chg="mod">
          <ac:chgData name="Skaidrilė Grigaitė-Mockevičienė" userId="S::skaidrile.grigaite@kurklt.lt::4f18ed95-f704-4480-a25d-f4f91b4f5cbf" providerId="AD" clId="Web-{BCA849F6-AB53-B264-EF67-71A742AF78E0}" dt="2020-05-28T10:00:34.626" v="1027" actId="20577"/>
          <ac:spMkLst>
            <pc:docMk/>
            <pc:sldMk cId="2142967151" sldId="361"/>
            <ac:spMk id="15" creationId="{31A41BCE-C44D-44B7-B315-E0016749F31D}"/>
          </ac:spMkLst>
        </pc:spChg>
      </pc:sldChg>
    </pc:docChg>
  </pc:docChgLst>
  <pc:docChgLst>
    <pc:chgData name="Vytautas Vaitiekūnas" userId="S::vytautas.vaitiekunas@kurklt.lt::1d88cd32-ba47-470e-aebe-c1862d0ffbe5" providerId="AD" clId="Web-{55327F9A-CF96-42B0-B5FA-B2AB66E823FA}"/>
    <pc:docChg chg="modSld">
      <pc:chgData name="Vytautas Vaitiekūnas" userId="S::vytautas.vaitiekunas@kurklt.lt::1d88cd32-ba47-470e-aebe-c1862d0ffbe5" providerId="AD" clId="Web-{55327F9A-CF96-42B0-B5FA-B2AB66E823FA}" dt="2020-05-13T18:56:43.826" v="27" actId="14100"/>
      <pc:docMkLst>
        <pc:docMk/>
      </pc:docMkLst>
      <pc:sldChg chg="modSp">
        <pc:chgData name="Vytautas Vaitiekūnas" userId="S::vytautas.vaitiekunas@kurklt.lt::1d88cd32-ba47-470e-aebe-c1862d0ffbe5" providerId="AD" clId="Web-{55327F9A-CF96-42B0-B5FA-B2AB66E823FA}" dt="2020-05-13T18:52:38.589" v="24" actId="20577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55327F9A-CF96-42B0-B5FA-B2AB66E823FA}" dt="2020-05-13T18:52:38.589" v="24" actId="20577"/>
          <ac:spMkLst>
            <pc:docMk/>
            <pc:sldMk cId="726366574" sldId="302"/>
            <ac:spMk id="28" creationId="{FB80AD04-59B0-4229-B353-876768612038}"/>
          </ac:spMkLst>
        </pc:spChg>
      </pc:sldChg>
      <pc:sldChg chg="modSp">
        <pc:chgData name="Vytautas Vaitiekūnas" userId="S::vytautas.vaitiekunas@kurklt.lt::1d88cd32-ba47-470e-aebe-c1862d0ffbe5" providerId="AD" clId="Web-{55327F9A-CF96-42B0-B5FA-B2AB66E823FA}" dt="2020-05-13T18:49:25.149" v="5" actId="20577"/>
        <pc:sldMkLst>
          <pc:docMk/>
          <pc:sldMk cId="3543731991" sldId="328"/>
        </pc:sldMkLst>
        <pc:spChg chg="mod">
          <ac:chgData name="Vytautas Vaitiekūnas" userId="S::vytautas.vaitiekunas@kurklt.lt::1d88cd32-ba47-470e-aebe-c1862d0ffbe5" providerId="AD" clId="Web-{55327F9A-CF96-42B0-B5FA-B2AB66E823FA}" dt="2020-05-13T18:49:25.149" v="5" actId="20577"/>
          <ac:spMkLst>
            <pc:docMk/>
            <pc:sldMk cId="3543731991" sldId="328"/>
            <ac:spMk id="6" creationId="{A72AB9BF-437F-4880-B0AA-7E48C5CC5D09}"/>
          </ac:spMkLst>
        </pc:spChg>
      </pc:sldChg>
      <pc:sldChg chg="modSp">
        <pc:chgData name="Vytautas Vaitiekūnas" userId="S::vytautas.vaitiekunas@kurklt.lt::1d88cd32-ba47-470e-aebe-c1862d0ffbe5" providerId="AD" clId="Web-{55327F9A-CF96-42B0-B5FA-B2AB66E823FA}" dt="2020-05-13T18:56:43.826" v="27" actId="14100"/>
        <pc:sldMkLst>
          <pc:docMk/>
          <pc:sldMk cId="4250772804" sldId="329"/>
        </pc:sldMkLst>
        <pc:spChg chg="mod">
          <ac:chgData name="Vytautas Vaitiekūnas" userId="S::vytautas.vaitiekunas@kurklt.lt::1d88cd32-ba47-470e-aebe-c1862d0ffbe5" providerId="AD" clId="Web-{55327F9A-CF96-42B0-B5FA-B2AB66E823FA}" dt="2020-05-13T18:51:27.401" v="22" actId="20577"/>
          <ac:spMkLst>
            <pc:docMk/>
            <pc:sldMk cId="4250772804" sldId="329"/>
            <ac:spMk id="3" creationId="{137C10A2-E5A6-4EE3-AD0A-E624BD6D0A4B}"/>
          </ac:spMkLst>
        </pc:spChg>
        <pc:picChg chg="mod">
          <ac:chgData name="Vytautas Vaitiekūnas" userId="S::vytautas.vaitiekunas@kurklt.lt::1d88cd32-ba47-470e-aebe-c1862d0ffbe5" providerId="AD" clId="Web-{55327F9A-CF96-42B0-B5FA-B2AB66E823FA}" dt="2020-05-13T18:56:43.826" v="27" actId="14100"/>
          <ac:picMkLst>
            <pc:docMk/>
            <pc:sldMk cId="4250772804" sldId="329"/>
            <ac:picMk id="6" creationId="{6385407B-7256-4511-AB07-9CCE83973157}"/>
          </ac:picMkLst>
        </pc:picChg>
      </pc:sldChg>
    </pc:docChg>
  </pc:docChgLst>
  <pc:docChgLst>
    <pc:chgData name="Vytautas Vaitiekūnas" userId="S::vytautas.vaitiekunas@kurklt.lt::1d88cd32-ba47-470e-aebe-c1862d0ffbe5" providerId="AD" clId="Web-{AD2FCBE5-DB7B-4491-80FA-A2FAEBB3D321}"/>
    <pc:docChg chg="modSld">
      <pc:chgData name="Vytautas Vaitiekūnas" userId="S::vytautas.vaitiekunas@kurklt.lt::1d88cd32-ba47-470e-aebe-c1862d0ffbe5" providerId="AD" clId="Web-{AD2FCBE5-DB7B-4491-80FA-A2FAEBB3D321}" dt="2020-05-27T11:11:05.069" v="62" actId="20577"/>
      <pc:docMkLst>
        <pc:docMk/>
      </pc:docMkLst>
      <pc:sldChg chg="modSp">
        <pc:chgData name="Vytautas Vaitiekūnas" userId="S::vytautas.vaitiekunas@kurklt.lt::1d88cd32-ba47-470e-aebe-c1862d0ffbe5" providerId="AD" clId="Web-{AD2FCBE5-DB7B-4491-80FA-A2FAEBB3D321}" dt="2020-05-27T11:11:01.959" v="60" actId="20577"/>
        <pc:sldMkLst>
          <pc:docMk/>
          <pc:sldMk cId="0" sldId="263"/>
        </pc:sldMkLst>
        <pc:spChg chg="mod">
          <ac:chgData name="Vytautas Vaitiekūnas" userId="S::vytautas.vaitiekunas@kurklt.lt::1d88cd32-ba47-470e-aebe-c1862d0ffbe5" providerId="AD" clId="Web-{AD2FCBE5-DB7B-4491-80FA-A2FAEBB3D321}" dt="2020-05-27T11:11:01.959" v="60" actId="20577"/>
          <ac:spMkLst>
            <pc:docMk/>
            <pc:sldMk cId="0" sldId="263"/>
            <ac:spMk id="12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AD2FCBE5-DB7B-4491-80FA-A2FAEBB3D321}" dt="2020-05-27T11:10:39.881" v="57" actId="20577"/>
        <pc:sldMkLst>
          <pc:docMk/>
          <pc:sldMk cId="3726051112" sldId="333"/>
        </pc:sldMkLst>
        <pc:spChg chg="mod">
          <ac:chgData name="Vytautas Vaitiekūnas" userId="S::vytautas.vaitiekunas@kurklt.lt::1d88cd32-ba47-470e-aebe-c1862d0ffbe5" providerId="AD" clId="Web-{AD2FCBE5-DB7B-4491-80FA-A2FAEBB3D321}" dt="2020-05-27T11:10:39.881" v="57" actId="20577"/>
          <ac:spMkLst>
            <pc:docMk/>
            <pc:sldMk cId="3726051112" sldId="333"/>
            <ac:spMk id="10" creationId="{1CC9BFCD-355C-4395-A8C9-568CF0DBC6BF}"/>
          </ac:spMkLst>
        </pc:spChg>
      </pc:sldChg>
      <pc:sldChg chg="modSp">
        <pc:chgData name="Vytautas Vaitiekūnas" userId="S::vytautas.vaitiekunas@kurklt.lt::1d88cd32-ba47-470e-aebe-c1862d0ffbe5" providerId="AD" clId="Web-{AD2FCBE5-DB7B-4491-80FA-A2FAEBB3D321}" dt="2020-05-27T11:09:10.132" v="55" actId="1076"/>
        <pc:sldMkLst>
          <pc:docMk/>
          <pc:sldMk cId="286414235" sldId="339"/>
        </pc:sldMkLst>
        <pc:spChg chg="mod">
          <ac:chgData name="Vytautas Vaitiekūnas" userId="S::vytautas.vaitiekunas@kurklt.lt::1d88cd32-ba47-470e-aebe-c1862d0ffbe5" providerId="AD" clId="Web-{AD2FCBE5-DB7B-4491-80FA-A2FAEBB3D321}" dt="2020-05-27T11:09:05.085" v="54" actId="1076"/>
          <ac:spMkLst>
            <pc:docMk/>
            <pc:sldMk cId="286414235" sldId="339"/>
            <ac:spMk id="3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AD2FCBE5-DB7B-4491-80FA-A2FAEBB3D321}" dt="2020-05-27T11:09:10.132" v="55" actId="1076"/>
          <ac:spMkLst>
            <pc:docMk/>
            <pc:sldMk cId="286414235" sldId="339"/>
            <ac:spMk id="4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AD2FCBE5-DB7B-4491-80FA-A2FAEBB3D321}" dt="2020-05-27T11:08:01.430" v="50" actId="1076"/>
          <ac:spMkLst>
            <pc:docMk/>
            <pc:sldMk cId="286414235" sldId="339"/>
            <ac:spMk id="5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AD2FCBE5-DB7B-4491-80FA-A2FAEBB3D321}" dt="2020-05-27T11:08:41.992" v="52" actId="1076"/>
          <ac:spMkLst>
            <pc:docMk/>
            <pc:sldMk cId="286414235" sldId="339"/>
            <ac:spMk id="6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AD2FCBE5-DB7B-4491-80FA-A2FAEBB3D321}" dt="2020-05-27T11:05:28.759" v="26" actId="1076"/>
          <ac:spMkLst>
            <pc:docMk/>
            <pc:sldMk cId="286414235" sldId="339"/>
            <ac:spMk id="8" creationId="{00000000-0000-0000-0000-000000000000}"/>
          </ac:spMkLst>
        </pc:spChg>
        <pc:picChg chg="mod">
          <ac:chgData name="Vytautas Vaitiekūnas" userId="S::vytautas.vaitiekunas@kurklt.lt::1d88cd32-ba47-470e-aebe-c1862d0ffbe5" providerId="AD" clId="Web-{AD2FCBE5-DB7B-4491-80FA-A2FAEBB3D321}" dt="2020-05-27T11:05:12.087" v="19" actId="1076"/>
          <ac:picMkLst>
            <pc:docMk/>
            <pc:sldMk cId="286414235" sldId="339"/>
            <ac:picMk id="10" creationId="{D0F840CB-C4FD-4862-B1A8-1A95B3E05B52}"/>
          </ac:picMkLst>
        </pc:picChg>
      </pc:sldChg>
    </pc:docChg>
  </pc:docChgLst>
  <pc:docChgLst>
    <pc:chgData name="Skaidrilė Grigaitė-Mockevičienė" userId="S::skaidrile.grigaite@kurklt.lt::4f18ed95-f704-4480-a25d-f4f91b4f5cbf" providerId="AD" clId="Web-{45E4BF6E-FB54-48FE-B91B-86E96A85957B}"/>
    <pc:docChg chg="modSld">
      <pc:chgData name="Skaidrilė Grigaitė-Mockevičienė" userId="S::skaidrile.grigaite@kurklt.lt::4f18ed95-f704-4480-a25d-f4f91b4f5cbf" providerId="AD" clId="Web-{45E4BF6E-FB54-48FE-B91B-86E96A85957B}" dt="2020-03-31T13:02:02.210" v="4" actId="20577"/>
      <pc:docMkLst>
        <pc:docMk/>
      </pc:docMkLst>
      <pc:sldChg chg="modSp">
        <pc:chgData name="Skaidrilė Grigaitė-Mockevičienė" userId="S::skaidrile.grigaite@kurklt.lt::4f18ed95-f704-4480-a25d-f4f91b4f5cbf" providerId="AD" clId="Web-{45E4BF6E-FB54-48FE-B91B-86E96A85957B}" dt="2020-03-31T13:02:02.210" v="4" actId="20577"/>
        <pc:sldMkLst>
          <pc:docMk/>
          <pc:sldMk cId="1793500218" sldId="290"/>
        </pc:sldMkLst>
        <pc:spChg chg="mod">
          <ac:chgData name="Skaidrilė Grigaitė-Mockevičienė" userId="S::skaidrile.grigaite@kurklt.lt::4f18ed95-f704-4480-a25d-f4f91b4f5cbf" providerId="AD" clId="Web-{45E4BF6E-FB54-48FE-B91B-86E96A85957B}" dt="2020-03-31T13:02:02.210" v="4" actId="20577"/>
          <ac:spMkLst>
            <pc:docMk/>
            <pc:sldMk cId="1793500218" sldId="290"/>
            <ac:spMk id="6" creationId="{CDA4EE3F-F616-4330-9C63-1FC57FB4B590}"/>
          </ac:spMkLst>
        </pc:spChg>
      </pc:sldChg>
    </pc:docChg>
  </pc:docChgLst>
  <pc:docChgLst>
    <pc:chgData name="Dovilė Sujetaitė" userId="S::dovile.sujetaite@kurklt.lt::a882832e-847c-4685-bbf9-82a56c051e2f" providerId="AD" clId="Web-{25299826-A5B8-47CA-8A9B-974C3C551A4D}"/>
    <pc:docChg chg="modSld">
      <pc:chgData name="Dovilė Sujetaitė" userId="S::dovile.sujetaite@kurklt.lt::a882832e-847c-4685-bbf9-82a56c051e2f" providerId="AD" clId="Web-{25299826-A5B8-47CA-8A9B-974C3C551A4D}" dt="2020-03-31T14:32:40.568" v="24" actId="20577"/>
      <pc:docMkLst>
        <pc:docMk/>
      </pc:docMkLst>
      <pc:sldChg chg="modSp">
        <pc:chgData name="Dovilė Sujetaitė" userId="S::dovile.sujetaite@kurklt.lt::a882832e-847c-4685-bbf9-82a56c051e2f" providerId="AD" clId="Web-{25299826-A5B8-47CA-8A9B-974C3C551A4D}" dt="2020-03-31T14:32:40.552" v="23" actId="20577"/>
        <pc:sldMkLst>
          <pc:docMk/>
          <pc:sldMk cId="0" sldId="263"/>
        </pc:sldMkLst>
        <pc:spChg chg="mod">
          <ac:chgData name="Dovilė Sujetaitė" userId="S::dovile.sujetaite@kurklt.lt::a882832e-847c-4685-bbf9-82a56c051e2f" providerId="AD" clId="Web-{25299826-A5B8-47CA-8A9B-974C3C551A4D}" dt="2020-03-31T14:32:40.552" v="23" actId="20577"/>
          <ac:spMkLst>
            <pc:docMk/>
            <pc:sldMk cId="0" sldId="263"/>
            <ac:spMk id="12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BDC4C32A-7AD6-4E5F-935D-6503780620B4}"/>
    <pc:docChg chg="modSld">
      <pc:chgData name="Skaidrilė Grigaitė-Mockevičienė" userId="S::skaidrile.grigaite@kurklt.lt::4f18ed95-f704-4480-a25d-f4f91b4f5cbf" providerId="AD" clId="Web-{BDC4C32A-7AD6-4E5F-935D-6503780620B4}" dt="2020-05-15T05:20:36.821" v="10" actId="20577"/>
      <pc:docMkLst>
        <pc:docMk/>
      </pc:docMkLst>
      <pc:sldChg chg="modSp">
        <pc:chgData name="Skaidrilė Grigaitė-Mockevičienė" userId="S::skaidrile.grigaite@kurklt.lt::4f18ed95-f704-4480-a25d-f4f91b4f5cbf" providerId="AD" clId="Web-{BDC4C32A-7AD6-4E5F-935D-6503780620B4}" dt="2020-05-15T05:20:36.821" v="10" actId="20577"/>
        <pc:sldMkLst>
          <pc:docMk/>
          <pc:sldMk cId="1245698016" sldId="325"/>
        </pc:sldMkLst>
        <pc:spChg chg="mod">
          <ac:chgData name="Skaidrilė Grigaitė-Mockevičienė" userId="S::skaidrile.grigaite@kurklt.lt::4f18ed95-f704-4480-a25d-f4f91b4f5cbf" providerId="AD" clId="Web-{BDC4C32A-7AD6-4E5F-935D-6503780620B4}" dt="2020-05-15T05:20:36.821" v="10" actId="20577"/>
          <ac:spMkLst>
            <pc:docMk/>
            <pc:sldMk cId="1245698016" sldId="325"/>
            <ac:spMk id="534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0C51B024-7A3C-4900-98CD-8287676F5A0D}"/>
    <pc:docChg chg="modSld">
      <pc:chgData name="Vytautas Vaitiekūnas" userId="S::vytautas.vaitiekunas@kurklt.lt::1d88cd32-ba47-470e-aebe-c1862d0ffbe5" providerId="AD" clId="Web-{0C51B024-7A3C-4900-98CD-8287676F5A0D}" dt="2020-04-01T17:58:01.683" v="56" actId="20577"/>
      <pc:docMkLst>
        <pc:docMk/>
      </pc:docMkLst>
      <pc:sldChg chg="modSp">
        <pc:chgData name="Vytautas Vaitiekūnas" userId="S::vytautas.vaitiekunas@kurklt.lt::1d88cd32-ba47-470e-aebe-c1862d0ffbe5" providerId="AD" clId="Web-{0C51B024-7A3C-4900-98CD-8287676F5A0D}" dt="2020-04-01T17:55:20.249" v="34" actId="20577"/>
        <pc:sldMkLst>
          <pc:docMk/>
          <pc:sldMk cId="2484214049" sldId="287"/>
        </pc:sldMkLst>
        <pc:spChg chg="mod">
          <ac:chgData name="Vytautas Vaitiekūnas" userId="S::vytautas.vaitiekunas@kurklt.lt::1d88cd32-ba47-470e-aebe-c1862d0ffbe5" providerId="AD" clId="Web-{0C51B024-7A3C-4900-98CD-8287676F5A0D}" dt="2020-04-01T17:54:29.324" v="4" actId="20577"/>
          <ac:spMkLst>
            <pc:docMk/>
            <pc:sldMk cId="2484214049" sldId="287"/>
            <ac:spMk id="6" creationId="{2D1C59D5-6FFC-40E8-BCB9-2360CB007159}"/>
          </ac:spMkLst>
        </pc:spChg>
        <pc:spChg chg="mod">
          <ac:chgData name="Vytautas Vaitiekūnas" userId="S::vytautas.vaitiekunas@kurklt.lt::1d88cd32-ba47-470e-aebe-c1862d0ffbe5" providerId="AD" clId="Web-{0C51B024-7A3C-4900-98CD-8287676F5A0D}" dt="2020-04-01T17:55:20.249" v="34" actId="20577"/>
          <ac:spMkLst>
            <pc:docMk/>
            <pc:sldMk cId="2484214049" sldId="287"/>
            <ac:spMk id="12" creationId="{5209749A-8329-49D7-B8A3-CD43B5D7112A}"/>
          </ac:spMkLst>
        </pc:spChg>
        <pc:spChg chg="mod">
          <ac:chgData name="Vytautas Vaitiekūnas" userId="S::vytautas.vaitiekunas@kurklt.lt::1d88cd32-ba47-470e-aebe-c1862d0ffbe5" providerId="AD" clId="Web-{0C51B024-7A3C-4900-98CD-8287676F5A0D}" dt="2020-04-01T17:55:11.967" v="23" actId="20577"/>
          <ac:spMkLst>
            <pc:docMk/>
            <pc:sldMk cId="2484214049" sldId="287"/>
            <ac:spMk id="15" creationId="{DAC48BA0-2A40-4DA8-86B0-AD94CCCA2889}"/>
          </ac:spMkLst>
        </pc:spChg>
        <pc:spChg chg="mod">
          <ac:chgData name="Vytautas Vaitiekūnas" userId="S::vytautas.vaitiekunas@kurklt.lt::1d88cd32-ba47-470e-aebe-c1862d0ffbe5" providerId="AD" clId="Web-{0C51B024-7A3C-4900-98CD-8287676F5A0D}" dt="2020-04-01T17:54:47.309" v="14" actId="20577"/>
          <ac:spMkLst>
            <pc:docMk/>
            <pc:sldMk cId="2484214049" sldId="287"/>
            <ac:spMk id="21" creationId="{13314AF4-FDB6-4CC7-AF40-04A9611D63E0}"/>
          </ac:spMkLst>
        </pc:spChg>
      </pc:sldChg>
      <pc:sldChg chg="modSp">
        <pc:chgData name="Vytautas Vaitiekūnas" userId="S::vytautas.vaitiekunas@kurklt.lt::1d88cd32-ba47-470e-aebe-c1862d0ffbe5" providerId="AD" clId="Web-{0C51B024-7A3C-4900-98CD-8287676F5A0D}" dt="2020-04-01T17:58:01.683" v="55" actId="20577"/>
        <pc:sldMkLst>
          <pc:docMk/>
          <pc:sldMk cId="906039198" sldId="288"/>
        </pc:sldMkLst>
        <pc:spChg chg="mod">
          <ac:chgData name="Vytautas Vaitiekūnas" userId="S::vytautas.vaitiekunas@kurklt.lt::1d88cd32-ba47-470e-aebe-c1862d0ffbe5" providerId="AD" clId="Web-{0C51B024-7A3C-4900-98CD-8287676F5A0D}" dt="2020-04-01T17:58:01.683" v="55" actId="20577"/>
          <ac:spMkLst>
            <pc:docMk/>
            <pc:sldMk cId="906039198" sldId="288"/>
            <ac:spMk id="4" creationId="{00000000-0000-0000-0000-000000000000}"/>
          </ac:spMkLst>
        </pc:spChg>
      </pc:sldChg>
    </pc:docChg>
  </pc:docChgLst>
  <pc:docChgLst>
    <pc:chgData name="Dovilė Sujetaitė" userId="S::dovile.sujetaite@kurklt.lt::a882832e-847c-4685-bbf9-82a56c051e2f" providerId="AD" clId="Web-{D26C4DDE-7156-4CC7-91F6-EB9E3CBA97B6}"/>
    <pc:docChg chg="modSld sldOrd">
      <pc:chgData name="Dovilė Sujetaitė" userId="S::dovile.sujetaite@kurklt.lt::a882832e-847c-4685-bbf9-82a56c051e2f" providerId="AD" clId="Web-{D26C4DDE-7156-4CC7-91F6-EB9E3CBA97B6}" dt="2020-06-30T06:51:38.378" v="112" actId="1076"/>
      <pc:docMkLst>
        <pc:docMk/>
      </pc:docMkLst>
      <pc:sldChg chg="addSp delSp modSp ord">
        <pc:chgData name="Dovilė Sujetaitė" userId="S::dovile.sujetaite@kurklt.lt::a882832e-847c-4685-bbf9-82a56c051e2f" providerId="AD" clId="Web-{D26C4DDE-7156-4CC7-91F6-EB9E3CBA97B6}" dt="2020-06-30T06:51:38.378" v="112" actId="1076"/>
        <pc:sldMkLst>
          <pc:docMk/>
          <pc:sldMk cId="3401121124" sldId="392"/>
        </pc:sldMkLst>
        <pc:spChg chg="mod">
          <ac:chgData name="Dovilė Sujetaitė" userId="S::dovile.sujetaite@kurklt.lt::a882832e-847c-4685-bbf9-82a56c051e2f" providerId="AD" clId="Web-{D26C4DDE-7156-4CC7-91F6-EB9E3CBA97B6}" dt="2020-06-30T06:51:32.851" v="111" actId="1076"/>
          <ac:spMkLst>
            <pc:docMk/>
            <pc:sldMk cId="3401121124" sldId="392"/>
            <ac:spMk id="2" creationId="{BCC4AFBF-04B2-4947-A663-0589DF5B74C9}"/>
          </ac:spMkLst>
        </pc:spChg>
        <pc:spChg chg="add del mod">
          <ac:chgData name="Dovilė Sujetaitė" userId="S::dovile.sujetaite@kurklt.lt::a882832e-847c-4685-bbf9-82a56c051e2f" providerId="AD" clId="Web-{D26C4DDE-7156-4CC7-91F6-EB9E3CBA97B6}" dt="2020-06-30T06:45:34.486" v="3"/>
          <ac:spMkLst>
            <pc:docMk/>
            <pc:sldMk cId="3401121124" sldId="392"/>
            <ac:spMk id="4" creationId="{AACEB88D-2D6E-4CFE-A0D2-642722A65C31}"/>
          </ac:spMkLst>
        </pc:spChg>
        <pc:spChg chg="add mod">
          <ac:chgData name="Dovilė Sujetaitė" userId="S::dovile.sujetaite@kurklt.lt::a882832e-847c-4685-bbf9-82a56c051e2f" providerId="AD" clId="Web-{D26C4DDE-7156-4CC7-91F6-EB9E3CBA97B6}" dt="2020-06-30T06:51:38.378" v="112" actId="1076"/>
          <ac:spMkLst>
            <pc:docMk/>
            <pc:sldMk cId="3401121124" sldId="392"/>
            <ac:spMk id="5" creationId="{C4D64D5B-C87B-4755-A4B4-9D87B2A19057}"/>
          </ac:spMkLst>
        </pc:spChg>
        <pc:spChg chg="del">
          <ac:chgData name="Dovilė Sujetaitė" userId="S::dovile.sujetaite@kurklt.lt::a882832e-847c-4685-bbf9-82a56c051e2f" providerId="AD" clId="Web-{D26C4DDE-7156-4CC7-91F6-EB9E3CBA97B6}" dt="2020-06-30T06:45:25.158" v="1"/>
          <ac:spMkLst>
            <pc:docMk/>
            <pc:sldMk cId="3401121124" sldId="392"/>
            <ac:spMk id="503" creationId="{00000000-0000-0000-0000-000000000000}"/>
          </ac:spMkLst>
        </pc:spChg>
        <pc:picChg chg="del">
          <ac:chgData name="Dovilė Sujetaitė" userId="S::dovile.sujetaite@kurklt.lt::a882832e-847c-4685-bbf9-82a56c051e2f" providerId="AD" clId="Web-{D26C4DDE-7156-4CC7-91F6-EB9E3CBA97B6}" dt="2020-06-30T06:45:38.564" v="4"/>
          <ac:picMkLst>
            <pc:docMk/>
            <pc:sldMk cId="3401121124" sldId="392"/>
            <ac:picMk id="7" creationId="{D6DCABEB-5D4A-4BE9-ADE6-D1AE60B8144D}"/>
          </ac:picMkLst>
        </pc:picChg>
      </pc:sldChg>
    </pc:docChg>
  </pc:docChgLst>
  <pc:docChgLst>
    <pc:chgData name="Skaidrilė Grigaitė-Mockevičienė" userId="S::skaidrile.grigaite@kurklt.lt::4f18ed95-f704-4480-a25d-f4f91b4f5cbf" providerId="AD" clId="Web-{3B05CB67-173F-4837-878D-3268E9E8A5E0}"/>
    <pc:docChg chg="modSld">
      <pc:chgData name="Skaidrilė Grigaitė-Mockevičienė" userId="S::skaidrile.grigaite@kurklt.lt::4f18ed95-f704-4480-a25d-f4f91b4f5cbf" providerId="AD" clId="Web-{3B05CB67-173F-4837-878D-3268E9E8A5E0}" dt="2020-03-31T15:45:44.474" v="3" actId="20577"/>
      <pc:docMkLst>
        <pc:docMk/>
      </pc:docMkLst>
      <pc:sldChg chg="modSp">
        <pc:chgData name="Skaidrilė Grigaitė-Mockevičienė" userId="S::skaidrile.grigaite@kurklt.lt::4f18ed95-f704-4480-a25d-f4f91b4f5cbf" providerId="AD" clId="Web-{3B05CB67-173F-4837-878D-3268E9E8A5E0}" dt="2020-03-31T15:45:44.474" v="3" actId="20577"/>
        <pc:sldMkLst>
          <pc:docMk/>
          <pc:sldMk cId="0" sldId="256"/>
        </pc:sldMkLst>
        <pc:spChg chg="mod">
          <ac:chgData name="Skaidrilė Grigaitė-Mockevičienė" userId="S::skaidrile.grigaite@kurklt.lt::4f18ed95-f704-4480-a25d-f4f91b4f5cbf" providerId="AD" clId="Web-{3B05CB67-173F-4837-878D-3268E9E8A5E0}" dt="2020-03-31T15:45:44.474" v="3" actId="20577"/>
          <ac:spMkLst>
            <pc:docMk/>
            <pc:sldMk cId="0" sldId="256"/>
            <ac:spMk id="342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BCAD7298-B491-4ADD-823A-63994AECD0E0}"/>
    <pc:docChg chg="modSld">
      <pc:chgData name="Skaidrilė Grigaitė-Mockevičienė" userId="S::skaidrile.grigaite@kurklt.lt::4f18ed95-f704-4480-a25d-f4f91b4f5cbf" providerId="AD" clId="Web-{BCAD7298-B491-4ADD-823A-63994AECD0E0}" dt="2020-05-13T17:27:39.685" v="480" actId="20577"/>
      <pc:docMkLst>
        <pc:docMk/>
      </pc:docMkLst>
      <pc:sldChg chg="modSp">
        <pc:chgData name="Skaidrilė Grigaitė-Mockevičienė" userId="S::skaidrile.grigaite@kurklt.lt::4f18ed95-f704-4480-a25d-f4f91b4f5cbf" providerId="AD" clId="Web-{BCAD7298-B491-4ADD-823A-63994AECD0E0}" dt="2020-05-13T17:26:43.106" v="424" actId="20577"/>
        <pc:sldMkLst>
          <pc:docMk/>
          <pc:sldMk cId="0" sldId="264"/>
        </pc:sldMkLst>
        <pc:spChg chg="mod">
          <ac:chgData name="Skaidrilė Grigaitė-Mockevičienė" userId="S::skaidrile.grigaite@kurklt.lt::4f18ed95-f704-4480-a25d-f4f91b4f5cbf" providerId="AD" clId="Web-{BCAD7298-B491-4ADD-823A-63994AECD0E0}" dt="2020-05-13T17:17:33.957" v="407" actId="20577"/>
          <ac:spMkLst>
            <pc:docMk/>
            <pc:sldMk cId="0" sldId="264"/>
            <ac:spMk id="3" creationId="{53A3D55A-2C89-4690-AB45-78374305633A}"/>
          </ac:spMkLst>
        </pc:spChg>
        <pc:spChg chg="mod">
          <ac:chgData name="Skaidrilė Grigaitė-Mockevičienė" userId="S::skaidrile.grigaite@kurklt.lt::4f18ed95-f704-4480-a25d-f4f91b4f5cbf" providerId="AD" clId="Web-{BCAD7298-B491-4ADD-823A-63994AECD0E0}" dt="2020-05-13T17:15:38.736" v="366" actId="1076"/>
          <ac:spMkLst>
            <pc:docMk/>
            <pc:sldMk cId="0" sldId="264"/>
            <ac:spMk id="21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BCAD7298-B491-4ADD-823A-63994AECD0E0}" dt="2020-05-13T17:26:43.106" v="424" actId="20577"/>
          <ac:spMkLst>
            <pc:docMk/>
            <pc:sldMk cId="0" sldId="264"/>
            <ac:spMk id="23" creationId="{524294BC-0DFD-41B7-9E37-07FCA70A88DA}"/>
          </ac:spMkLst>
        </pc:spChg>
        <pc:spChg chg="mod">
          <ac:chgData name="Skaidrilė Grigaitė-Mockevičienė" userId="S::skaidrile.grigaite@kurklt.lt::4f18ed95-f704-4480-a25d-f4f91b4f5cbf" providerId="AD" clId="Web-{BCAD7298-B491-4ADD-823A-63994AECD0E0}" dt="2020-05-13T17:24:17.838" v="413" actId="20577"/>
          <ac:spMkLst>
            <pc:docMk/>
            <pc:sldMk cId="0" sldId="264"/>
            <ac:spMk id="504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BCAD7298-B491-4ADD-823A-63994AECD0E0}" dt="2020-05-13T17:11:10.779" v="316" actId="20577"/>
          <ac:spMkLst>
            <pc:docMk/>
            <pc:sldMk cId="0" sldId="264"/>
            <ac:spMk id="531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BCAD7298-B491-4ADD-823A-63994AECD0E0}" dt="2020-05-13T17:15:12.314" v="360" actId="14100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BCAD7298-B491-4ADD-823A-63994AECD0E0}" dt="2020-05-13T17:17:48.035" v="409" actId="1076"/>
          <ac:spMkLst>
            <pc:docMk/>
            <pc:sldMk cId="0" sldId="264"/>
            <ac:spMk id="533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BCAD7298-B491-4ADD-823A-63994AECD0E0}" dt="2020-05-13T17:04:59.024" v="307" actId="20577"/>
        <pc:sldMkLst>
          <pc:docMk/>
          <pc:sldMk cId="726366574" sldId="302"/>
        </pc:sldMkLst>
        <pc:spChg chg="mod">
          <ac:chgData name="Skaidrilė Grigaitė-Mockevičienė" userId="S::skaidrile.grigaite@kurklt.lt::4f18ed95-f704-4480-a25d-f4f91b4f5cbf" providerId="AD" clId="Web-{BCAD7298-B491-4ADD-823A-63994AECD0E0}" dt="2020-05-13T17:02:36.256" v="200" actId="20577"/>
          <ac:spMkLst>
            <pc:docMk/>
            <pc:sldMk cId="726366574" sldId="302"/>
            <ac:spMk id="8" creationId="{A65C41F7-E658-41E7-9BEE-E21DA597178F}"/>
          </ac:spMkLst>
        </pc:spChg>
        <pc:spChg chg="mod">
          <ac:chgData name="Skaidrilė Grigaitė-Mockevičienė" userId="S::skaidrile.grigaite@kurklt.lt::4f18ed95-f704-4480-a25d-f4f91b4f5cbf" providerId="AD" clId="Web-{BCAD7298-B491-4ADD-823A-63994AECD0E0}" dt="2020-05-13T17:04:59.024" v="307" actId="20577"/>
          <ac:spMkLst>
            <pc:docMk/>
            <pc:sldMk cId="726366574" sldId="302"/>
            <ac:spMk id="28" creationId="{FB80AD04-59B0-4229-B353-876768612038}"/>
          </ac:spMkLst>
        </pc:spChg>
        <pc:spChg chg="mod">
          <ac:chgData name="Skaidrilė Grigaitė-Mockevičienė" userId="S::skaidrile.grigaite@kurklt.lt::4f18ed95-f704-4480-a25d-f4f91b4f5cbf" providerId="AD" clId="Web-{BCAD7298-B491-4ADD-823A-63994AECD0E0}" dt="2020-05-13T16:55:40.734" v="162" actId="20577"/>
          <ac:spMkLst>
            <pc:docMk/>
            <pc:sldMk cId="726366574" sldId="302"/>
            <ac:spMk id="32" creationId="{18C73353-BE5A-46F7-B75F-EC4F9A0DB237}"/>
          </ac:spMkLst>
        </pc:spChg>
      </pc:sldChg>
      <pc:sldChg chg="addSp modSp">
        <pc:chgData name="Skaidrilė Grigaitė-Mockevičienė" userId="S::skaidrile.grigaite@kurklt.lt::4f18ed95-f704-4480-a25d-f4f91b4f5cbf" providerId="AD" clId="Web-{BCAD7298-B491-4ADD-823A-63994AECD0E0}" dt="2020-05-13T16:40:08.939" v="75" actId="1076"/>
        <pc:sldMkLst>
          <pc:docMk/>
          <pc:sldMk cId="2617768248" sldId="319"/>
        </pc:sldMkLst>
        <pc:picChg chg="add mod">
          <ac:chgData name="Skaidrilė Grigaitė-Mockevičienė" userId="S::skaidrile.grigaite@kurklt.lt::4f18ed95-f704-4480-a25d-f4f91b4f5cbf" providerId="AD" clId="Web-{BCAD7298-B491-4ADD-823A-63994AECD0E0}" dt="2020-05-13T16:40:08.939" v="75" actId="1076"/>
          <ac:picMkLst>
            <pc:docMk/>
            <pc:sldMk cId="2617768248" sldId="319"/>
            <ac:picMk id="2" creationId="{A40BDAC4-C750-4BD9-963C-DC4A76694842}"/>
          </ac:picMkLst>
        </pc:picChg>
      </pc:sldChg>
      <pc:sldChg chg="modSp">
        <pc:chgData name="Skaidrilė Grigaitė-Mockevičienė" userId="S::skaidrile.grigaite@kurklt.lt::4f18ed95-f704-4480-a25d-f4f91b4f5cbf" providerId="AD" clId="Web-{BCAD7298-B491-4ADD-823A-63994AECD0E0}" dt="2020-05-13T16:43:22.083" v="122" actId="20577"/>
        <pc:sldMkLst>
          <pc:docMk/>
          <pc:sldMk cId="159954648" sldId="320"/>
        </pc:sldMkLst>
        <pc:spChg chg="mod">
          <ac:chgData name="Skaidrilė Grigaitė-Mockevičienė" userId="S::skaidrile.grigaite@kurklt.lt::4f18ed95-f704-4480-a25d-f4f91b4f5cbf" providerId="AD" clId="Web-{BCAD7298-B491-4ADD-823A-63994AECD0E0}" dt="2020-05-13T16:43:22.083" v="122" actId="20577"/>
          <ac:spMkLst>
            <pc:docMk/>
            <pc:sldMk cId="159954648" sldId="320"/>
            <ac:spMk id="5" creationId="{31A41BCE-C44D-44B7-B315-E0016749F31D}"/>
          </ac:spMkLst>
        </pc:spChg>
      </pc:sldChg>
      <pc:sldChg chg="modSp">
        <pc:chgData name="Skaidrilė Grigaitė-Mockevičienė" userId="S::skaidrile.grigaite@kurklt.lt::4f18ed95-f704-4480-a25d-f4f91b4f5cbf" providerId="AD" clId="Web-{BCAD7298-B491-4ADD-823A-63994AECD0E0}" dt="2020-05-13T16:50:23.355" v="152" actId="20577"/>
        <pc:sldMkLst>
          <pc:docMk/>
          <pc:sldMk cId="1383139467" sldId="324"/>
        </pc:sldMkLst>
        <pc:spChg chg="mod">
          <ac:chgData name="Skaidrilė Grigaitė-Mockevičienė" userId="S::skaidrile.grigaite@kurklt.lt::4f18ed95-f704-4480-a25d-f4f91b4f5cbf" providerId="AD" clId="Web-{BCAD7298-B491-4ADD-823A-63994AECD0E0}" dt="2020-05-13T16:50:23.355" v="152" actId="20577"/>
          <ac:spMkLst>
            <pc:docMk/>
            <pc:sldMk cId="1383139467" sldId="324"/>
            <ac:spMk id="10" creationId="{1CC9BFCD-355C-4395-A8C9-568CF0DBC6BF}"/>
          </ac:spMkLst>
        </pc:spChg>
      </pc:sldChg>
      <pc:sldChg chg="modSp">
        <pc:chgData name="Skaidrilė Grigaitė-Mockevičienė" userId="S::skaidrile.grigaite@kurklt.lt::4f18ed95-f704-4480-a25d-f4f91b4f5cbf" providerId="AD" clId="Web-{BCAD7298-B491-4ADD-823A-63994AECD0E0}" dt="2020-05-13T17:27:39.685" v="480" actId="20577"/>
        <pc:sldMkLst>
          <pc:docMk/>
          <pc:sldMk cId="1245698016" sldId="325"/>
        </pc:sldMkLst>
        <pc:spChg chg="mod">
          <ac:chgData name="Skaidrilė Grigaitė-Mockevičienė" userId="S::skaidrile.grigaite@kurklt.lt::4f18ed95-f704-4480-a25d-f4f91b4f5cbf" providerId="AD" clId="Web-{BCAD7298-B491-4ADD-823A-63994AECD0E0}" dt="2020-05-13T17:27:27.059" v="476" actId="14100"/>
          <ac:spMkLst>
            <pc:docMk/>
            <pc:sldMk cId="1245698016" sldId="325"/>
            <ac:spMk id="2" creationId="{8680C733-C355-4019-B704-0893E742D5D9}"/>
          </ac:spMkLst>
        </pc:spChg>
        <pc:spChg chg="mod">
          <ac:chgData name="Skaidrilė Grigaitė-Mockevičienė" userId="S::skaidrile.grigaite@kurklt.lt::4f18ed95-f704-4480-a25d-f4f91b4f5cbf" providerId="AD" clId="Web-{BCAD7298-B491-4ADD-823A-63994AECD0E0}" dt="2020-05-13T17:24:23.135" v="416" actId="20577"/>
          <ac:spMkLst>
            <pc:docMk/>
            <pc:sldMk cId="1245698016" sldId="325"/>
            <ac:spMk id="20" creationId="{6DE59430-94F9-4425-BE02-BC9E8A95DF93}"/>
          </ac:spMkLst>
        </pc:spChg>
        <pc:spChg chg="mod">
          <ac:chgData name="Skaidrilė Grigaitė-Mockevičienė" userId="S::skaidrile.grigaite@kurklt.lt::4f18ed95-f704-4480-a25d-f4f91b4f5cbf" providerId="AD" clId="Web-{BCAD7298-B491-4ADD-823A-63994AECD0E0}" dt="2020-05-13T17:27:39.685" v="480" actId="20577"/>
          <ac:spMkLst>
            <pc:docMk/>
            <pc:sldMk cId="1245698016" sldId="325"/>
            <ac:spMk id="24" creationId="{42E09D05-5913-41A4-8D6E-D5E95615C4E2}"/>
          </ac:spMkLst>
        </pc:spChg>
        <pc:spChg chg="mod">
          <ac:chgData name="Skaidrilė Grigaitė-Mockevičienė" userId="S::skaidrile.grigaite@kurklt.lt::4f18ed95-f704-4480-a25d-f4f91b4f5cbf" providerId="AD" clId="Web-{BCAD7298-B491-4ADD-823A-63994AECD0E0}" dt="2020-05-13T17:18:19.879" v="411" actId="20577"/>
          <ac:spMkLst>
            <pc:docMk/>
            <pc:sldMk cId="1245698016" sldId="325"/>
            <ac:spMk id="506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BCAD7298-B491-4ADD-823A-63994AECD0E0}" dt="2020-05-13T16:42:19.879" v="119" actId="20577"/>
        <pc:sldMkLst>
          <pc:docMk/>
          <pc:sldMk cId="434571795" sldId="327"/>
        </pc:sldMkLst>
        <pc:spChg chg="mod">
          <ac:chgData name="Skaidrilė Grigaitė-Mockevičienė" userId="S::skaidrile.grigaite@kurklt.lt::4f18ed95-f704-4480-a25d-f4f91b4f5cbf" providerId="AD" clId="Web-{BCAD7298-B491-4ADD-823A-63994AECD0E0}" dt="2020-05-13T16:42:19.879" v="119" actId="20577"/>
          <ac:spMkLst>
            <pc:docMk/>
            <pc:sldMk cId="434571795" sldId="327"/>
            <ac:spMk id="10" creationId="{1CC9BFCD-355C-4395-A8C9-568CF0DBC6BF}"/>
          </ac:spMkLst>
        </pc:spChg>
        <pc:picChg chg="mod">
          <ac:chgData name="Skaidrilė Grigaitė-Mockevičienė" userId="S::skaidrile.grigaite@kurklt.lt::4f18ed95-f704-4480-a25d-f4f91b4f5cbf" providerId="AD" clId="Web-{BCAD7298-B491-4ADD-823A-63994AECD0E0}" dt="2020-05-13T16:26:54.224" v="73"/>
          <ac:picMkLst>
            <pc:docMk/>
            <pc:sldMk cId="434571795" sldId="327"/>
            <ac:picMk id="2" creationId="{D2284225-5CFC-4F0E-92FE-EC4EE735ECA3}"/>
          </ac:picMkLst>
        </pc:picChg>
      </pc:sldChg>
    </pc:docChg>
  </pc:docChgLst>
  <pc:docChgLst>
    <pc:chgData name="Skaidrilė Grigaitė-Mockevičienė" userId="S::skaidrile.grigaite@kurklt.lt::4f18ed95-f704-4480-a25d-f4f91b4f5cbf" providerId="AD" clId="Web-{A70152C1-0ED7-E947-F87C-C67CDFFEFE03}"/>
    <pc:docChg chg="sldOrd">
      <pc:chgData name="Skaidrilė Grigaitė-Mockevičienė" userId="S::skaidrile.grigaite@kurklt.lt::4f18ed95-f704-4480-a25d-f4f91b4f5cbf" providerId="AD" clId="Web-{A70152C1-0ED7-E947-F87C-C67CDFFEFE03}" dt="2020-07-01T09:19:41.898" v="1"/>
      <pc:docMkLst>
        <pc:docMk/>
      </pc:docMkLst>
      <pc:sldChg chg="ord">
        <pc:chgData name="Skaidrilė Grigaitė-Mockevičienė" userId="S::skaidrile.grigaite@kurklt.lt::4f18ed95-f704-4480-a25d-f4f91b4f5cbf" providerId="AD" clId="Web-{A70152C1-0ED7-E947-F87C-C67CDFFEFE03}" dt="2020-07-01T09:19:41.898" v="1"/>
        <pc:sldMkLst>
          <pc:docMk/>
          <pc:sldMk cId="1037357767" sldId="376"/>
        </pc:sldMkLst>
      </pc:sldChg>
    </pc:docChg>
  </pc:docChgLst>
  <pc:docChgLst>
    <pc:chgData name="Dovilė Sujetaitė" userId="S::dovile.sujetaite@kurklt.lt::a882832e-847c-4685-bbf9-82a56c051e2f" providerId="AD" clId="Web-{0C13E6D4-1751-415C-B777-2AEEA2425906}"/>
    <pc:docChg chg="modSld">
      <pc:chgData name="Dovilė Sujetaitė" userId="S::dovile.sujetaite@kurklt.lt::a882832e-847c-4685-bbf9-82a56c051e2f" providerId="AD" clId="Web-{0C13E6D4-1751-415C-B777-2AEEA2425906}" dt="2020-06-09T13:38:49.883" v="6" actId="20577"/>
      <pc:docMkLst>
        <pc:docMk/>
      </pc:docMkLst>
      <pc:sldChg chg="modSp">
        <pc:chgData name="Dovilė Sujetaitė" userId="S::dovile.sujetaite@kurklt.lt::a882832e-847c-4685-bbf9-82a56c051e2f" providerId="AD" clId="Web-{0C13E6D4-1751-415C-B777-2AEEA2425906}" dt="2020-06-09T13:38:44.883" v="2" actId="20577"/>
        <pc:sldMkLst>
          <pc:docMk/>
          <pc:sldMk cId="4096969626" sldId="334"/>
        </pc:sldMkLst>
        <pc:spChg chg="mod">
          <ac:chgData name="Dovilė Sujetaitė" userId="S::dovile.sujetaite@kurklt.lt::a882832e-847c-4685-bbf9-82a56c051e2f" providerId="AD" clId="Web-{0C13E6D4-1751-415C-B777-2AEEA2425906}" dt="2020-06-09T13:38:44.883" v="2" actId="20577"/>
          <ac:spMkLst>
            <pc:docMk/>
            <pc:sldMk cId="4096969626" sldId="334"/>
            <ac:spMk id="15" creationId="{31A41BCE-C44D-44B7-B315-E0016749F31D}"/>
          </ac:spMkLst>
        </pc:spChg>
      </pc:sldChg>
      <pc:sldChg chg="modSp">
        <pc:chgData name="Dovilė Sujetaitė" userId="S::dovile.sujetaite@kurklt.lt::a882832e-847c-4685-bbf9-82a56c051e2f" providerId="AD" clId="Web-{0C13E6D4-1751-415C-B777-2AEEA2425906}" dt="2020-06-09T13:38:47.258" v="4" actId="20577"/>
        <pc:sldMkLst>
          <pc:docMk/>
          <pc:sldMk cId="981013780" sldId="367"/>
        </pc:sldMkLst>
        <pc:spChg chg="mod">
          <ac:chgData name="Dovilė Sujetaitė" userId="S::dovile.sujetaite@kurklt.lt::a882832e-847c-4685-bbf9-82a56c051e2f" providerId="AD" clId="Web-{0C13E6D4-1751-415C-B777-2AEEA2425906}" dt="2020-06-09T13:38:47.258" v="4" actId="20577"/>
          <ac:spMkLst>
            <pc:docMk/>
            <pc:sldMk cId="981013780" sldId="367"/>
            <ac:spMk id="15" creationId="{31A41BCE-C44D-44B7-B315-E0016749F31D}"/>
          </ac:spMkLst>
        </pc:spChg>
      </pc:sldChg>
    </pc:docChg>
  </pc:docChgLst>
  <pc:docChgLst>
    <pc:chgData name="Dovilė Sujetaitė" userId="S::dovile.sujetaite@kurklt.lt::a882832e-847c-4685-bbf9-82a56c051e2f" providerId="AD" clId="Web-{3A34CE48-3A5D-43AA-A342-895030E8F484}"/>
    <pc:docChg chg="modSld">
      <pc:chgData name="Dovilė Sujetaitė" userId="S::dovile.sujetaite@kurklt.lt::a882832e-847c-4685-bbf9-82a56c051e2f" providerId="AD" clId="Web-{3A34CE48-3A5D-43AA-A342-895030E8F484}" dt="2020-04-06T15:34:50.532" v="13" actId="20577"/>
      <pc:docMkLst>
        <pc:docMk/>
      </pc:docMkLst>
      <pc:sldChg chg="modSp">
        <pc:chgData name="Dovilė Sujetaitė" userId="S::dovile.sujetaite@kurklt.lt::a882832e-847c-4685-bbf9-82a56c051e2f" providerId="AD" clId="Web-{3A34CE48-3A5D-43AA-A342-895030E8F484}" dt="2020-04-06T15:34:50.532" v="13" actId="20577"/>
        <pc:sldMkLst>
          <pc:docMk/>
          <pc:sldMk cId="0" sldId="256"/>
        </pc:sldMkLst>
        <pc:spChg chg="mod">
          <ac:chgData name="Dovilė Sujetaitė" userId="S::dovile.sujetaite@kurklt.lt::a882832e-847c-4685-bbf9-82a56c051e2f" providerId="AD" clId="Web-{3A34CE48-3A5D-43AA-A342-895030E8F484}" dt="2020-04-06T15:34:50.532" v="13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3A34CE48-3A5D-43AA-A342-895030E8F484}" dt="2020-04-06T15:34:48.501" v="10" actId="20577"/>
          <ac:spMkLst>
            <pc:docMk/>
            <pc:sldMk cId="0" sldId="256"/>
            <ac:spMk id="7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624D4DC1-5193-4DED-A0DD-C705E9962BE4}"/>
    <pc:docChg chg="delSld modSld">
      <pc:chgData name="Vytautas Vaitiekūnas" userId="S::vytautas.vaitiekunas@kurklt.lt::1d88cd32-ba47-470e-aebe-c1862d0ffbe5" providerId="AD" clId="Web-{624D4DC1-5193-4DED-A0DD-C705E9962BE4}" dt="2020-03-31T14:24:40.584" v="147" actId="1076"/>
      <pc:docMkLst>
        <pc:docMk/>
      </pc:docMkLst>
      <pc:sldChg chg="del">
        <pc:chgData name="Vytautas Vaitiekūnas" userId="S::vytautas.vaitiekunas@kurklt.lt::1d88cd32-ba47-470e-aebe-c1862d0ffbe5" providerId="AD" clId="Web-{624D4DC1-5193-4DED-A0DD-C705E9962BE4}" dt="2020-03-31T14:20:49.412" v="132"/>
        <pc:sldMkLst>
          <pc:docMk/>
          <pc:sldMk cId="0" sldId="259"/>
        </pc:sldMkLst>
      </pc:sldChg>
      <pc:sldChg chg="del">
        <pc:chgData name="Vytautas Vaitiekūnas" userId="S::vytautas.vaitiekunas@kurklt.lt::1d88cd32-ba47-470e-aebe-c1862d0ffbe5" providerId="AD" clId="Web-{624D4DC1-5193-4DED-A0DD-C705E9962BE4}" dt="2020-03-31T14:23:05.819" v="134"/>
        <pc:sldMkLst>
          <pc:docMk/>
          <pc:sldMk cId="0" sldId="261"/>
        </pc:sldMkLst>
      </pc:sldChg>
      <pc:sldChg chg="delSp modSp">
        <pc:chgData name="Vytautas Vaitiekūnas" userId="S::vytautas.vaitiekunas@kurklt.lt::1d88cd32-ba47-470e-aebe-c1862d0ffbe5" providerId="AD" clId="Web-{624D4DC1-5193-4DED-A0DD-C705E9962BE4}" dt="2020-03-31T14:24:40.584" v="147" actId="1076"/>
        <pc:sldMkLst>
          <pc:docMk/>
          <pc:sldMk cId="0" sldId="264"/>
        </pc:sldMkLst>
        <pc:spChg chg="mod">
          <ac:chgData name="Vytautas Vaitiekūnas" userId="S::vytautas.vaitiekunas@kurklt.lt::1d88cd32-ba47-470e-aebe-c1862d0ffbe5" providerId="AD" clId="Web-{624D4DC1-5193-4DED-A0DD-C705E9962BE4}" dt="2020-03-31T14:17:55.787" v="121"/>
          <ac:spMkLst>
            <pc:docMk/>
            <pc:sldMk cId="0" sldId="264"/>
            <ac:spMk id="3" creationId="{53A3D55A-2C89-4690-AB45-78374305633A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24:02.615" v="144" actId="20577"/>
          <ac:spMkLst>
            <pc:docMk/>
            <pc:sldMk cId="0" sldId="264"/>
            <ac:spMk id="4" creationId="{6D1707DF-2263-4BE8-A3C5-48347E193BA5}"/>
          </ac:spMkLst>
        </pc:spChg>
        <pc:spChg chg="del">
          <ac:chgData name="Vytautas Vaitiekūnas" userId="S::vytautas.vaitiekunas@kurklt.lt::1d88cd32-ba47-470e-aebe-c1862d0ffbe5" providerId="AD" clId="Web-{624D4DC1-5193-4DED-A0DD-C705E9962BE4}" dt="2020-03-31T14:04:20.849" v="7"/>
          <ac:spMkLst>
            <pc:docMk/>
            <pc:sldMk cId="0" sldId="264"/>
            <ac:spMk id="18" creationId="{36DB7F22-3B46-4D80-BF20-25679EBB951D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14:30.552" v="89" actId="1076"/>
          <ac:spMkLst>
            <pc:docMk/>
            <pc:sldMk cId="0" sldId="264"/>
            <ac:spMk id="19" creationId="{46B02887-B0D6-47A1-9D72-6AA6FBB6D998}"/>
          </ac:spMkLst>
        </pc:spChg>
        <pc:spChg chg="del mod">
          <ac:chgData name="Vytautas Vaitiekūnas" userId="S::vytautas.vaitiekunas@kurklt.lt::1d88cd32-ba47-470e-aebe-c1862d0ffbe5" providerId="AD" clId="Web-{624D4DC1-5193-4DED-A0DD-C705E9962BE4}" dt="2020-03-31T14:04:17.895" v="6"/>
          <ac:spMkLst>
            <pc:docMk/>
            <pc:sldMk cId="0" sldId="264"/>
            <ac:spMk id="20" creationId="{C110A9FC-91C7-4319-A812-42EE4E7840F7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14:48.521" v="95" actId="1076"/>
          <ac:spMkLst>
            <pc:docMk/>
            <pc:sldMk cId="0" sldId="264"/>
            <ac:spMk id="22" creationId="{629C2F59-EBD1-476A-A4F2-319D5239D013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14:33.709" v="90" actId="1076"/>
          <ac:spMkLst>
            <pc:docMk/>
            <pc:sldMk cId="0" sldId="264"/>
            <ac:spMk id="23" creationId="{524294BC-0DFD-41B7-9E37-07FCA70A88DA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11:47.240" v="55" actId="1076"/>
          <ac:spMkLst>
            <pc:docMk/>
            <pc:sldMk cId="0" sldId="264"/>
            <ac:spMk id="503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14:36.662" v="91" actId="1076"/>
          <ac:spMkLst>
            <pc:docMk/>
            <pc:sldMk cId="0" sldId="264"/>
            <ac:spMk id="504" creationId="{00000000-0000-0000-0000-000000000000}"/>
          </ac:spMkLst>
        </pc:spChg>
        <pc:spChg chg="del">
          <ac:chgData name="Vytautas Vaitiekūnas" userId="S::vytautas.vaitiekunas@kurklt.lt::1d88cd32-ba47-470e-aebe-c1862d0ffbe5" providerId="AD" clId="Web-{624D4DC1-5193-4DED-A0DD-C705E9962BE4}" dt="2020-03-31T14:04:23.833" v="8"/>
          <ac:spMkLst>
            <pc:docMk/>
            <pc:sldMk cId="0" sldId="264"/>
            <ac:spMk id="505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14:39.615" v="92" actId="1076"/>
          <ac:spMkLst>
            <pc:docMk/>
            <pc:sldMk cId="0" sldId="264"/>
            <ac:spMk id="506" creationId="{00000000-0000-0000-0000-000000000000}"/>
          </ac:spMkLst>
        </pc:spChg>
        <pc:spChg chg="del">
          <ac:chgData name="Vytautas Vaitiekūnas" userId="S::vytautas.vaitiekunas@kurklt.lt::1d88cd32-ba47-470e-aebe-c1862d0ffbe5" providerId="AD" clId="Web-{624D4DC1-5193-4DED-A0DD-C705E9962BE4}" dt="2020-03-31T14:04:26.864" v="9"/>
          <ac:spMkLst>
            <pc:docMk/>
            <pc:sldMk cId="0" sldId="264"/>
            <ac:spMk id="507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14:42.552" v="93" actId="1076"/>
          <ac:spMkLst>
            <pc:docMk/>
            <pc:sldMk cId="0" sldId="264"/>
            <ac:spMk id="508" creationId="{00000000-0000-0000-0000-000000000000}"/>
          </ac:spMkLst>
        </pc:spChg>
        <pc:spChg chg="del">
          <ac:chgData name="Vytautas Vaitiekūnas" userId="S::vytautas.vaitiekunas@kurklt.lt::1d88cd32-ba47-470e-aebe-c1862d0ffbe5" providerId="AD" clId="Web-{624D4DC1-5193-4DED-A0DD-C705E9962BE4}" dt="2020-03-31T14:04:29.864" v="10"/>
          <ac:spMkLst>
            <pc:docMk/>
            <pc:sldMk cId="0" sldId="264"/>
            <ac:spMk id="509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14:45.599" v="94" actId="1076"/>
          <ac:spMkLst>
            <pc:docMk/>
            <pc:sldMk cId="0" sldId="264"/>
            <ac:spMk id="510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04:32.974" v="11" actId="1076"/>
          <ac:spMkLst>
            <pc:docMk/>
            <pc:sldMk cId="0" sldId="264"/>
            <ac:spMk id="511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16:01.178" v="108" actId="20577"/>
          <ac:spMkLst>
            <pc:docMk/>
            <pc:sldMk cId="0" sldId="264"/>
            <ac:spMk id="531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13:31.959" v="78" actId="1076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16:04.427" v="109" actId="1076"/>
          <ac:spMkLst>
            <pc:docMk/>
            <pc:sldMk cId="0" sldId="264"/>
            <ac:spMk id="533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24D4DC1-5193-4DED-A0DD-C705E9962BE4}" dt="2020-03-31T14:24:40.584" v="147" actId="1076"/>
          <ac:spMkLst>
            <pc:docMk/>
            <pc:sldMk cId="0" sldId="264"/>
            <ac:spMk id="534" creationId="{00000000-0000-0000-0000-000000000000}"/>
          </ac:spMkLst>
        </pc:spChg>
      </pc:sldChg>
      <pc:sldChg chg="del">
        <pc:chgData name="Vytautas Vaitiekūnas" userId="S::vytautas.vaitiekunas@kurklt.lt::1d88cd32-ba47-470e-aebe-c1862d0ffbe5" providerId="AD" clId="Web-{624D4DC1-5193-4DED-A0DD-C705E9962BE4}" dt="2020-03-31T14:20:46.678" v="131"/>
        <pc:sldMkLst>
          <pc:docMk/>
          <pc:sldMk cId="0" sldId="265"/>
        </pc:sldMkLst>
      </pc:sldChg>
      <pc:sldChg chg="del">
        <pc:chgData name="Vytautas Vaitiekūnas" userId="S::vytautas.vaitiekunas@kurklt.lt::1d88cd32-ba47-470e-aebe-c1862d0ffbe5" providerId="AD" clId="Web-{624D4DC1-5193-4DED-A0DD-C705E9962BE4}" dt="2020-03-31T14:19:54.881" v="122"/>
        <pc:sldMkLst>
          <pc:docMk/>
          <pc:sldMk cId="0" sldId="271"/>
        </pc:sldMkLst>
      </pc:sldChg>
      <pc:sldChg chg="del">
        <pc:chgData name="Vytautas Vaitiekūnas" userId="S::vytautas.vaitiekunas@kurklt.lt::1d88cd32-ba47-470e-aebe-c1862d0ffbe5" providerId="AD" clId="Web-{624D4DC1-5193-4DED-A0DD-C705E9962BE4}" dt="2020-03-31T14:20:03.803" v="123"/>
        <pc:sldMkLst>
          <pc:docMk/>
          <pc:sldMk cId="0" sldId="272"/>
        </pc:sldMkLst>
      </pc:sldChg>
      <pc:sldChg chg="del">
        <pc:chgData name="Vytautas Vaitiekūnas" userId="S::vytautas.vaitiekunas@kurklt.lt::1d88cd32-ba47-470e-aebe-c1862d0ffbe5" providerId="AD" clId="Web-{624D4DC1-5193-4DED-A0DD-C705E9962BE4}" dt="2020-03-31T14:20:07.365" v="124"/>
        <pc:sldMkLst>
          <pc:docMk/>
          <pc:sldMk cId="0" sldId="273"/>
        </pc:sldMkLst>
      </pc:sldChg>
      <pc:sldChg chg="del">
        <pc:chgData name="Vytautas Vaitiekūnas" userId="S::vytautas.vaitiekunas@kurklt.lt::1d88cd32-ba47-470e-aebe-c1862d0ffbe5" providerId="AD" clId="Web-{624D4DC1-5193-4DED-A0DD-C705E9962BE4}" dt="2020-03-31T14:20:26.100" v="125"/>
        <pc:sldMkLst>
          <pc:docMk/>
          <pc:sldMk cId="0" sldId="275"/>
        </pc:sldMkLst>
      </pc:sldChg>
      <pc:sldChg chg="del">
        <pc:chgData name="Vytautas Vaitiekūnas" userId="S::vytautas.vaitiekunas@kurklt.lt::1d88cd32-ba47-470e-aebe-c1862d0ffbe5" providerId="AD" clId="Web-{624D4DC1-5193-4DED-A0DD-C705E9962BE4}" dt="2020-03-31T14:20:26.193" v="126"/>
        <pc:sldMkLst>
          <pc:docMk/>
          <pc:sldMk cId="0" sldId="276"/>
        </pc:sldMkLst>
      </pc:sldChg>
      <pc:sldChg chg="del">
        <pc:chgData name="Vytautas Vaitiekūnas" userId="S::vytautas.vaitiekunas@kurklt.lt::1d88cd32-ba47-470e-aebe-c1862d0ffbe5" providerId="AD" clId="Web-{624D4DC1-5193-4DED-A0DD-C705E9962BE4}" dt="2020-03-31T14:20:26.303" v="127"/>
        <pc:sldMkLst>
          <pc:docMk/>
          <pc:sldMk cId="0" sldId="277"/>
        </pc:sldMkLst>
      </pc:sldChg>
      <pc:sldChg chg="del">
        <pc:chgData name="Vytautas Vaitiekūnas" userId="S::vytautas.vaitiekunas@kurklt.lt::1d88cd32-ba47-470e-aebe-c1862d0ffbe5" providerId="AD" clId="Web-{624D4DC1-5193-4DED-A0DD-C705E9962BE4}" dt="2020-03-31T14:20:29.553" v="128"/>
        <pc:sldMkLst>
          <pc:docMk/>
          <pc:sldMk cId="0" sldId="278"/>
        </pc:sldMkLst>
      </pc:sldChg>
      <pc:sldChg chg="del">
        <pc:chgData name="Vytautas Vaitiekūnas" userId="S::vytautas.vaitiekunas@kurklt.lt::1d88cd32-ba47-470e-aebe-c1862d0ffbe5" providerId="AD" clId="Web-{624D4DC1-5193-4DED-A0DD-C705E9962BE4}" dt="2020-03-31T14:20:38.787" v="129"/>
        <pc:sldMkLst>
          <pc:docMk/>
          <pc:sldMk cId="0" sldId="279"/>
        </pc:sldMkLst>
      </pc:sldChg>
      <pc:sldChg chg="del">
        <pc:chgData name="Vytautas Vaitiekūnas" userId="S::vytautas.vaitiekunas@kurklt.lt::1d88cd32-ba47-470e-aebe-c1862d0ffbe5" providerId="AD" clId="Web-{624D4DC1-5193-4DED-A0DD-C705E9962BE4}" dt="2020-03-31T14:20:38.865" v="130"/>
        <pc:sldMkLst>
          <pc:docMk/>
          <pc:sldMk cId="0" sldId="280"/>
        </pc:sldMkLst>
      </pc:sldChg>
      <pc:sldChg chg="del">
        <pc:chgData name="Vytautas Vaitiekūnas" userId="S::vytautas.vaitiekunas@kurklt.lt::1d88cd32-ba47-470e-aebe-c1862d0ffbe5" providerId="AD" clId="Web-{624D4DC1-5193-4DED-A0DD-C705E9962BE4}" dt="2020-03-31T14:22:04.272" v="133"/>
        <pc:sldMkLst>
          <pc:docMk/>
          <pc:sldMk cId="0" sldId="285"/>
        </pc:sldMkLst>
      </pc:sldChg>
      <pc:sldChg chg="modSp">
        <pc:chgData name="Vytautas Vaitiekūnas" userId="S::vytautas.vaitiekunas@kurklt.lt::1d88cd32-ba47-470e-aebe-c1862d0ffbe5" providerId="AD" clId="Web-{624D4DC1-5193-4DED-A0DD-C705E9962BE4}" dt="2020-03-31T14:12:55.521" v="74" actId="20577"/>
        <pc:sldMkLst>
          <pc:docMk/>
          <pc:sldMk cId="906039198" sldId="288"/>
        </pc:sldMkLst>
        <pc:spChg chg="mod">
          <ac:chgData name="Vytautas Vaitiekūnas" userId="S::vytautas.vaitiekunas@kurklt.lt::1d88cd32-ba47-470e-aebe-c1862d0ffbe5" providerId="AD" clId="Web-{624D4DC1-5193-4DED-A0DD-C705E9962BE4}" dt="2020-03-31T14:12:55.521" v="74" actId="20577"/>
          <ac:spMkLst>
            <pc:docMk/>
            <pc:sldMk cId="906039198" sldId="288"/>
            <ac:spMk id="4" creationId="{00000000-0000-0000-0000-000000000000}"/>
          </ac:spMkLst>
        </pc:spChg>
      </pc:sldChg>
    </pc:docChg>
  </pc:docChgLst>
  <pc:docChgLst>
    <pc:chgData name="Dovilė Sujetaitė" userId="S::dovile.sujetaite@kurklt.lt::a882832e-847c-4685-bbf9-82a56c051e2f" providerId="AD" clId="Web-{1BCEC8F7-9522-449C-8C62-4CD426A1FBE4}"/>
    <pc:docChg chg="addSld modSld sldOrd">
      <pc:chgData name="Dovilė Sujetaitė" userId="S::dovile.sujetaite@kurklt.lt::a882832e-847c-4685-bbf9-82a56c051e2f" providerId="AD" clId="Web-{1BCEC8F7-9522-449C-8C62-4CD426A1FBE4}" dt="2020-05-13T09:38:18.431" v="393" actId="20577"/>
      <pc:docMkLst>
        <pc:docMk/>
      </pc:docMkLst>
      <pc:sldChg chg="modSp">
        <pc:chgData name="Dovilė Sujetaitė" userId="S::dovile.sujetaite@kurklt.lt::a882832e-847c-4685-bbf9-82a56c051e2f" providerId="AD" clId="Web-{1BCEC8F7-9522-449C-8C62-4CD426A1FBE4}" dt="2020-05-13T09:19:59.535" v="71" actId="20577"/>
        <pc:sldMkLst>
          <pc:docMk/>
          <pc:sldMk cId="1234856224" sldId="305"/>
        </pc:sldMkLst>
        <pc:spChg chg="mod">
          <ac:chgData name="Dovilė Sujetaitė" userId="S::dovile.sujetaite@kurklt.lt::a882832e-847c-4685-bbf9-82a56c051e2f" providerId="AD" clId="Web-{1BCEC8F7-9522-449C-8C62-4CD426A1FBE4}" dt="2020-05-13T09:19:59.535" v="71" actId="20577"/>
          <ac:spMkLst>
            <pc:docMk/>
            <pc:sldMk cId="1234856224" sldId="305"/>
            <ac:spMk id="5" creationId="{EA9B14C7-21D7-4528-A2E8-D60EC6119E5B}"/>
          </ac:spMkLst>
        </pc:spChg>
      </pc:sldChg>
      <pc:sldChg chg="modSp">
        <pc:chgData name="Dovilė Sujetaitė" userId="S::dovile.sujetaite@kurklt.lt::a882832e-847c-4685-bbf9-82a56c051e2f" providerId="AD" clId="Web-{1BCEC8F7-9522-449C-8C62-4CD426A1FBE4}" dt="2020-05-13T09:20:52.831" v="87" actId="14100"/>
        <pc:sldMkLst>
          <pc:docMk/>
          <pc:sldMk cId="2617768248" sldId="319"/>
        </pc:sldMkLst>
        <pc:spChg chg="mod">
          <ac:chgData name="Dovilė Sujetaitė" userId="S::dovile.sujetaite@kurklt.lt::a882832e-847c-4685-bbf9-82a56c051e2f" providerId="AD" clId="Web-{1BCEC8F7-9522-449C-8C62-4CD426A1FBE4}" dt="2020-05-13T09:20:52.831" v="87" actId="14100"/>
          <ac:spMkLst>
            <pc:docMk/>
            <pc:sldMk cId="2617768248" sldId="319"/>
            <ac:spMk id="5" creationId="{31A41BCE-C44D-44B7-B315-E0016749F31D}"/>
          </ac:spMkLst>
        </pc:spChg>
      </pc:sldChg>
      <pc:sldChg chg="modSp">
        <pc:chgData name="Dovilė Sujetaitė" userId="S::dovile.sujetaite@kurklt.lt::a882832e-847c-4685-bbf9-82a56c051e2f" providerId="AD" clId="Web-{1BCEC8F7-9522-449C-8C62-4CD426A1FBE4}" dt="2020-05-13T09:20:38.410" v="84" actId="20577"/>
        <pc:sldMkLst>
          <pc:docMk/>
          <pc:sldMk cId="159954648" sldId="320"/>
        </pc:sldMkLst>
        <pc:spChg chg="mod">
          <ac:chgData name="Dovilė Sujetaitė" userId="S::dovile.sujetaite@kurklt.lt::a882832e-847c-4685-bbf9-82a56c051e2f" providerId="AD" clId="Web-{1BCEC8F7-9522-449C-8C62-4CD426A1FBE4}" dt="2020-05-13T09:20:38.410" v="84" actId="20577"/>
          <ac:spMkLst>
            <pc:docMk/>
            <pc:sldMk cId="159954648" sldId="320"/>
            <ac:spMk id="5" creationId="{31A41BCE-C44D-44B7-B315-E0016749F31D}"/>
          </ac:spMkLst>
        </pc:spChg>
      </pc:sldChg>
      <pc:sldChg chg="modSp">
        <pc:chgData name="Dovilė Sujetaitė" userId="S::dovile.sujetaite@kurklt.lt::a882832e-847c-4685-bbf9-82a56c051e2f" providerId="AD" clId="Web-{1BCEC8F7-9522-449C-8C62-4CD426A1FBE4}" dt="2020-05-13T09:22:44.533" v="135" actId="20577"/>
        <pc:sldMkLst>
          <pc:docMk/>
          <pc:sldMk cId="618792797" sldId="322"/>
        </pc:sldMkLst>
        <pc:spChg chg="mod">
          <ac:chgData name="Dovilė Sujetaitė" userId="S::dovile.sujetaite@kurklt.lt::a882832e-847c-4685-bbf9-82a56c051e2f" providerId="AD" clId="Web-{1BCEC8F7-9522-449C-8C62-4CD426A1FBE4}" dt="2020-05-13T09:22:44.533" v="135" actId="20577"/>
          <ac:spMkLst>
            <pc:docMk/>
            <pc:sldMk cId="618792797" sldId="322"/>
            <ac:spMk id="5" creationId="{31A41BCE-C44D-44B7-B315-E0016749F31D}"/>
          </ac:spMkLst>
        </pc:spChg>
      </pc:sldChg>
      <pc:sldChg chg="ord">
        <pc:chgData name="Dovilė Sujetaitė" userId="S::dovile.sujetaite@kurklt.lt::a882832e-847c-4685-bbf9-82a56c051e2f" providerId="AD" clId="Web-{1BCEC8F7-9522-449C-8C62-4CD426A1FBE4}" dt="2020-05-13T09:15:28.162" v="1"/>
        <pc:sldMkLst>
          <pc:docMk/>
          <pc:sldMk cId="580933434" sldId="323"/>
        </pc:sldMkLst>
      </pc:sldChg>
      <pc:sldChg chg="modSp">
        <pc:chgData name="Dovilė Sujetaitė" userId="S::dovile.sujetaite@kurklt.lt::a882832e-847c-4685-bbf9-82a56c051e2f" providerId="AD" clId="Web-{1BCEC8F7-9522-449C-8C62-4CD426A1FBE4}" dt="2020-05-13T09:38:18.087" v="391" actId="20577"/>
        <pc:sldMkLst>
          <pc:docMk/>
          <pc:sldMk cId="1383139467" sldId="324"/>
        </pc:sldMkLst>
        <pc:spChg chg="mod">
          <ac:chgData name="Dovilė Sujetaitė" userId="S::dovile.sujetaite@kurklt.lt::a882832e-847c-4685-bbf9-82a56c051e2f" providerId="AD" clId="Web-{1BCEC8F7-9522-449C-8C62-4CD426A1FBE4}" dt="2020-05-13T09:36:21.323" v="363" actId="20577"/>
          <ac:spMkLst>
            <pc:docMk/>
            <pc:sldMk cId="1383139467" sldId="324"/>
            <ac:spMk id="6" creationId="{74778AF1-BB37-41BD-ABBC-1749D67BE40C}"/>
          </ac:spMkLst>
        </pc:spChg>
        <pc:spChg chg="mod">
          <ac:chgData name="Dovilė Sujetaitė" userId="S::dovile.sujetaite@kurklt.lt::a882832e-847c-4685-bbf9-82a56c051e2f" providerId="AD" clId="Web-{1BCEC8F7-9522-449C-8C62-4CD426A1FBE4}" dt="2020-05-13T09:38:18.087" v="391" actId="20577"/>
          <ac:spMkLst>
            <pc:docMk/>
            <pc:sldMk cId="1383139467" sldId="324"/>
            <ac:spMk id="10" creationId="{1CC9BFCD-355C-4395-A8C9-568CF0DBC6BF}"/>
          </ac:spMkLst>
        </pc:spChg>
      </pc:sldChg>
      <pc:sldChg chg="addSp delSp modSp add replId">
        <pc:chgData name="Dovilė Sujetaitė" userId="S::dovile.sujetaite@kurklt.lt::a882832e-847c-4685-bbf9-82a56c051e2f" providerId="AD" clId="Web-{1BCEC8F7-9522-449C-8C62-4CD426A1FBE4}" dt="2020-05-13T09:18:57.364" v="52" actId="20577"/>
        <pc:sldMkLst>
          <pc:docMk/>
          <pc:sldMk cId="434571795" sldId="327"/>
        </pc:sldMkLst>
        <pc:spChg chg="mod">
          <ac:chgData name="Dovilė Sujetaitė" userId="S::dovile.sujetaite@kurklt.lt::a882832e-847c-4685-bbf9-82a56c051e2f" providerId="AD" clId="Web-{1BCEC8F7-9522-449C-8C62-4CD426A1FBE4}" dt="2020-05-13T09:18:02.786" v="29" actId="1076"/>
          <ac:spMkLst>
            <pc:docMk/>
            <pc:sldMk cId="434571795" sldId="327"/>
            <ac:spMk id="6" creationId="{74778AF1-BB37-41BD-ABBC-1749D67BE40C}"/>
          </ac:spMkLst>
        </pc:spChg>
        <pc:spChg chg="add del mod">
          <ac:chgData name="Dovilė Sujetaitė" userId="S::dovile.sujetaite@kurklt.lt::a882832e-847c-4685-bbf9-82a56c051e2f" providerId="AD" clId="Web-{1BCEC8F7-9522-449C-8C62-4CD426A1FBE4}" dt="2020-05-13T09:18:57.364" v="52" actId="20577"/>
          <ac:spMkLst>
            <pc:docMk/>
            <pc:sldMk cId="434571795" sldId="327"/>
            <ac:spMk id="10" creationId="{1CC9BFCD-355C-4395-A8C9-568CF0DBC6BF}"/>
          </ac:spMkLst>
        </pc:spChg>
        <pc:picChg chg="add del mod">
          <ac:chgData name="Dovilė Sujetaitė" userId="S::dovile.sujetaite@kurklt.lt::a882832e-847c-4685-bbf9-82a56c051e2f" providerId="AD" clId="Web-{1BCEC8F7-9522-449C-8C62-4CD426A1FBE4}" dt="2020-05-13T09:16:08.178" v="17"/>
          <ac:picMkLst>
            <pc:docMk/>
            <pc:sldMk cId="434571795" sldId="327"/>
            <ac:picMk id="2" creationId="{D91753AF-DEE1-4F6B-B3C0-9CFE96C5919E}"/>
          </ac:picMkLst>
        </pc:picChg>
      </pc:sldChg>
    </pc:docChg>
  </pc:docChgLst>
  <pc:docChgLst>
    <pc:chgData name="Dovilė Sujetaitė" userId="S::dovile.sujetaite@kurklt.lt::a882832e-847c-4685-bbf9-82a56c051e2f" providerId="AD" clId="Web-{8EEB3B47-0FDC-436C-9EAF-75FB4856691C}"/>
    <pc:docChg chg="addSld delSld modSld sldOrd">
      <pc:chgData name="Dovilė Sujetaitė" userId="S::dovile.sujetaite@kurklt.lt::a882832e-847c-4685-bbf9-82a56c051e2f" providerId="AD" clId="Web-{8EEB3B47-0FDC-436C-9EAF-75FB4856691C}" dt="2020-03-31T18:53:18.278" v="1258" actId="20577"/>
      <pc:docMkLst>
        <pc:docMk/>
      </pc:docMkLst>
      <pc:sldChg chg="modSp">
        <pc:chgData name="Dovilė Sujetaitė" userId="S::dovile.sujetaite@kurklt.lt::a882832e-847c-4685-bbf9-82a56c051e2f" providerId="AD" clId="Web-{8EEB3B47-0FDC-436C-9EAF-75FB4856691C}" dt="2020-03-31T18:46:17.853" v="1200" actId="20577"/>
        <pc:sldMkLst>
          <pc:docMk/>
          <pc:sldMk cId="0" sldId="260"/>
        </pc:sldMkLst>
        <pc:spChg chg="mod">
          <ac:chgData name="Dovilė Sujetaitė" userId="S::dovile.sujetaite@kurklt.lt::a882832e-847c-4685-bbf9-82a56c051e2f" providerId="AD" clId="Web-{8EEB3B47-0FDC-436C-9EAF-75FB4856691C}" dt="2020-03-31T18:46:17.853" v="1200" actId="20577"/>
          <ac:spMkLst>
            <pc:docMk/>
            <pc:sldMk cId="0" sldId="260"/>
            <ac:spMk id="4" creationId="{7DF99D65-6C49-48AC-BA7D-3931EE89DF18}"/>
          </ac:spMkLst>
        </pc:spChg>
        <pc:spChg chg="mod">
          <ac:chgData name="Dovilė Sujetaitė" userId="S::dovile.sujetaite@kurklt.lt::a882832e-847c-4685-bbf9-82a56c051e2f" providerId="AD" clId="Web-{8EEB3B47-0FDC-436C-9EAF-75FB4856691C}" dt="2020-03-31T17:57:17.268" v="480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8EEB3B47-0FDC-436C-9EAF-75FB4856691C}" dt="2020-03-31T17:54:59.408" v="463" actId="20577"/>
        <pc:sldMkLst>
          <pc:docMk/>
          <pc:sldMk cId="0" sldId="263"/>
        </pc:sldMkLst>
        <pc:spChg chg="mod">
          <ac:chgData name="Dovilė Sujetaitė" userId="S::dovile.sujetaite@kurklt.lt::a882832e-847c-4685-bbf9-82a56c051e2f" providerId="AD" clId="Web-{8EEB3B47-0FDC-436C-9EAF-75FB4856691C}" dt="2020-03-31T17:54:59.408" v="463" actId="20577"/>
          <ac:spMkLst>
            <pc:docMk/>
            <pc:sldMk cId="0" sldId="263"/>
            <ac:spMk id="12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8EEB3B47-0FDC-436C-9EAF-75FB4856691C}" dt="2020-03-31T18:53:18.278" v="1258" actId="20577"/>
        <pc:sldMkLst>
          <pc:docMk/>
          <pc:sldMk cId="906039198" sldId="288"/>
        </pc:sldMkLst>
        <pc:spChg chg="mod">
          <ac:chgData name="Dovilė Sujetaitė" userId="S::dovile.sujetaite@kurklt.lt::a882832e-847c-4685-bbf9-82a56c051e2f" providerId="AD" clId="Web-{8EEB3B47-0FDC-436C-9EAF-75FB4856691C}" dt="2020-03-31T18:53:18.278" v="1258" actId="20577"/>
          <ac:spMkLst>
            <pc:docMk/>
            <pc:sldMk cId="906039198" sldId="288"/>
            <ac:spMk id="4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8EEB3B47-0FDC-436C-9EAF-75FB4856691C}" dt="2020-03-31T17:51:26.156" v="405" actId="20577"/>
        <pc:sldMkLst>
          <pc:docMk/>
          <pc:sldMk cId="2573637619" sldId="289"/>
        </pc:sldMkLst>
        <pc:spChg chg="mod">
          <ac:chgData name="Dovilė Sujetaitė" userId="S::dovile.sujetaite@kurklt.lt::a882832e-847c-4685-bbf9-82a56c051e2f" providerId="AD" clId="Web-{8EEB3B47-0FDC-436C-9EAF-75FB4856691C}" dt="2020-03-31T17:51:26.156" v="405" actId="20577"/>
          <ac:spMkLst>
            <pc:docMk/>
            <pc:sldMk cId="2573637619" sldId="289"/>
            <ac:spMk id="3" creationId="{78F306F8-A54B-4899-92B3-7E4C91EF75AD}"/>
          </ac:spMkLst>
        </pc:spChg>
        <pc:spChg chg="mod">
          <ac:chgData name="Dovilė Sujetaitė" userId="S::dovile.sujetaite@kurklt.lt::a882832e-847c-4685-bbf9-82a56c051e2f" providerId="AD" clId="Web-{8EEB3B47-0FDC-436C-9EAF-75FB4856691C}" dt="2020-03-31T17:51:17.390" v="402" actId="20577"/>
          <ac:spMkLst>
            <pc:docMk/>
            <pc:sldMk cId="2573637619" sldId="289"/>
            <ac:spMk id="4" creationId="{FD83D8BE-5623-45FE-85AF-F19216999F19}"/>
          </ac:spMkLst>
        </pc:spChg>
        <pc:spChg chg="mod">
          <ac:chgData name="Dovilė Sujetaitė" userId="S::dovile.sujetaite@kurklt.lt::a882832e-847c-4685-bbf9-82a56c051e2f" providerId="AD" clId="Web-{8EEB3B47-0FDC-436C-9EAF-75FB4856691C}" dt="2020-03-31T17:51:02.328" v="394" actId="20577"/>
          <ac:spMkLst>
            <pc:docMk/>
            <pc:sldMk cId="2573637619" sldId="289"/>
            <ac:spMk id="5" creationId="{A5E27ED2-496C-4269-955F-49EDAEB07326}"/>
          </ac:spMkLst>
        </pc:spChg>
        <pc:spChg chg="mod">
          <ac:chgData name="Dovilė Sujetaitė" userId="S::dovile.sujetaite@kurklt.lt::a882832e-847c-4685-bbf9-82a56c051e2f" providerId="AD" clId="Web-{8EEB3B47-0FDC-436C-9EAF-75FB4856691C}" dt="2020-03-31T17:51:08.078" v="398" actId="20577"/>
          <ac:spMkLst>
            <pc:docMk/>
            <pc:sldMk cId="2573637619" sldId="289"/>
            <ac:spMk id="6" creationId="{F207E6DB-6A11-46B8-B4C6-CB5BA28C08FC}"/>
          </ac:spMkLst>
        </pc:spChg>
      </pc:sldChg>
      <pc:sldChg chg="addSp delSp modSp del">
        <pc:chgData name="Dovilė Sujetaitė" userId="S::dovile.sujetaite@kurklt.lt::a882832e-847c-4685-bbf9-82a56c051e2f" providerId="AD" clId="Web-{8EEB3B47-0FDC-436C-9EAF-75FB4856691C}" dt="2020-03-31T17:44:12.325" v="384"/>
        <pc:sldMkLst>
          <pc:docMk/>
          <pc:sldMk cId="1001990145" sldId="296"/>
        </pc:sldMkLst>
        <pc:spChg chg="mod">
          <ac:chgData name="Dovilė Sujetaitė" userId="S::dovile.sujetaite@kurklt.lt::a882832e-847c-4685-bbf9-82a56c051e2f" providerId="AD" clId="Web-{8EEB3B47-0FDC-436C-9EAF-75FB4856691C}" dt="2020-03-31T17:25:59.175" v="141" actId="1076"/>
          <ac:spMkLst>
            <pc:docMk/>
            <pc:sldMk cId="1001990145" sldId="296"/>
            <ac:spMk id="2" creationId="{28596EC0-63A6-4589-B83F-2535F03B516D}"/>
          </ac:spMkLst>
        </pc:spChg>
        <pc:spChg chg="mod">
          <ac:chgData name="Dovilė Sujetaitė" userId="S::dovile.sujetaite@kurklt.lt::a882832e-847c-4685-bbf9-82a56c051e2f" providerId="AD" clId="Web-{8EEB3B47-0FDC-436C-9EAF-75FB4856691C}" dt="2020-03-31T17:25:38.238" v="138" actId="1076"/>
          <ac:spMkLst>
            <pc:docMk/>
            <pc:sldMk cId="1001990145" sldId="296"/>
            <ac:spMk id="3" creationId="{A4D09F07-703A-4C72-B2BB-141556212F61}"/>
          </ac:spMkLst>
        </pc:spChg>
        <pc:spChg chg="mod">
          <ac:chgData name="Dovilė Sujetaitė" userId="S::dovile.sujetaite@kurklt.lt::a882832e-847c-4685-bbf9-82a56c051e2f" providerId="AD" clId="Web-{8EEB3B47-0FDC-436C-9EAF-75FB4856691C}" dt="2020-03-31T17:22:32.002" v="137" actId="1076"/>
          <ac:spMkLst>
            <pc:docMk/>
            <pc:sldMk cId="1001990145" sldId="296"/>
            <ac:spMk id="4" creationId="{2B761A33-582E-48B0-9F10-0E1A402548F0}"/>
          </ac:spMkLst>
        </pc:spChg>
        <pc:spChg chg="mod">
          <ac:chgData name="Dovilė Sujetaitė" userId="S::dovile.sujetaite@kurklt.lt::a882832e-847c-4685-bbf9-82a56c051e2f" providerId="AD" clId="Web-{8EEB3B47-0FDC-436C-9EAF-75FB4856691C}" dt="2020-03-31T17:26:15.582" v="143" actId="1076"/>
          <ac:spMkLst>
            <pc:docMk/>
            <pc:sldMk cId="1001990145" sldId="296"/>
            <ac:spMk id="5" creationId="{DDCFFE46-2B60-4335-BA53-8EB5C32E0CCE}"/>
          </ac:spMkLst>
        </pc:spChg>
        <pc:spChg chg="mod">
          <ac:chgData name="Dovilė Sujetaitė" userId="S::dovile.sujetaite@kurklt.lt::a882832e-847c-4685-bbf9-82a56c051e2f" providerId="AD" clId="Web-{8EEB3B47-0FDC-436C-9EAF-75FB4856691C}" dt="2020-03-31T17:25:46.597" v="139" actId="1076"/>
          <ac:spMkLst>
            <pc:docMk/>
            <pc:sldMk cId="1001990145" sldId="296"/>
            <ac:spMk id="10" creationId="{8B9D0736-4217-469C-AD6D-F41A3D69C679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26:43.660" v="145" actId="1076"/>
          <ac:spMkLst>
            <pc:docMk/>
            <pc:sldMk cId="1001990145" sldId="296"/>
            <ac:spMk id="11" creationId="{07E38C18-E849-4126-86BD-96FEF5C556A5}"/>
          </ac:spMkLst>
        </pc:spChg>
        <pc:spChg chg="mod">
          <ac:chgData name="Dovilė Sujetaitė" userId="S::dovile.sujetaite@kurklt.lt::a882832e-847c-4685-bbf9-82a56c051e2f" providerId="AD" clId="Web-{8EEB3B47-0FDC-436C-9EAF-75FB4856691C}" dt="2020-03-31T17:25:55.113" v="140" actId="1076"/>
          <ac:spMkLst>
            <pc:docMk/>
            <pc:sldMk cId="1001990145" sldId="296"/>
            <ac:spMk id="12" creationId="{DBB72CA7-825B-4675-9B1E-33CE90C1AD27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21:11.017" v="135" actId="20577"/>
          <ac:spMkLst>
            <pc:docMk/>
            <pc:sldMk cId="1001990145" sldId="296"/>
            <ac:spMk id="13" creationId="{970AC09B-2F8B-470F-B2EF-A5D4C46F61E4}"/>
          </ac:spMkLst>
        </pc:spChg>
        <pc:spChg chg="mod">
          <ac:chgData name="Dovilė Sujetaitė" userId="S::dovile.sujetaite@kurklt.lt::a882832e-847c-4685-bbf9-82a56c051e2f" providerId="AD" clId="Web-{8EEB3B47-0FDC-436C-9EAF-75FB4856691C}" dt="2020-03-31T17:26:09.316" v="142" actId="1076"/>
          <ac:spMkLst>
            <pc:docMk/>
            <pc:sldMk cId="1001990145" sldId="296"/>
            <ac:spMk id="14" creationId="{797C6192-46F0-4BD7-B2C2-9E5F307CA9DB}"/>
          </ac:spMkLst>
        </pc:spChg>
        <pc:picChg chg="add del mod">
          <ac:chgData name="Dovilė Sujetaitė" userId="S::dovile.sujetaite@kurklt.lt::a882832e-847c-4685-bbf9-82a56c051e2f" providerId="AD" clId="Web-{8EEB3B47-0FDC-436C-9EAF-75FB4856691C}" dt="2020-03-31T17:16:01.389" v="21"/>
          <ac:picMkLst>
            <pc:docMk/>
            <pc:sldMk cId="1001990145" sldId="296"/>
            <ac:picMk id="6" creationId="{A7ADD772-11BC-4842-A909-E487E8985E4B}"/>
          </ac:picMkLst>
        </pc:picChg>
        <pc:picChg chg="add mod">
          <ac:chgData name="Dovilė Sujetaitė" userId="S::dovile.sujetaite@kurklt.lt::a882832e-847c-4685-bbf9-82a56c051e2f" providerId="AD" clId="Web-{8EEB3B47-0FDC-436C-9EAF-75FB4856691C}" dt="2020-03-31T17:17:31.218" v="29" actId="14100"/>
          <ac:picMkLst>
            <pc:docMk/>
            <pc:sldMk cId="1001990145" sldId="296"/>
            <ac:picMk id="8" creationId="{19C8F55A-F52E-4EE2-9620-48C40A58393A}"/>
          </ac:picMkLst>
        </pc:picChg>
      </pc:sldChg>
      <pc:sldChg chg="del">
        <pc:chgData name="Dovilė Sujetaitė" userId="S::dovile.sujetaite@kurklt.lt::a882832e-847c-4685-bbf9-82a56c051e2f" providerId="AD" clId="Web-{8EEB3B47-0FDC-436C-9EAF-75FB4856691C}" dt="2020-03-31T17:44:15.840" v="385"/>
        <pc:sldMkLst>
          <pc:docMk/>
          <pc:sldMk cId="3651360519" sldId="298"/>
        </pc:sldMkLst>
      </pc:sldChg>
      <pc:sldChg chg="addSp delSp modSp new ord">
        <pc:chgData name="Dovilė Sujetaitė" userId="S::dovile.sujetaite@kurklt.lt::a882832e-847c-4685-bbf9-82a56c051e2f" providerId="AD" clId="Web-{8EEB3B47-0FDC-436C-9EAF-75FB4856691C}" dt="2020-03-31T17:57:26.284" v="490" actId="20577"/>
        <pc:sldMkLst>
          <pc:docMk/>
          <pc:sldMk cId="3188349201" sldId="299"/>
        </pc:sldMkLst>
        <pc:spChg chg="del">
          <ac:chgData name="Dovilė Sujetaitė" userId="S::dovile.sujetaite@kurklt.lt::a882832e-847c-4685-bbf9-82a56c051e2f" providerId="AD" clId="Web-{8EEB3B47-0FDC-436C-9EAF-75FB4856691C}" dt="2020-03-31T17:28:30.973" v="150"/>
          <ac:spMkLst>
            <pc:docMk/>
            <pc:sldMk cId="3188349201" sldId="299"/>
            <ac:spMk id="2" creationId="{FC5FC30F-CA99-462D-8228-76B0AD51FBE3}"/>
          </ac:spMkLst>
        </pc:spChg>
        <pc:spChg chg="del mod">
          <ac:chgData name="Dovilė Sujetaitė" userId="S::dovile.sujetaite@kurklt.lt::a882832e-847c-4685-bbf9-82a56c051e2f" providerId="AD" clId="Web-{8EEB3B47-0FDC-436C-9EAF-75FB4856691C}" dt="2020-03-31T17:28:25.629" v="149"/>
          <ac:spMkLst>
            <pc:docMk/>
            <pc:sldMk cId="3188349201" sldId="299"/>
            <ac:spMk id="3" creationId="{0697DEAF-0EA4-471F-9FDB-77AF9DAE7101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57:26.284" v="490" actId="20577"/>
          <ac:spMkLst>
            <pc:docMk/>
            <pc:sldMk cId="3188349201" sldId="299"/>
            <ac:spMk id="5" creationId="{31A41BCE-C44D-44B7-B315-E0016749F31D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36:07.305" v="218" actId="20577"/>
          <ac:spMkLst>
            <pc:docMk/>
            <pc:sldMk cId="3188349201" sldId="299"/>
            <ac:spMk id="7" creationId="{BF3F3E07-AB0C-4CF8-A5EC-D687949B803A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36:01.180" v="217" actId="20577"/>
          <ac:spMkLst>
            <pc:docMk/>
            <pc:sldMk cId="3188349201" sldId="299"/>
            <ac:spMk id="9" creationId="{276FB3A2-35BE-4B6B-BC5E-9C24C328A929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33:57.507" v="201" actId="1076"/>
          <ac:spMkLst>
            <pc:docMk/>
            <pc:sldMk cId="3188349201" sldId="299"/>
            <ac:spMk id="11" creationId="{E6A2B447-76FB-488F-AA7E-FB8DAA0A2241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35:51.055" v="216" actId="20577"/>
          <ac:spMkLst>
            <pc:docMk/>
            <pc:sldMk cId="3188349201" sldId="299"/>
            <ac:spMk id="13" creationId="{BCA3C1BA-99F3-42A9-87B7-5C1125AFA586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33:47.819" v="200" actId="1076"/>
          <ac:spMkLst>
            <pc:docMk/>
            <pc:sldMk cId="3188349201" sldId="299"/>
            <ac:spMk id="15" creationId="{98C43A2A-8552-4BAF-94D4-0EA86B5E1800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33:39.069" v="199" actId="1076"/>
          <ac:spMkLst>
            <pc:docMk/>
            <pc:sldMk cId="3188349201" sldId="299"/>
            <ac:spMk id="17" creationId="{BF575C8B-E236-43A8-A654-6238BA06D20F}"/>
          </ac:spMkLst>
        </pc:spChg>
        <pc:spChg chg="add del">
          <ac:chgData name="Dovilė Sujetaitė" userId="S::dovile.sujetaite@kurklt.lt::a882832e-847c-4685-bbf9-82a56c051e2f" providerId="AD" clId="Web-{8EEB3B47-0FDC-436C-9EAF-75FB4856691C}" dt="2020-03-31T17:29:30.645" v="159"/>
          <ac:spMkLst>
            <pc:docMk/>
            <pc:sldMk cId="3188349201" sldId="299"/>
            <ac:spMk id="19" creationId="{05A3F3DD-F127-4CF3-9AFE-264BDF6B699F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34:02.819" v="202" actId="1076"/>
          <ac:spMkLst>
            <pc:docMk/>
            <pc:sldMk cId="3188349201" sldId="299"/>
            <ac:spMk id="21" creationId="{BF815F6D-F34F-4148-A500-9EF580B758E1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44:04.903" v="383" actId="1076"/>
          <ac:spMkLst>
            <pc:docMk/>
            <pc:sldMk cId="3188349201" sldId="299"/>
            <ac:spMk id="25" creationId="{DD26F076-8342-4ED6-B6C2-110CB97F52E1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43:50.543" v="382" actId="1076"/>
          <ac:spMkLst>
            <pc:docMk/>
            <pc:sldMk cId="3188349201" sldId="299"/>
            <ac:spMk id="27" creationId="{B11B2AF5-7658-4DD5-984C-DA39A5C43D1A}"/>
          </ac:spMkLst>
        </pc:spChg>
        <pc:spChg chg="add mod">
          <ac:chgData name="Dovilė Sujetaitė" userId="S::dovile.sujetaite@kurklt.lt::a882832e-847c-4685-bbf9-82a56c051e2f" providerId="AD" clId="Web-{8EEB3B47-0FDC-436C-9EAF-75FB4856691C}" dt="2020-03-31T17:43:28.481" v="380" actId="1076"/>
          <ac:spMkLst>
            <pc:docMk/>
            <pc:sldMk cId="3188349201" sldId="299"/>
            <ac:spMk id="30" creationId="{EF43AC6A-ABFC-4354-BDB0-85F75FF905D9}"/>
          </ac:spMkLst>
        </pc:spChg>
        <pc:picChg chg="add mod">
          <ac:chgData name="Dovilė Sujetaitė" userId="S::dovile.sujetaite@kurklt.lt::a882832e-847c-4685-bbf9-82a56c051e2f" providerId="AD" clId="Web-{8EEB3B47-0FDC-436C-9EAF-75FB4856691C}" dt="2020-03-31T17:43:45.793" v="381" actId="1076"/>
          <ac:picMkLst>
            <pc:docMk/>
            <pc:sldMk cId="3188349201" sldId="299"/>
            <ac:picMk id="23" creationId="{08279779-9629-4A05-BD27-073E34904B5C}"/>
          </ac:picMkLst>
        </pc:picChg>
        <pc:cxnChg chg="add del">
          <ac:chgData name="Dovilė Sujetaitė" userId="S::dovile.sujetaite@kurklt.lt::a882832e-847c-4685-bbf9-82a56c051e2f" providerId="AD" clId="Web-{8EEB3B47-0FDC-436C-9EAF-75FB4856691C}" dt="2020-03-31T17:36:56.118" v="225"/>
          <ac:cxnSpMkLst>
            <pc:docMk/>
            <pc:sldMk cId="3188349201" sldId="299"/>
            <ac:cxnSpMk id="28" creationId="{646EF85C-EE68-4966-BCD4-DE2A8BA949BE}"/>
          </ac:cxnSpMkLst>
        </pc:cxnChg>
        <pc:cxnChg chg="add mod">
          <ac:chgData name="Dovilė Sujetaitė" userId="S::dovile.sujetaite@kurklt.lt::a882832e-847c-4685-bbf9-82a56c051e2f" providerId="AD" clId="Web-{8EEB3B47-0FDC-436C-9EAF-75FB4856691C}" dt="2020-03-31T17:37:43.369" v="227"/>
          <ac:cxnSpMkLst>
            <pc:docMk/>
            <pc:sldMk cId="3188349201" sldId="299"/>
            <ac:cxnSpMk id="29" creationId="{8C07BDC4-E6A2-4111-A536-F5DCBF8B7358}"/>
          </ac:cxnSpMkLst>
        </pc:cxnChg>
      </pc:sldChg>
      <pc:sldChg chg="delSp modSp add ord replId">
        <pc:chgData name="Dovilė Sujetaitė" userId="S::dovile.sujetaite@kurklt.lt::a882832e-847c-4685-bbf9-82a56c051e2f" providerId="AD" clId="Web-{8EEB3B47-0FDC-436C-9EAF-75FB4856691C}" dt="2020-03-31T18:45:34.259" v="1195" actId="1076"/>
        <pc:sldMkLst>
          <pc:docMk/>
          <pc:sldMk cId="1213739581" sldId="300"/>
        </pc:sldMkLst>
        <pc:spChg chg="mod">
          <ac:chgData name="Dovilė Sujetaitė" userId="S::dovile.sujetaite@kurklt.lt::a882832e-847c-4685-bbf9-82a56c051e2f" providerId="AD" clId="Web-{8EEB3B47-0FDC-436C-9EAF-75FB4856691C}" dt="2020-03-31T18:45:34.259" v="1195" actId="1076"/>
          <ac:spMkLst>
            <pc:docMk/>
            <pc:sldMk cId="1213739581" sldId="300"/>
            <ac:spMk id="4" creationId="{7DF99D65-6C49-48AC-BA7D-3931EE89DF18}"/>
          </ac:spMkLst>
        </pc:spChg>
        <pc:spChg chg="mod">
          <ac:chgData name="Dovilė Sujetaitė" userId="S::dovile.sujetaite@kurklt.lt::a882832e-847c-4685-bbf9-82a56c051e2f" providerId="AD" clId="Web-{8EEB3B47-0FDC-436C-9EAF-75FB4856691C}" dt="2020-03-31T18:45:28.806" v="1194" actId="1076"/>
          <ac:spMkLst>
            <pc:docMk/>
            <pc:sldMk cId="1213739581" sldId="300"/>
            <ac:spMk id="5" creationId="{00000000-0000-0000-0000-000000000000}"/>
          </ac:spMkLst>
        </pc:spChg>
        <pc:spChg chg="del">
          <ac:chgData name="Dovilė Sujetaitė" userId="S::dovile.sujetaite@kurklt.lt::a882832e-847c-4685-bbf9-82a56c051e2f" providerId="AD" clId="Web-{8EEB3B47-0FDC-436C-9EAF-75FB4856691C}" dt="2020-03-31T17:57:38.690" v="504"/>
          <ac:spMkLst>
            <pc:docMk/>
            <pc:sldMk cId="1213739581" sldId="300"/>
            <ac:spMk id="13" creationId="{197B8E59-BEB0-43F8-9364-FFC26C80D801}"/>
          </ac:spMkLst>
        </pc:spChg>
        <pc:spChg chg="del">
          <ac:chgData name="Dovilė Sujetaitė" userId="S::dovile.sujetaite@kurklt.lt::a882832e-847c-4685-bbf9-82a56c051e2f" providerId="AD" clId="Web-{8EEB3B47-0FDC-436C-9EAF-75FB4856691C}" dt="2020-03-31T17:57:41.190" v="505"/>
          <ac:spMkLst>
            <pc:docMk/>
            <pc:sldMk cId="1213739581" sldId="300"/>
            <ac:spMk id="19" creationId="{34A4D596-37C5-42F1-928F-047D7D4A9E2A}"/>
          </ac:spMkLst>
        </pc:spChg>
        <pc:picChg chg="del">
          <ac:chgData name="Dovilė Sujetaitė" userId="S::dovile.sujetaite@kurklt.lt::a882832e-847c-4685-bbf9-82a56c051e2f" providerId="AD" clId="Web-{8EEB3B47-0FDC-436C-9EAF-75FB4856691C}" dt="2020-03-31T17:57:38.643" v="503"/>
          <ac:picMkLst>
            <pc:docMk/>
            <pc:sldMk cId="1213739581" sldId="300"/>
            <ac:picMk id="7" creationId="{E20171A2-0319-470A-A1CA-3A1C5209E25E}"/>
          </ac:picMkLst>
        </pc:picChg>
        <pc:picChg chg="del">
          <ac:chgData name="Dovilė Sujetaitė" userId="S::dovile.sujetaite@kurklt.lt::a882832e-847c-4685-bbf9-82a56c051e2f" providerId="AD" clId="Web-{8EEB3B47-0FDC-436C-9EAF-75FB4856691C}" dt="2020-03-31T17:57:36.909" v="502"/>
          <ac:picMkLst>
            <pc:docMk/>
            <pc:sldMk cId="1213739581" sldId="300"/>
            <ac:picMk id="11" creationId="{8AF59207-822C-4CE6-BAE1-DCA45C56297A}"/>
          </ac:picMkLst>
        </pc:picChg>
      </pc:sldChg>
    </pc:docChg>
  </pc:docChgLst>
  <pc:docChgLst>
    <pc:chgData name="Skaidrilė Grigaitė-Mockevičienė" userId="S::skaidrile.grigaite@kurklt.lt::4f18ed95-f704-4480-a25d-f4f91b4f5cbf" providerId="AD" clId="Web-{665E99FA-49A5-447F-977F-E4C8D32499E0}"/>
    <pc:docChg chg="modSld">
      <pc:chgData name="Skaidrilė Grigaitė-Mockevičienė" userId="S::skaidrile.grigaite@kurklt.lt::4f18ed95-f704-4480-a25d-f4f91b4f5cbf" providerId="AD" clId="Web-{665E99FA-49A5-447F-977F-E4C8D32499E0}" dt="2020-05-14T20:37:39.926" v="27" actId="1076"/>
      <pc:docMkLst>
        <pc:docMk/>
      </pc:docMkLst>
      <pc:sldChg chg="modSp">
        <pc:chgData name="Skaidrilė Grigaitė-Mockevičienė" userId="S::skaidrile.grigaite@kurklt.lt::4f18ed95-f704-4480-a25d-f4f91b4f5cbf" providerId="AD" clId="Web-{665E99FA-49A5-447F-977F-E4C8D32499E0}" dt="2020-05-14T20:34:11.612" v="14" actId="1076"/>
        <pc:sldMkLst>
          <pc:docMk/>
          <pc:sldMk cId="0" sldId="264"/>
        </pc:sldMkLst>
        <pc:spChg chg="mod">
          <ac:chgData name="Skaidrilė Grigaitė-Mockevičienė" userId="S::skaidrile.grigaite@kurklt.lt::4f18ed95-f704-4480-a25d-f4f91b4f5cbf" providerId="AD" clId="Web-{665E99FA-49A5-447F-977F-E4C8D32499E0}" dt="2020-05-14T20:34:11.612" v="14" actId="1076"/>
          <ac:spMkLst>
            <pc:docMk/>
            <pc:sldMk cId="0" sldId="264"/>
            <ac:spMk id="3" creationId="{53A3D55A-2C89-4690-AB45-78374305633A}"/>
          </ac:spMkLst>
        </pc:spChg>
        <pc:spChg chg="mod">
          <ac:chgData name="Skaidrilė Grigaitė-Mockevičienė" userId="S::skaidrile.grigaite@kurklt.lt::4f18ed95-f704-4480-a25d-f4f91b4f5cbf" providerId="AD" clId="Web-{665E99FA-49A5-447F-977F-E4C8D32499E0}" dt="2020-05-14T20:34:03.924" v="13" actId="1076"/>
          <ac:spMkLst>
            <pc:docMk/>
            <pc:sldMk cId="0" sldId="264"/>
            <ac:spMk id="4" creationId="{6D1707DF-2263-4BE8-A3C5-48347E193BA5}"/>
          </ac:spMkLst>
        </pc:spChg>
      </pc:sldChg>
      <pc:sldChg chg="modSp">
        <pc:chgData name="Skaidrilė Grigaitė-Mockevičienė" userId="S::skaidrile.grigaite@kurklt.lt::4f18ed95-f704-4480-a25d-f4f91b4f5cbf" providerId="AD" clId="Web-{665E99FA-49A5-447F-977F-E4C8D32499E0}" dt="2020-05-14T20:37:39.926" v="27" actId="1076"/>
        <pc:sldMkLst>
          <pc:docMk/>
          <pc:sldMk cId="1383139467" sldId="324"/>
        </pc:sldMkLst>
        <pc:spChg chg="mod">
          <ac:chgData name="Skaidrilė Grigaitė-Mockevičienė" userId="S::skaidrile.grigaite@kurklt.lt::4f18ed95-f704-4480-a25d-f4f91b4f5cbf" providerId="AD" clId="Web-{665E99FA-49A5-447F-977F-E4C8D32499E0}" dt="2020-05-14T20:37:39.926" v="27" actId="1076"/>
          <ac:spMkLst>
            <pc:docMk/>
            <pc:sldMk cId="1383139467" sldId="324"/>
            <ac:spMk id="10" creationId="{1CC9BFCD-355C-4395-A8C9-568CF0DBC6BF}"/>
          </ac:spMkLst>
        </pc:spChg>
      </pc:sldChg>
      <pc:sldChg chg="modSp">
        <pc:chgData name="Skaidrilė Grigaitė-Mockevičienė" userId="S::skaidrile.grigaite@kurklt.lt::4f18ed95-f704-4480-a25d-f4f91b4f5cbf" providerId="AD" clId="Web-{665E99FA-49A5-447F-977F-E4C8D32499E0}" dt="2020-05-14T20:36:44.285" v="26" actId="20577"/>
        <pc:sldMkLst>
          <pc:docMk/>
          <pc:sldMk cId="1245698016" sldId="325"/>
        </pc:sldMkLst>
        <pc:spChg chg="mod">
          <ac:chgData name="Skaidrilė Grigaitė-Mockevičienė" userId="S::skaidrile.grigaite@kurklt.lt::4f18ed95-f704-4480-a25d-f4f91b4f5cbf" providerId="AD" clId="Web-{665E99FA-49A5-447F-977F-E4C8D32499E0}" dt="2020-05-14T20:36:05.941" v="21" actId="20577"/>
          <ac:spMkLst>
            <pc:docMk/>
            <pc:sldMk cId="1245698016" sldId="325"/>
            <ac:spMk id="21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665E99FA-49A5-447F-977F-E4C8D32499E0}" dt="2020-05-14T20:36:44.285" v="26" actId="20577"/>
          <ac:spMkLst>
            <pc:docMk/>
            <pc:sldMk cId="1245698016" sldId="325"/>
            <ac:spMk id="533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665E99FA-49A5-447F-977F-E4C8D32499E0}" dt="2020-05-14T20:35:34.769" v="18" actId="20577"/>
          <ac:spMkLst>
            <pc:docMk/>
            <pc:sldMk cId="1245698016" sldId="325"/>
            <ac:spMk id="534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6642A953-A39F-4314-A32E-2998B53D58B1}"/>
    <pc:docChg chg="modSld">
      <pc:chgData name="Skaidrilė Grigaitė-Mockevičienė" userId="S::skaidrile.grigaite@kurklt.lt::4f18ed95-f704-4480-a25d-f4f91b4f5cbf" providerId="AD" clId="Web-{6642A953-A39F-4314-A32E-2998B53D58B1}" dt="2020-05-13T06:46:43.054" v="12" actId="20577"/>
      <pc:docMkLst>
        <pc:docMk/>
      </pc:docMkLst>
      <pc:sldChg chg="modSp">
        <pc:chgData name="Skaidrilė Grigaitė-Mockevičienė" userId="S::skaidrile.grigaite@kurklt.lt::4f18ed95-f704-4480-a25d-f4f91b4f5cbf" providerId="AD" clId="Web-{6642A953-A39F-4314-A32E-2998B53D58B1}" dt="2020-05-13T06:46:43.054" v="11" actId="20577"/>
        <pc:sldMkLst>
          <pc:docMk/>
          <pc:sldMk cId="0" sldId="256"/>
        </pc:sldMkLst>
        <pc:spChg chg="mod">
          <ac:chgData name="Skaidrilė Grigaitė-Mockevičienė" userId="S::skaidrile.grigaite@kurklt.lt::4f18ed95-f704-4480-a25d-f4f91b4f5cbf" providerId="AD" clId="Web-{6642A953-A39F-4314-A32E-2998B53D58B1}" dt="2020-05-13T06:46:43.054" v="11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BF43BB8A-E497-4B99-B98E-64CD97605CB9}"/>
    <pc:docChg chg="modSld">
      <pc:chgData name="Vytautas Vaitiekūnas" userId="S::vytautas.vaitiekunas@kurklt.lt::1d88cd32-ba47-470e-aebe-c1862d0ffbe5" providerId="AD" clId="Web-{BF43BB8A-E497-4B99-B98E-64CD97605CB9}" dt="2020-03-31T10:07:20.777" v="69" actId="1076"/>
      <pc:docMkLst>
        <pc:docMk/>
      </pc:docMkLst>
      <pc:sldChg chg="modSp">
        <pc:chgData name="Vytautas Vaitiekūnas" userId="S::vytautas.vaitiekunas@kurklt.lt::1d88cd32-ba47-470e-aebe-c1862d0ffbe5" providerId="AD" clId="Web-{BF43BB8A-E497-4B99-B98E-64CD97605CB9}" dt="2020-03-31T10:07:20.777" v="69" actId="1076"/>
        <pc:sldMkLst>
          <pc:docMk/>
          <pc:sldMk cId="0" sldId="264"/>
        </pc:sldMkLst>
        <pc:spChg chg="mod">
          <ac:chgData name="Vytautas Vaitiekūnas" userId="S::vytautas.vaitiekunas@kurklt.lt::1d88cd32-ba47-470e-aebe-c1862d0ffbe5" providerId="AD" clId="Web-{BF43BB8A-E497-4B99-B98E-64CD97605CB9}" dt="2020-03-31T10:03:11.979" v="48" actId="20577"/>
          <ac:spMkLst>
            <pc:docMk/>
            <pc:sldMk cId="0" sldId="264"/>
            <ac:spMk id="3" creationId="{53A3D55A-2C89-4690-AB45-78374305633A}"/>
          </ac:spMkLst>
        </pc:spChg>
        <pc:spChg chg="mod">
          <ac:chgData name="Vytautas Vaitiekūnas" userId="S::vytautas.vaitiekunas@kurklt.lt::1d88cd32-ba47-470e-aebe-c1862d0ffbe5" providerId="AD" clId="Web-{BF43BB8A-E497-4B99-B98E-64CD97605CB9}" dt="2020-03-31T10:00:03.806" v="31" actId="1076"/>
          <ac:spMkLst>
            <pc:docMk/>
            <pc:sldMk cId="0" sldId="264"/>
            <ac:spMk id="4" creationId="{6D1707DF-2263-4BE8-A3C5-48347E193BA5}"/>
          </ac:spMkLst>
        </pc:spChg>
        <pc:spChg chg="mod">
          <ac:chgData name="Vytautas Vaitiekūnas" userId="S::vytautas.vaitiekunas@kurklt.lt::1d88cd32-ba47-470e-aebe-c1862d0ffbe5" providerId="AD" clId="Web-{BF43BB8A-E497-4B99-B98E-64CD97605CB9}" dt="2020-03-31T10:03:16.901" v="51" actId="1076"/>
          <ac:spMkLst>
            <pc:docMk/>
            <pc:sldMk cId="0" sldId="264"/>
            <ac:spMk id="531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BF43BB8A-E497-4B99-B98E-64CD97605CB9}" dt="2020-03-31T10:07:20.777" v="69" actId="1076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BF43BB8A-E497-4B99-B98E-64CD97605CB9}" dt="2020-03-31T10:03:12.213" v="50" actId="1076"/>
          <ac:spMkLst>
            <pc:docMk/>
            <pc:sldMk cId="0" sldId="264"/>
            <ac:spMk id="533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BF43BB8A-E497-4B99-B98E-64CD97605CB9}" dt="2020-03-31T10:03:12.104" v="49" actId="1076"/>
          <ac:spMkLst>
            <pc:docMk/>
            <pc:sldMk cId="0" sldId="264"/>
            <ac:spMk id="534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BF43BB8A-E497-4B99-B98E-64CD97605CB9}" dt="2020-03-31T09:57:41.165" v="1" actId="20577"/>
        <pc:sldMkLst>
          <pc:docMk/>
          <pc:sldMk cId="906039198" sldId="288"/>
        </pc:sldMkLst>
        <pc:spChg chg="mod">
          <ac:chgData name="Vytautas Vaitiekūnas" userId="S::vytautas.vaitiekunas@kurklt.lt::1d88cd32-ba47-470e-aebe-c1862d0ffbe5" providerId="AD" clId="Web-{BF43BB8A-E497-4B99-B98E-64CD97605CB9}" dt="2020-03-31T09:57:41.165" v="1" actId="20577"/>
          <ac:spMkLst>
            <pc:docMk/>
            <pc:sldMk cId="906039198" sldId="288"/>
            <ac:spMk id="4" creationId="{00000000-0000-0000-0000-000000000000}"/>
          </ac:spMkLst>
        </pc:spChg>
      </pc:sldChg>
    </pc:docChg>
  </pc:docChgLst>
  <pc:docChgLst>
    <pc:chgData name="Dovilė Sujetaitė" userId="S::dovile.sujetaite@kurklt.lt::a882832e-847c-4685-bbf9-82a56c051e2f" providerId="AD" clId="Web-{460071AD-92CC-4252-A041-7C43AEB30FF8}"/>
    <pc:docChg chg="modSld">
      <pc:chgData name="Dovilė Sujetaitė" userId="S::dovile.sujetaite@kurklt.lt::a882832e-847c-4685-bbf9-82a56c051e2f" providerId="AD" clId="Web-{460071AD-92CC-4252-A041-7C43AEB30FF8}" dt="2020-03-31T13:31:52.259" v="11" actId="20577"/>
      <pc:docMkLst>
        <pc:docMk/>
      </pc:docMkLst>
      <pc:sldChg chg="modSp">
        <pc:chgData name="Dovilė Sujetaitė" userId="S::dovile.sujetaite@kurklt.lt::a882832e-847c-4685-bbf9-82a56c051e2f" providerId="AD" clId="Web-{460071AD-92CC-4252-A041-7C43AEB30FF8}" dt="2020-03-31T13:31:52.259" v="10" actId="20577"/>
        <pc:sldMkLst>
          <pc:docMk/>
          <pc:sldMk cId="0" sldId="263"/>
        </pc:sldMkLst>
        <pc:spChg chg="mod">
          <ac:chgData name="Dovilė Sujetaitė" userId="S::dovile.sujetaite@kurklt.lt::a882832e-847c-4685-bbf9-82a56c051e2f" providerId="AD" clId="Web-{460071AD-92CC-4252-A041-7C43AEB30FF8}" dt="2020-03-31T13:31:52.259" v="10" actId="20577"/>
          <ac:spMkLst>
            <pc:docMk/>
            <pc:sldMk cId="0" sldId="263"/>
            <ac:spMk id="12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CE9020BC-C8B7-4E8D-F726-A26F3A215871}"/>
    <pc:docChg chg="modSld">
      <pc:chgData name="Skaidrilė Grigaitė-Mockevičienė" userId="S::skaidrile.grigaite@kurklt.lt::4f18ed95-f704-4480-a25d-f4f91b4f5cbf" providerId="AD" clId="Web-{CE9020BC-C8B7-4E8D-F726-A26F3A215871}" dt="2020-04-07T04:22:43.345" v="76" actId="20577"/>
      <pc:docMkLst>
        <pc:docMk/>
      </pc:docMkLst>
      <pc:sldChg chg="modSp">
        <pc:chgData name="Skaidrilė Grigaitė-Mockevičienė" userId="S::skaidrile.grigaite@kurklt.lt::4f18ed95-f704-4480-a25d-f4f91b4f5cbf" providerId="AD" clId="Web-{CE9020BC-C8B7-4E8D-F726-A26F3A215871}" dt="2020-04-07T04:19:11.110" v="10" actId="20577"/>
        <pc:sldMkLst>
          <pc:docMk/>
          <pc:sldMk cId="2573637619" sldId="289"/>
        </pc:sldMkLst>
        <pc:spChg chg="mod">
          <ac:chgData name="Skaidrilė Grigaitė-Mockevičienė" userId="S::skaidrile.grigaite@kurklt.lt::4f18ed95-f704-4480-a25d-f4f91b4f5cbf" providerId="AD" clId="Web-{CE9020BC-C8B7-4E8D-F726-A26F3A215871}" dt="2020-04-07T04:19:11.110" v="10" actId="20577"/>
          <ac:spMkLst>
            <pc:docMk/>
            <pc:sldMk cId="2573637619" sldId="289"/>
            <ac:spMk id="6" creationId="{F207E6DB-6A11-46B8-B4C6-CB5BA28C08FC}"/>
          </ac:spMkLst>
        </pc:spChg>
      </pc:sldChg>
      <pc:sldChg chg="modSp">
        <pc:chgData name="Skaidrilė Grigaitė-Mockevičienė" userId="S::skaidrile.grigaite@kurklt.lt::4f18ed95-f704-4480-a25d-f4f91b4f5cbf" providerId="AD" clId="Web-{CE9020BC-C8B7-4E8D-F726-A26F3A215871}" dt="2020-04-07T04:22:43.345" v="76" actId="20577"/>
        <pc:sldMkLst>
          <pc:docMk/>
          <pc:sldMk cId="1793500218" sldId="290"/>
        </pc:sldMkLst>
        <pc:spChg chg="mod">
          <ac:chgData name="Skaidrilė Grigaitė-Mockevičienė" userId="S::skaidrile.grigaite@kurklt.lt::4f18ed95-f704-4480-a25d-f4f91b4f5cbf" providerId="AD" clId="Web-{CE9020BC-C8B7-4E8D-F726-A26F3A215871}" dt="2020-04-07T04:22:43.345" v="76" actId="20577"/>
          <ac:spMkLst>
            <pc:docMk/>
            <pc:sldMk cId="1793500218" sldId="290"/>
            <ac:spMk id="6" creationId="{CDA4EE3F-F616-4330-9C63-1FC57FB4B590}"/>
          </ac:spMkLst>
        </pc:spChg>
      </pc:sldChg>
      <pc:sldChg chg="modSp">
        <pc:chgData name="Skaidrilė Grigaitė-Mockevičienė" userId="S::skaidrile.grigaite@kurklt.lt::4f18ed95-f704-4480-a25d-f4f91b4f5cbf" providerId="AD" clId="Web-{CE9020BC-C8B7-4E8D-F726-A26F3A215871}" dt="2020-04-07T04:19:11.266" v="13"/>
        <pc:sldMkLst>
          <pc:docMk/>
          <pc:sldMk cId="308708257" sldId="291"/>
        </pc:sldMkLst>
        <pc:graphicFrameChg chg="mod modGraphic">
          <ac:chgData name="Skaidrilė Grigaitė-Mockevičienė" userId="S::skaidrile.grigaite@kurklt.lt::4f18ed95-f704-4480-a25d-f4f91b4f5cbf" providerId="AD" clId="Web-{CE9020BC-C8B7-4E8D-F726-A26F3A215871}" dt="2020-04-07T04:19:11.266" v="13"/>
          <ac:graphicFrameMkLst>
            <pc:docMk/>
            <pc:sldMk cId="308708257" sldId="291"/>
            <ac:graphicFrameMk id="4" creationId="{00000000-0000-0000-0000-000000000000}"/>
          </ac:graphicFrameMkLst>
        </pc:graphicFrameChg>
      </pc:sldChg>
    </pc:docChg>
  </pc:docChgLst>
  <pc:docChgLst>
    <pc:chgData name="Vytautas Vaitiekūnas" userId="S::vytautas.vaitiekunas@kurklt.lt::1d88cd32-ba47-470e-aebe-c1862d0ffbe5" providerId="AD" clId="Web-{C2E11F10-2317-4DD0-9800-2A6ACFA613BF}"/>
    <pc:docChg chg="addSld modSld">
      <pc:chgData name="Vytautas Vaitiekūnas" userId="S::vytautas.vaitiekunas@kurklt.lt::1d88cd32-ba47-470e-aebe-c1862d0ffbe5" providerId="AD" clId="Web-{C2E11F10-2317-4DD0-9800-2A6ACFA613BF}" dt="2020-05-28T15:59:28.099" v="16" actId="1076"/>
      <pc:docMkLst>
        <pc:docMk/>
      </pc:docMkLst>
      <pc:sldChg chg="addSp delSp modSp">
        <pc:chgData name="Vytautas Vaitiekūnas" userId="S::vytautas.vaitiekunas@kurklt.lt::1d88cd32-ba47-470e-aebe-c1862d0ffbe5" providerId="AD" clId="Web-{C2E11F10-2317-4DD0-9800-2A6ACFA613BF}" dt="2020-05-28T15:59:28.099" v="16" actId="1076"/>
        <pc:sldMkLst>
          <pc:docMk/>
          <pc:sldMk cId="3615008368" sldId="335"/>
        </pc:sldMkLst>
        <pc:spChg chg="mod">
          <ac:chgData name="Vytautas Vaitiekūnas" userId="S::vytautas.vaitiekunas@kurklt.lt::1d88cd32-ba47-470e-aebe-c1862d0ffbe5" providerId="AD" clId="Web-{C2E11F10-2317-4DD0-9800-2A6ACFA613BF}" dt="2020-05-28T15:59:28.099" v="16" actId="1076"/>
          <ac:spMkLst>
            <pc:docMk/>
            <pc:sldMk cId="3615008368" sldId="335"/>
            <ac:spMk id="342" creationId="{00000000-0000-0000-0000-000000000000}"/>
          </ac:spMkLst>
        </pc:spChg>
        <pc:picChg chg="add del">
          <ac:chgData name="Vytautas Vaitiekūnas" userId="S::vytautas.vaitiekunas@kurklt.lt::1d88cd32-ba47-470e-aebe-c1862d0ffbe5" providerId="AD" clId="Web-{C2E11F10-2317-4DD0-9800-2A6ACFA613BF}" dt="2020-05-28T15:58:38.332" v="4"/>
          <ac:picMkLst>
            <pc:docMk/>
            <pc:sldMk cId="3615008368" sldId="335"/>
            <ac:picMk id="2" creationId="{D1075A85-3906-4BA6-A0BE-95D5225A1AFC}"/>
          </ac:picMkLst>
        </pc:picChg>
        <pc:picChg chg="mod">
          <ac:chgData name="Vytautas Vaitiekūnas" userId="S::vytautas.vaitiekunas@kurklt.lt::1d88cd32-ba47-470e-aebe-c1862d0ffbe5" providerId="AD" clId="Web-{C2E11F10-2317-4DD0-9800-2A6ACFA613BF}" dt="2020-05-28T15:58:35.989" v="3" actId="1076"/>
          <ac:picMkLst>
            <pc:docMk/>
            <pc:sldMk cId="3615008368" sldId="335"/>
            <ac:picMk id="4" creationId="{4B1DBB07-9D74-4B57-84AD-B38CF084030C}"/>
          </ac:picMkLst>
        </pc:picChg>
      </pc:sldChg>
      <pc:sldChg chg="add replId">
        <pc:chgData name="Vytautas Vaitiekūnas" userId="S::vytautas.vaitiekunas@kurklt.lt::1d88cd32-ba47-470e-aebe-c1862d0ffbe5" providerId="AD" clId="Web-{C2E11F10-2317-4DD0-9800-2A6ACFA613BF}" dt="2020-05-28T15:58:18.754" v="0"/>
        <pc:sldMkLst>
          <pc:docMk/>
          <pc:sldMk cId="1066731072" sldId="380"/>
        </pc:sldMkLst>
      </pc:sldChg>
    </pc:docChg>
  </pc:docChgLst>
  <pc:docChgLst>
    <pc:chgData name="Skaidrilė Grigaitė-Mockevičienė" userId="S::skaidrile.grigaite@kurklt.lt::4f18ed95-f704-4480-a25d-f4f91b4f5cbf" providerId="AD" clId="Web-{9F305947-C3C5-5214-C07D-0B10B757219A}"/>
    <pc:docChg chg="addSld delSld modSld sldOrd">
      <pc:chgData name="Skaidrilė Grigaitė-Mockevičienė" userId="S::skaidrile.grigaite@kurklt.lt::4f18ed95-f704-4480-a25d-f4f91b4f5cbf" providerId="AD" clId="Web-{9F305947-C3C5-5214-C07D-0B10B757219A}" dt="2020-06-30T14:54:02.168" v="1326"/>
      <pc:docMkLst>
        <pc:docMk/>
      </pc:docMkLst>
      <pc:sldChg chg="ord">
        <pc:chgData name="Skaidrilė Grigaitė-Mockevičienė" userId="S::skaidrile.grigaite@kurklt.lt::4f18ed95-f704-4480-a25d-f4f91b4f5cbf" providerId="AD" clId="Web-{9F305947-C3C5-5214-C07D-0B10B757219A}" dt="2020-06-30T06:29:37.345" v="0"/>
        <pc:sldMkLst>
          <pc:docMk/>
          <pc:sldMk cId="0" sldId="263"/>
        </pc:sldMkLst>
      </pc:sldChg>
      <pc:sldChg chg="ord">
        <pc:chgData name="Skaidrilė Grigaitė-Mockevičienė" userId="S::skaidrile.grigaite@kurklt.lt::4f18ed95-f704-4480-a25d-f4f91b4f5cbf" providerId="AD" clId="Web-{9F305947-C3C5-5214-C07D-0B10B757219A}" dt="2020-06-30T12:53:29.326" v="801"/>
        <pc:sldMkLst>
          <pc:docMk/>
          <pc:sldMk cId="3051972567" sldId="344"/>
        </pc:sldMkLst>
      </pc:sldChg>
      <pc:sldChg chg="ord">
        <pc:chgData name="Skaidrilė Grigaitė-Mockevičienė" userId="S::skaidrile.grigaite@kurklt.lt::4f18ed95-f704-4480-a25d-f4f91b4f5cbf" providerId="AD" clId="Web-{9F305947-C3C5-5214-C07D-0B10B757219A}" dt="2020-06-30T14:49:39.977" v="1319"/>
        <pc:sldMkLst>
          <pc:docMk/>
          <pc:sldMk cId="4051749312" sldId="354"/>
        </pc:sldMkLst>
      </pc:sldChg>
      <pc:sldChg chg="delSp modSp del ord">
        <pc:chgData name="Skaidrilė Grigaitė-Mockevičienė" userId="S::skaidrile.grigaite@kurklt.lt::4f18ed95-f704-4480-a25d-f4f91b4f5cbf" providerId="AD" clId="Web-{9F305947-C3C5-5214-C07D-0B10B757219A}" dt="2020-06-30T11:54:58.537" v="637"/>
        <pc:sldMkLst>
          <pc:docMk/>
          <pc:sldMk cId="94361155" sldId="365"/>
        </pc:sldMkLst>
        <pc:spChg chg="mod">
          <ac:chgData name="Skaidrilė Grigaitė-Mockevičienė" userId="S::skaidrile.grigaite@kurklt.lt::4f18ed95-f704-4480-a25d-f4f91b4f5cbf" providerId="AD" clId="Web-{9F305947-C3C5-5214-C07D-0B10B757219A}" dt="2020-06-30T11:22:07.087" v="535" actId="20577"/>
          <ac:spMkLst>
            <pc:docMk/>
            <pc:sldMk cId="94361155" sldId="365"/>
            <ac:spMk id="3" creationId="{53A3D55A-2C89-4690-AB45-78374305633A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11:22:28.572" v="538" actId="20577"/>
          <ac:spMkLst>
            <pc:docMk/>
            <pc:sldMk cId="94361155" sldId="365"/>
            <ac:spMk id="4" creationId="{6D1707DF-2263-4BE8-A3C5-48347E193BA5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25:46.382" v="454" actId="20577"/>
          <ac:spMkLst>
            <pc:docMk/>
            <pc:sldMk cId="94361155" sldId="365"/>
            <ac:spMk id="5" creationId="{4C78CE96-85EB-4E4F-B772-C2D4A07EA4D1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26:58.758" v="469" actId="20577"/>
          <ac:spMkLst>
            <pc:docMk/>
            <pc:sldMk cId="94361155" sldId="365"/>
            <ac:spMk id="19" creationId="{46B02887-B0D6-47A1-9D72-6AA6FBB6D998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41:25.348" v="485" actId="20577"/>
          <ac:spMkLst>
            <pc:docMk/>
            <pc:sldMk cId="94361155" sldId="365"/>
            <ac:spMk id="21" creationId="{00000000-0000-0000-0000-000000000000}"/>
          </ac:spMkLst>
        </pc:spChg>
        <pc:spChg chg="del">
          <ac:chgData name="Skaidrilė Grigaitė-Mockevičienė" userId="S::skaidrile.grigaite@kurklt.lt::4f18ed95-f704-4480-a25d-f4f91b4f5cbf" providerId="AD" clId="Web-{9F305947-C3C5-5214-C07D-0B10B757219A}" dt="2020-06-30T07:22:44.536" v="443"/>
          <ac:spMkLst>
            <pc:docMk/>
            <pc:sldMk cId="94361155" sldId="365"/>
            <ac:spMk id="22" creationId="{629C2F59-EBD1-476A-A4F2-319D5239D013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27:12.055" v="471" actId="20577"/>
          <ac:spMkLst>
            <pc:docMk/>
            <pc:sldMk cId="94361155" sldId="365"/>
            <ac:spMk id="23" creationId="{524294BC-0DFD-41B7-9E37-07FCA70A88DA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40:59.301" v="480" actId="20577"/>
          <ac:spMkLst>
            <pc:docMk/>
            <pc:sldMk cId="94361155" sldId="365"/>
            <ac:spMk id="504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40:23.581" v="476" actId="20577"/>
          <ac:spMkLst>
            <pc:docMk/>
            <pc:sldMk cId="94361155" sldId="365"/>
            <ac:spMk id="506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40:47.738" v="478" actId="20577"/>
          <ac:spMkLst>
            <pc:docMk/>
            <pc:sldMk cId="94361155" sldId="365"/>
            <ac:spMk id="508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25:52.022" v="455" actId="20577"/>
          <ac:spMkLst>
            <pc:docMk/>
            <pc:sldMk cId="94361155" sldId="365"/>
            <ac:spMk id="510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11:21:07.383" v="520" actId="20577"/>
          <ac:spMkLst>
            <pc:docMk/>
            <pc:sldMk cId="94361155" sldId="365"/>
            <ac:spMk id="531" creationId="{00000000-0000-0000-0000-000000000000}"/>
          </ac:spMkLst>
        </pc:spChg>
      </pc:sldChg>
      <pc:sldChg chg="addSp delSp modSp">
        <pc:chgData name="Skaidrilė Grigaitė-Mockevičienė" userId="S::skaidrile.grigaite@kurklt.lt::4f18ed95-f704-4480-a25d-f4f91b4f5cbf" providerId="AD" clId="Web-{9F305947-C3C5-5214-C07D-0B10B757219A}" dt="2020-06-30T12:46:30.302" v="756" actId="14100"/>
        <pc:sldMkLst>
          <pc:docMk/>
          <pc:sldMk cId="2164842547" sldId="366"/>
        </pc:sldMkLst>
        <pc:spChg chg="del mod">
          <ac:chgData name="Skaidrilė Grigaitė-Mockevičienė" userId="S::skaidrile.grigaite@kurklt.lt::4f18ed95-f704-4480-a25d-f4f91b4f5cbf" providerId="AD" clId="Web-{9F305947-C3C5-5214-C07D-0B10B757219A}" dt="2020-06-30T11:24:26.308" v="560"/>
          <ac:spMkLst>
            <pc:docMk/>
            <pc:sldMk cId="2164842547" sldId="366"/>
            <ac:spMk id="2" creationId="{BCC4AFBF-04B2-4947-A663-0589DF5B74C9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1:45:44.998" v="630" actId="1076"/>
          <ac:spMkLst>
            <pc:docMk/>
            <pc:sldMk cId="2164842547" sldId="366"/>
            <ac:spMk id="3" creationId="{0A21F60D-CC6A-4D28-B324-568921A987FA}"/>
          </ac:spMkLst>
        </pc:spChg>
        <pc:spChg chg="add del mod">
          <ac:chgData name="Skaidrilė Grigaitė-Mockevičienė" userId="S::skaidrile.grigaite@kurklt.lt::4f18ed95-f704-4480-a25d-f4f91b4f5cbf" providerId="AD" clId="Web-{9F305947-C3C5-5214-C07D-0B10B757219A}" dt="2020-06-30T11:23:35.667" v="549"/>
          <ac:spMkLst>
            <pc:docMk/>
            <pc:sldMk cId="2164842547" sldId="366"/>
            <ac:spMk id="5" creationId="{6837FCB5-F4D1-4D7B-8640-BB7B3BECB39B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1:45:48.905" v="631" actId="1076"/>
          <ac:spMkLst>
            <pc:docMk/>
            <pc:sldMk cId="2164842547" sldId="366"/>
            <ac:spMk id="8" creationId="{96A5B56C-DEDC-448B-9D61-5E583F0C4A01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2:46:24.552" v="754" actId="1076"/>
          <ac:spMkLst>
            <pc:docMk/>
            <pc:sldMk cId="2164842547" sldId="366"/>
            <ac:spMk id="9" creationId="{3B7FC491-0D81-4605-A4F0-93046D89C9BF}"/>
          </ac:spMkLst>
        </pc:spChg>
        <pc:spChg chg="add del">
          <ac:chgData name="Skaidrilė Grigaitė-Mockevičienė" userId="S::skaidrile.grigaite@kurklt.lt::4f18ed95-f704-4480-a25d-f4f91b4f5cbf" providerId="AD" clId="Web-{9F305947-C3C5-5214-C07D-0B10B757219A}" dt="2020-06-30T11:26:54.263" v="585"/>
          <ac:spMkLst>
            <pc:docMk/>
            <pc:sldMk cId="2164842547" sldId="366"/>
            <ac:spMk id="11" creationId="{E833A01E-473F-4E44-BA0F-8297A2751B6C}"/>
          </ac:spMkLst>
        </pc:spChg>
        <pc:spChg chg="del">
          <ac:chgData name="Skaidrilė Grigaitė-Mockevičienė" userId="S::skaidrile.grigaite@kurklt.lt::4f18ed95-f704-4480-a25d-f4f91b4f5cbf" providerId="AD" clId="Web-{9F305947-C3C5-5214-C07D-0B10B757219A}" dt="2020-06-30T11:23:30.651" v="547"/>
          <ac:spMkLst>
            <pc:docMk/>
            <pc:sldMk cId="2164842547" sldId="366"/>
            <ac:spMk id="503" creationId="{00000000-0000-0000-0000-000000000000}"/>
          </ac:spMkLst>
        </pc:spChg>
        <pc:picChg chg="mod">
          <ac:chgData name="Skaidrilė Grigaitė-Mockevičienė" userId="S::skaidrile.grigaite@kurklt.lt::4f18ed95-f704-4480-a25d-f4f91b4f5cbf" providerId="AD" clId="Web-{9F305947-C3C5-5214-C07D-0B10B757219A}" dt="2020-06-30T12:46:30.302" v="756" actId="14100"/>
          <ac:picMkLst>
            <pc:docMk/>
            <pc:sldMk cId="2164842547" sldId="366"/>
            <ac:picMk id="7" creationId="{D6DCABEB-5D4A-4BE9-ADE6-D1AE60B8144D}"/>
          </ac:picMkLst>
        </pc:picChg>
      </pc:sldChg>
      <pc:sldChg chg="modSp">
        <pc:chgData name="Skaidrilė Grigaitė-Mockevičienė" userId="S::skaidrile.grigaite@kurklt.lt::4f18ed95-f704-4480-a25d-f4f91b4f5cbf" providerId="AD" clId="Web-{9F305947-C3C5-5214-C07D-0B10B757219A}" dt="2020-06-30T13:39:51.370" v="938" actId="20577"/>
        <pc:sldMkLst>
          <pc:docMk/>
          <pc:sldMk cId="2549759053" sldId="368"/>
        </pc:sldMkLst>
        <pc:spChg chg="mod">
          <ac:chgData name="Skaidrilė Grigaitė-Mockevičienė" userId="S::skaidrile.grigaite@kurklt.lt::4f18ed95-f704-4480-a25d-f4f91b4f5cbf" providerId="AD" clId="Web-{9F305947-C3C5-5214-C07D-0B10B757219A}" dt="2020-06-30T13:39:51.370" v="938" actId="20577"/>
          <ac:spMkLst>
            <pc:docMk/>
            <pc:sldMk cId="2549759053" sldId="368"/>
            <ac:spMk id="3" creationId="{3F5D852D-246F-48A8-A4BC-50F11DF49634}"/>
          </ac:spMkLst>
        </pc:spChg>
      </pc:sldChg>
      <pc:sldChg chg="ord">
        <pc:chgData name="Skaidrilė Grigaitė-Mockevičienė" userId="S::skaidrile.grigaite@kurklt.lt::4f18ed95-f704-4480-a25d-f4f91b4f5cbf" providerId="AD" clId="Web-{9F305947-C3C5-5214-C07D-0B10B757219A}" dt="2020-06-30T12:45:15.442" v="738"/>
        <pc:sldMkLst>
          <pc:docMk/>
          <pc:sldMk cId="3492590017" sldId="370"/>
        </pc:sldMkLst>
      </pc:sldChg>
      <pc:sldChg chg="addSp delSp ord">
        <pc:chgData name="Skaidrilė Grigaitė-Mockevičienė" userId="S::skaidrile.grigaite@kurklt.lt::4f18ed95-f704-4480-a25d-f4f91b4f5cbf" providerId="AD" clId="Web-{9F305947-C3C5-5214-C07D-0B10B757219A}" dt="2020-06-30T12:55:46.765" v="808"/>
        <pc:sldMkLst>
          <pc:docMk/>
          <pc:sldMk cId="3908647974" sldId="372"/>
        </pc:sldMkLst>
        <pc:graphicFrameChg chg="del">
          <ac:chgData name="Skaidrilė Grigaitė-Mockevičienė" userId="S::skaidrile.grigaite@kurklt.lt::4f18ed95-f704-4480-a25d-f4f91b4f5cbf" providerId="AD" clId="Web-{9F305947-C3C5-5214-C07D-0B10B757219A}" dt="2020-06-30T12:54:18.436" v="807"/>
          <ac:graphicFrameMkLst>
            <pc:docMk/>
            <pc:sldMk cId="3908647974" sldId="372"/>
            <ac:graphicFrameMk id="8" creationId="{0BFC835A-45B6-4D16-BE02-BBC1A1D7F505}"/>
          </ac:graphicFrameMkLst>
        </pc:graphicFrameChg>
        <pc:graphicFrameChg chg="add">
          <ac:chgData name="Skaidrilė Grigaitė-Mockevičienė" userId="S::skaidrile.grigaite@kurklt.lt::4f18ed95-f704-4480-a25d-f4f91b4f5cbf" providerId="AD" clId="Web-{9F305947-C3C5-5214-C07D-0B10B757219A}" dt="2020-06-30T12:55:46.765" v="808"/>
          <ac:graphicFrameMkLst>
            <pc:docMk/>
            <pc:sldMk cId="3908647974" sldId="372"/>
            <ac:graphicFrameMk id="10" creationId="{1DFF0D24-80AB-4E00-9919-2AE86C33D96B}"/>
          </ac:graphicFrameMkLst>
        </pc:graphicFrameChg>
      </pc:sldChg>
      <pc:sldChg chg="ord">
        <pc:chgData name="Skaidrilė Grigaitė-Mockevičienė" userId="S::skaidrile.grigaite@kurklt.lt::4f18ed95-f704-4480-a25d-f4f91b4f5cbf" providerId="AD" clId="Web-{9F305947-C3C5-5214-C07D-0B10B757219A}" dt="2020-06-30T11:19:20.429" v="499"/>
        <pc:sldMkLst>
          <pc:docMk/>
          <pc:sldMk cId="372140429" sldId="379"/>
        </pc:sldMkLst>
      </pc:sldChg>
      <pc:sldChg chg="modSp ord">
        <pc:chgData name="Skaidrilė Grigaitė-Mockevičienė" userId="S::skaidrile.grigaite@kurklt.lt::4f18ed95-f704-4480-a25d-f4f91b4f5cbf" providerId="AD" clId="Web-{9F305947-C3C5-5214-C07D-0B10B757219A}" dt="2020-06-30T14:54:02.168" v="1326"/>
        <pc:sldMkLst>
          <pc:docMk/>
          <pc:sldMk cId="1945761947" sldId="384"/>
        </pc:sldMkLst>
        <pc:spChg chg="mod">
          <ac:chgData name="Skaidrilė Grigaitė-Mockevičienė" userId="S::skaidrile.grigaite@kurklt.lt::4f18ed95-f704-4480-a25d-f4f91b4f5cbf" providerId="AD" clId="Web-{9F305947-C3C5-5214-C07D-0B10B757219A}" dt="2020-06-30T07:19:33.048" v="374" actId="20577"/>
          <ac:spMkLst>
            <pc:docMk/>
            <pc:sldMk cId="1945761947" sldId="384"/>
            <ac:spMk id="342" creationId="{00000000-0000-0000-0000-000000000000}"/>
          </ac:spMkLst>
        </pc:spChg>
      </pc:sldChg>
      <pc:sldChg chg="addSp modSp ord">
        <pc:chgData name="Skaidrilė Grigaitė-Mockevičienė" userId="S::skaidrile.grigaite@kurklt.lt::4f18ed95-f704-4480-a25d-f4f91b4f5cbf" providerId="AD" clId="Web-{9F305947-C3C5-5214-C07D-0B10B757219A}" dt="2020-06-30T12:53:09.091" v="799"/>
        <pc:sldMkLst>
          <pc:docMk/>
          <pc:sldMk cId="400704218" sldId="385"/>
        </pc:sldMkLst>
        <pc:spChg chg="mod">
          <ac:chgData name="Skaidrilė Grigaitė-Mockevičienė" userId="S::skaidrile.grigaite@kurklt.lt::4f18ed95-f704-4480-a25d-f4f91b4f5cbf" providerId="AD" clId="Web-{9F305947-C3C5-5214-C07D-0B10B757219A}" dt="2020-06-30T12:50:57.885" v="795" actId="1076"/>
          <ac:spMkLst>
            <pc:docMk/>
            <pc:sldMk cId="400704218" sldId="385"/>
            <ac:spMk id="2" creationId="{00000000-0000-0000-0000-000000000000}"/>
          </ac:spMkLst>
        </pc:spChg>
        <pc:spChg chg="add">
          <ac:chgData name="Skaidrilė Grigaitė-Mockevičienė" userId="S::skaidrile.grigaite@kurklt.lt::4f18ed95-f704-4480-a25d-f4f91b4f5cbf" providerId="AD" clId="Web-{9F305947-C3C5-5214-C07D-0B10B757219A}" dt="2020-06-30T12:47:47.335" v="761"/>
          <ac:spMkLst>
            <pc:docMk/>
            <pc:sldMk cId="400704218" sldId="385"/>
            <ac:spMk id="3" creationId="{22B4DDD5-6745-42AA-9938-6ECC25E7A608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2:50:26.025" v="790" actId="20577"/>
          <ac:spMkLst>
            <pc:docMk/>
            <pc:sldMk cId="400704218" sldId="385"/>
            <ac:spMk id="4" creationId="{9405AECA-63C2-4E60-BCDF-6926917A5C6C}"/>
          </ac:spMkLst>
        </pc:spChg>
        <pc:spChg chg="add mod ord">
          <ac:chgData name="Skaidrilė Grigaitė-Mockevičienė" userId="S::skaidrile.grigaite@kurklt.lt::4f18ed95-f704-4480-a25d-f4f91b4f5cbf" providerId="AD" clId="Web-{9F305947-C3C5-5214-C07D-0B10B757219A}" dt="2020-06-30T12:50:20.853" v="788" actId="20577"/>
          <ac:spMkLst>
            <pc:docMk/>
            <pc:sldMk cId="400704218" sldId="385"/>
            <ac:spMk id="6" creationId="{5F697310-4A1A-4FC3-8254-558B7DBDC823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20:28.924" v="430" actId="20577"/>
          <ac:spMkLst>
            <pc:docMk/>
            <pc:sldMk cId="400704218" sldId="385"/>
            <ac:spMk id="10" creationId="{1CC9BFCD-355C-4395-A8C9-568CF0DBC6BF}"/>
          </ac:spMkLst>
        </pc:spChg>
        <pc:spChg chg="add mod ord">
          <ac:chgData name="Skaidrilė Grigaitė-Mockevičienė" userId="S::skaidrile.grigaite@kurklt.lt::4f18ed95-f704-4480-a25d-f4f91b4f5cbf" providerId="AD" clId="Web-{9F305947-C3C5-5214-C07D-0B10B757219A}" dt="2020-06-30T12:49:22.243" v="777" actId="20577"/>
          <ac:spMkLst>
            <pc:docMk/>
            <pc:sldMk cId="400704218" sldId="385"/>
            <ac:spMk id="12" creationId="{B88B4285-CA5D-49BF-9136-67CFF0FDE751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2:52:52.372" v="798" actId="20577"/>
          <ac:spMkLst>
            <pc:docMk/>
            <pc:sldMk cId="400704218" sldId="385"/>
            <ac:spMk id="14" creationId="{8E5DD1B7-CFF2-4BB3-B00D-3B4D09C8DE9B}"/>
          </ac:spMkLst>
        </pc:spChg>
      </pc:sldChg>
      <pc:sldChg chg="modSp ord">
        <pc:chgData name="Skaidrilė Grigaitė-Mockevičienė" userId="S::skaidrile.grigaite@kurklt.lt::4f18ed95-f704-4480-a25d-f4f91b4f5cbf" providerId="AD" clId="Web-{9F305947-C3C5-5214-C07D-0B10B757219A}" dt="2020-06-30T12:53:18.982" v="800"/>
        <pc:sldMkLst>
          <pc:docMk/>
          <pc:sldMk cId="108309176" sldId="386"/>
        </pc:sldMkLst>
        <pc:spChg chg="mod">
          <ac:chgData name="Skaidrilė Grigaitė-Mockevičienė" userId="S::skaidrile.grigaite@kurklt.lt::4f18ed95-f704-4480-a25d-f4f91b4f5cbf" providerId="AD" clId="Web-{9F305947-C3C5-5214-C07D-0B10B757219A}" dt="2020-06-30T11:19:03.132" v="496" actId="14100"/>
          <ac:spMkLst>
            <pc:docMk/>
            <pc:sldMk cId="108309176" sldId="386"/>
            <ac:spMk id="3" creationId="{1CC9BFCD-355C-4395-A8C9-568CF0DBC6BF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11:19:12.272" v="498" actId="1076"/>
          <ac:spMkLst>
            <pc:docMk/>
            <pc:sldMk cId="108309176" sldId="386"/>
            <ac:spMk id="6" creationId="{00000000-0000-0000-0000-000000000000}"/>
          </ac:spMkLst>
        </pc:spChg>
      </pc:sldChg>
      <pc:sldChg chg="modSp ord">
        <pc:chgData name="Skaidrilė Grigaitė-Mockevičienė" userId="S::skaidrile.grigaite@kurklt.lt::4f18ed95-f704-4480-a25d-f4f91b4f5cbf" providerId="AD" clId="Web-{9F305947-C3C5-5214-C07D-0B10B757219A}" dt="2020-06-30T12:53:39.857" v="802"/>
        <pc:sldMkLst>
          <pc:docMk/>
          <pc:sldMk cId="2406370089" sldId="387"/>
        </pc:sldMkLst>
        <pc:spChg chg="mod">
          <ac:chgData name="Skaidrilė Grigaitė-Mockevičienė" userId="S::skaidrile.grigaite@kurklt.lt::4f18ed95-f704-4480-a25d-f4f91b4f5cbf" providerId="AD" clId="Web-{9F305947-C3C5-5214-C07D-0B10B757219A}" dt="2020-06-30T07:12:52.840" v="281" actId="20577"/>
          <ac:spMkLst>
            <pc:docMk/>
            <pc:sldMk cId="2406370089" sldId="387"/>
            <ac:spMk id="2" creationId="{F4E4B445-DBAF-4585-987A-89659AF10227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12:45.074" v="276" actId="20577"/>
          <ac:spMkLst>
            <pc:docMk/>
            <pc:sldMk cId="2406370089" sldId="387"/>
            <ac:spMk id="3" creationId="{35E522E7-CF71-439D-997A-9A020AAAD231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07:28.304" v="250" actId="1076"/>
          <ac:spMkLst>
            <pc:docMk/>
            <pc:sldMk cId="2406370089" sldId="387"/>
            <ac:spMk id="44" creationId="{1BAD1E6F-8684-46F7-92E7-23C39CAC731A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07:21.538" v="248" actId="1076"/>
          <ac:spMkLst>
            <pc:docMk/>
            <pc:sldMk cId="2406370089" sldId="387"/>
            <ac:spMk id="45" creationId="{3B52B1B4-F96E-402E-A0E8-6E1E10F7CFE8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07:20.788" v="247" actId="1076"/>
          <ac:spMkLst>
            <pc:docMk/>
            <pc:sldMk cId="2406370089" sldId="387"/>
            <ac:spMk id="46" creationId="{07428673-5241-4B35-8397-7809DD6674A3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07:25.773" v="249" actId="1076"/>
          <ac:spMkLst>
            <pc:docMk/>
            <pc:sldMk cId="2406370089" sldId="387"/>
            <ac:spMk id="47" creationId="{627981A5-5108-4601-BF9C-38EEE8368BF7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07:35.664" v="252" actId="1076"/>
          <ac:spMkLst>
            <pc:docMk/>
            <pc:sldMk cId="2406370089" sldId="387"/>
            <ac:spMk id="48" creationId="{57564559-9A7E-4A5C-B85A-42AE85841C44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07:32.460" v="251" actId="1076"/>
          <ac:spMkLst>
            <pc:docMk/>
            <pc:sldMk cId="2406370089" sldId="387"/>
            <ac:spMk id="49" creationId="{CE7A9F3C-9183-44A8-816D-5BC6D6694852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07:40.117" v="253" actId="1076"/>
          <ac:spMkLst>
            <pc:docMk/>
            <pc:sldMk cId="2406370089" sldId="387"/>
            <ac:spMk id="50" creationId="{7D3E5BE5-81B0-4C83-9940-09508323D28D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12:39.652" v="273" actId="20577"/>
          <ac:spMkLst>
            <pc:docMk/>
            <pc:sldMk cId="2406370089" sldId="387"/>
            <ac:spMk id="51" creationId="{ADCFAC2B-5295-4867-865B-A5A830A72060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12:55.902" v="284" actId="20577"/>
          <ac:spMkLst>
            <pc:docMk/>
            <pc:sldMk cId="2406370089" sldId="387"/>
            <ac:spMk id="52" creationId="{BB48558C-0770-4501-B6BF-8DC59FFC264B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13:01.137" v="287" actId="20577"/>
          <ac:spMkLst>
            <pc:docMk/>
            <pc:sldMk cId="2406370089" sldId="387"/>
            <ac:spMk id="53" creationId="{3016AAB9-84B0-4E74-81B1-BC6BF3E7A944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13:04.106" v="290" actId="20577"/>
          <ac:spMkLst>
            <pc:docMk/>
            <pc:sldMk cId="2406370089" sldId="387"/>
            <ac:spMk id="54" creationId="{76B7F19B-B9DD-4C47-9478-DC2146BF1657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07:13:17.981" v="301" actId="1076"/>
          <ac:spMkLst>
            <pc:docMk/>
            <pc:sldMk cId="2406370089" sldId="387"/>
            <ac:spMk id="55" creationId="{88AEBB53-A658-4882-B130-DC6877D92C74}"/>
          </ac:spMkLst>
        </pc:spChg>
      </pc:sldChg>
      <pc:sldChg chg="addSp delSp modSp">
        <pc:chgData name="Skaidrilė Grigaitė-Mockevičienė" userId="S::skaidrile.grigaite@kurklt.lt::4f18ed95-f704-4480-a25d-f4f91b4f5cbf" providerId="AD" clId="Web-{9F305947-C3C5-5214-C07D-0B10B757219A}" dt="2020-06-30T12:44:23.175" v="735" actId="20577"/>
        <pc:sldMkLst>
          <pc:docMk/>
          <pc:sldMk cId="2355863082" sldId="390"/>
        </pc:sldMkLst>
        <pc:spChg chg="add mod">
          <ac:chgData name="Skaidrilė Grigaitė-Mockevičienė" userId="S::skaidrile.grigaite@kurklt.lt::4f18ed95-f704-4480-a25d-f4f91b4f5cbf" providerId="AD" clId="Web-{9F305947-C3C5-5214-C07D-0B10B757219A}" dt="2020-06-30T12:43:27.236" v="721" actId="1076"/>
          <ac:spMkLst>
            <pc:docMk/>
            <pc:sldMk cId="2355863082" sldId="390"/>
            <ac:spMk id="2" creationId="{6AF5B6D1-8B34-4A52-868E-E7558A016765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2:43:31.690" v="722" actId="1076"/>
          <ac:spMkLst>
            <pc:docMk/>
            <pc:sldMk cId="2355863082" sldId="390"/>
            <ac:spMk id="3" creationId="{563F31D6-4DD8-4798-922A-C2A017919FC7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2:44:23.175" v="735" actId="20577"/>
          <ac:spMkLst>
            <pc:docMk/>
            <pc:sldMk cId="2355863082" sldId="390"/>
            <ac:spMk id="4" creationId="{7CFEEFFF-2262-4743-8CB1-8CB591FC777A}"/>
          </ac:spMkLst>
        </pc:spChg>
        <pc:spChg chg="add del mod">
          <ac:chgData name="Skaidrilė Grigaitė-Mockevičienė" userId="S::skaidrile.grigaite@kurklt.lt::4f18ed95-f704-4480-a25d-f4f91b4f5cbf" providerId="AD" clId="Web-{9F305947-C3C5-5214-C07D-0B10B757219A}" dt="2020-06-30T12:43:47.706" v="725"/>
          <ac:spMkLst>
            <pc:docMk/>
            <pc:sldMk cId="2355863082" sldId="390"/>
            <ac:spMk id="6" creationId="{A0D7B080-0AB3-47B0-B389-E70FB327A714}"/>
          </ac:spMkLst>
        </pc:spChg>
        <pc:spChg chg="del mod">
          <ac:chgData name="Skaidrilė Grigaitė-Mockevičienė" userId="S::skaidrile.grigaite@kurklt.lt::4f18ed95-f704-4480-a25d-f4f91b4f5cbf" providerId="AD" clId="Web-{9F305947-C3C5-5214-C07D-0B10B757219A}" dt="2020-06-30T12:43:44.331" v="723"/>
          <ac:spMkLst>
            <pc:docMk/>
            <pc:sldMk cId="2355863082" sldId="390"/>
            <ac:spMk id="503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11:58:15.493" v="719" actId="20577"/>
          <ac:spMkLst>
            <pc:docMk/>
            <pc:sldMk cId="2355863082" sldId="390"/>
            <ac:spMk id="533" creationId="{00000000-0000-0000-0000-000000000000}"/>
          </ac:spMkLst>
        </pc:spChg>
      </pc:sldChg>
      <pc:sldChg chg="addSp modSp del">
        <pc:chgData name="Skaidrilė Grigaitė-Mockevičienė" userId="S::skaidrile.grigaite@kurklt.lt::4f18ed95-f704-4480-a25d-f4f91b4f5cbf" providerId="AD" clId="Web-{9F305947-C3C5-5214-C07D-0B10B757219A}" dt="2020-06-30T12:44:34.785" v="736"/>
        <pc:sldMkLst>
          <pc:docMk/>
          <pc:sldMk cId="2044449331" sldId="391"/>
        </pc:sldMkLst>
        <pc:spChg chg="add mod">
          <ac:chgData name="Skaidrilė Grigaitė-Mockevičienė" userId="S::skaidrile.grigaite@kurklt.lt::4f18ed95-f704-4480-a25d-f4f91b4f5cbf" providerId="AD" clId="Web-{9F305947-C3C5-5214-C07D-0B10B757219A}" dt="2020-06-30T11:25:55.184" v="575" actId="1076"/>
          <ac:spMkLst>
            <pc:docMk/>
            <pc:sldMk cId="2044449331" sldId="391"/>
            <ac:spMk id="2" creationId="{429C95C8-D2E1-4EB0-98DC-E3F6115EBADB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11:25:43.715" v="573" actId="1076"/>
          <ac:spMkLst>
            <pc:docMk/>
            <pc:sldMk cId="2044449331" sldId="391"/>
            <ac:spMk id="503" creationId="{00000000-0000-0000-0000-000000000000}"/>
          </ac:spMkLst>
        </pc:spChg>
      </pc:sldChg>
      <pc:sldChg chg="ord">
        <pc:chgData name="Skaidrilė Grigaitė-Mockevičienė" userId="S::skaidrile.grigaite@kurklt.lt::4f18ed95-f704-4480-a25d-f4f91b4f5cbf" providerId="AD" clId="Web-{9F305947-C3C5-5214-C07D-0B10B757219A}" dt="2020-06-30T11:26:05.950" v="577"/>
        <pc:sldMkLst>
          <pc:docMk/>
          <pc:sldMk cId="3401121124" sldId="392"/>
        </pc:sldMkLst>
      </pc:sldChg>
      <pc:sldChg chg="modSp add ord replId">
        <pc:chgData name="Skaidrilė Grigaitė-Mockevičienė" userId="S::skaidrile.grigaite@kurklt.lt::4f18ed95-f704-4480-a25d-f4f91b4f5cbf" providerId="AD" clId="Web-{9F305947-C3C5-5214-C07D-0B10B757219A}" dt="2020-06-30T11:25:25.700" v="572"/>
        <pc:sldMkLst>
          <pc:docMk/>
          <pc:sldMk cId="4175405567" sldId="393"/>
        </pc:sldMkLst>
        <pc:spChg chg="mod">
          <ac:chgData name="Skaidrilė Grigaitė-Mockevičienė" userId="S::skaidrile.grigaite@kurklt.lt::4f18ed95-f704-4480-a25d-f4f91b4f5cbf" providerId="AD" clId="Web-{9F305947-C3C5-5214-C07D-0B10B757219A}" dt="2020-06-30T11:25:21.059" v="570"/>
          <ac:spMkLst>
            <pc:docMk/>
            <pc:sldMk cId="4175405567" sldId="393"/>
            <ac:spMk id="5" creationId="{4C78CE96-85EB-4E4F-B772-C2D4A07EA4D1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11:25:24.184" v="571"/>
          <ac:spMkLst>
            <pc:docMk/>
            <pc:sldMk cId="4175405567" sldId="393"/>
            <ac:spMk id="24" creationId="{CAD8EC20-F6A4-4F55-9E94-EE7DC6E413FA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11:25:25.700" v="572"/>
          <ac:spMkLst>
            <pc:docMk/>
            <pc:sldMk cId="4175405567" sldId="393"/>
            <ac:spMk id="25" creationId="{E86FAE2F-9CCB-4228-9D82-6337BCFE37AF}"/>
          </ac:spMkLst>
        </pc:spChg>
      </pc:sldChg>
      <pc:sldChg chg="add del replId">
        <pc:chgData name="Skaidrilė Grigaitė-Mockevičienė" userId="S::skaidrile.grigaite@kurklt.lt::4f18ed95-f704-4480-a25d-f4f91b4f5cbf" providerId="AD" clId="Web-{9F305947-C3C5-5214-C07D-0B10B757219A}" dt="2020-06-30T11:23:10.729" v="544"/>
        <pc:sldMkLst>
          <pc:docMk/>
          <pc:sldMk cId="1711025026" sldId="394"/>
        </pc:sldMkLst>
      </pc:sldChg>
      <pc:sldChg chg="addSp delSp modSp add replId">
        <pc:chgData name="Skaidrilė Grigaitė-Mockevičienė" userId="S::skaidrile.grigaite@kurklt.lt::4f18ed95-f704-4480-a25d-f4f91b4f5cbf" providerId="AD" clId="Web-{9F305947-C3C5-5214-C07D-0B10B757219A}" dt="2020-06-30T13:04:44.431" v="875" actId="1076"/>
        <pc:sldMkLst>
          <pc:docMk/>
          <pc:sldMk cId="2483182806" sldId="394"/>
        </pc:sldMkLst>
        <pc:spChg chg="add mod ord">
          <ac:chgData name="Skaidrilė Grigaitė-Mockevičienė" userId="S::skaidrile.grigaite@kurklt.lt::4f18ed95-f704-4480-a25d-f4f91b4f5cbf" providerId="AD" clId="Web-{9F305947-C3C5-5214-C07D-0B10B757219A}" dt="2020-06-30T11:46:09.061" v="635" actId="1076"/>
          <ac:spMkLst>
            <pc:docMk/>
            <pc:sldMk cId="2483182806" sldId="394"/>
            <ac:spMk id="2" creationId="{5C8C58F1-7729-4370-B2D7-4F2F067D1833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11:45:59.545" v="633" actId="1076"/>
          <ac:spMkLst>
            <pc:docMk/>
            <pc:sldMk cId="2483182806" sldId="394"/>
            <ac:spMk id="3" creationId="{0A21F60D-CC6A-4D28-B324-568921A987FA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3:01:07.740" v="865" actId="1076"/>
          <ac:spMkLst>
            <pc:docMk/>
            <pc:sldMk cId="2483182806" sldId="394"/>
            <ac:spMk id="4" creationId="{8D74DEFF-E3C6-42D1-94DF-9463D739760C}"/>
          </ac:spMkLst>
        </pc:spChg>
        <pc:spChg chg="add del">
          <ac:chgData name="Skaidrilė Grigaitė-Mockevičienė" userId="S::skaidrile.grigaite@kurklt.lt::4f18ed95-f704-4480-a25d-f4f91b4f5cbf" providerId="AD" clId="Web-{9F305947-C3C5-5214-C07D-0B10B757219A}" dt="2020-06-30T11:27:10.514" v="588"/>
          <ac:spMkLst>
            <pc:docMk/>
            <pc:sldMk cId="2483182806" sldId="394"/>
            <ac:spMk id="4" creationId="{E96067C9-98E4-4438-9D4B-79B9A1275D02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2:46:46.053" v="757" actId="20577"/>
          <ac:spMkLst>
            <pc:docMk/>
            <pc:sldMk cId="2483182806" sldId="394"/>
            <ac:spMk id="5" creationId="{9B2B2B4B-4582-41A5-9EEB-7B387CEC62F8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3:04:44.431" v="875" actId="1076"/>
          <ac:spMkLst>
            <pc:docMk/>
            <pc:sldMk cId="2483182806" sldId="394"/>
            <ac:spMk id="7" creationId="{0203353E-FCAC-4F29-A104-7F7DB9650B11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12:50:37.635" v="794" actId="20577"/>
          <ac:spMkLst>
            <pc:docMk/>
            <pc:sldMk cId="2483182806" sldId="394"/>
            <ac:spMk id="8" creationId="{96A5B56C-DEDC-448B-9D61-5E583F0C4A01}"/>
          </ac:spMkLst>
        </pc:spChg>
        <pc:spChg chg="del mod">
          <ac:chgData name="Skaidrilė Grigaitė-Mockevičienė" userId="S::skaidrile.grigaite@kurklt.lt::4f18ed95-f704-4480-a25d-f4f91b4f5cbf" providerId="AD" clId="Web-{9F305947-C3C5-5214-C07D-0B10B757219A}" dt="2020-06-30T11:27:36.936" v="595"/>
          <ac:spMkLst>
            <pc:docMk/>
            <pc:sldMk cId="2483182806" sldId="394"/>
            <ac:spMk id="9" creationId="{3B7FC491-0D81-4605-A4F0-93046D89C9BF}"/>
          </ac:spMkLst>
        </pc:spChg>
        <pc:graphicFrameChg chg="add mod">
          <ac:chgData name="Skaidrilė Grigaitė-Mockevičienė" userId="S::skaidrile.grigaite@kurklt.lt::4f18ed95-f704-4480-a25d-f4f91b4f5cbf" providerId="AD" clId="Web-{9F305947-C3C5-5214-C07D-0B10B757219A}" dt="2020-06-30T13:01:04.943" v="864" actId="1076"/>
          <ac:graphicFrameMkLst>
            <pc:docMk/>
            <pc:sldMk cId="2483182806" sldId="394"/>
            <ac:graphicFrameMk id="9" creationId="{1DFF0D24-80AB-4E00-9919-2AE86C33D96B}"/>
          </ac:graphicFrameMkLst>
        </pc:graphicFrameChg>
        <pc:picChg chg="add del mod">
          <ac:chgData name="Skaidrilė Grigaitė-Mockevičienė" userId="S::skaidrile.grigaite@kurklt.lt::4f18ed95-f704-4480-a25d-f4f91b4f5cbf" providerId="AD" clId="Web-{9F305947-C3C5-5214-C07D-0B10B757219A}" dt="2020-06-30T12:54:08.311" v="806"/>
          <ac:picMkLst>
            <pc:docMk/>
            <pc:sldMk cId="2483182806" sldId="394"/>
            <ac:picMk id="6" creationId="{9FABEFC5-8E58-4A56-A3A7-2DD91420C7F9}"/>
          </ac:picMkLst>
        </pc:picChg>
        <pc:picChg chg="add del mod">
          <ac:chgData name="Skaidrilė Grigaitė-Mockevičienė" userId="S::skaidrile.grigaite@kurklt.lt::4f18ed95-f704-4480-a25d-f4f91b4f5cbf" providerId="AD" clId="Web-{9F305947-C3C5-5214-C07D-0B10B757219A}" dt="2020-06-30T11:27:47.967" v="598"/>
          <ac:picMkLst>
            <pc:docMk/>
            <pc:sldMk cId="2483182806" sldId="394"/>
            <ac:picMk id="7" creationId="{D6DCABEB-5D4A-4BE9-ADE6-D1AE60B8144D}"/>
          </ac:picMkLst>
        </pc:picChg>
        <pc:picChg chg="add del mod">
          <ac:chgData name="Skaidrilė Grigaitė-Mockevičienė" userId="S::skaidrile.grigaite@kurklt.lt::4f18ed95-f704-4480-a25d-f4f91b4f5cbf" providerId="AD" clId="Web-{9F305947-C3C5-5214-C07D-0B10B757219A}" dt="2020-06-30T11:30:51.892" v="605"/>
          <ac:picMkLst>
            <pc:docMk/>
            <pc:sldMk cId="2483182806" sldId="394"/>
            <ac:picMk id="13" creationId="{2A93CB5A-00D3-4962-B550-8A0DEB056577}"/>
          </ac:picMkLst>
        </pc:picChg>
        <pc:picChg chg="add del mod">
          <ac:chgData name="Skaidrilė Grigaitė-Mockevičienė" userId="S::skaidrile.grigaite@kurklt.lt::4f18ed95-f704-4480-a25d-f4f91b4f5cbf" providerId="AD" clId="Web-{9F305947-C3C5-5214-C07D-0B10B757219A}" dt="2020-06-30T11:34:10.441" v="608"/>
          <ac:picMkLst>
            <pc:docMk/>
            <pc:sldMk cId="2483182806" sldId="394"/>
            <ac:picMk id="14" creationId="{B7FCD580-E8B2-417C-A38F-7F01B50AA9FA}"/>
          </ac:picMkLst>
        </pc:picChg>
        <pc:picChg chg="add del mod">
          <ac:chgData name="Skaidrilė Grigaitė-Mockevičienė" userId="S::skaidrile.grigaite@kurklt.lt::4f18ed95-f704-4480-a25d-f4f91b4f5cbf" providerId="AD" clId="Web-{9F305947-C3C5-5214-C07D-0B10B757219A}" dt="2020-06-30T11:34:16.410" v="611"/>
          <ac:picMkLst>
            <pc:docMk/>
            <pc:sldMk cId="2483182806" sldId="394"/>
            <ac:picMk id="15" creationId="{C2068332-E670-4C26-9050-D6E21043B524}"/>
          </ac:picMkLst>
        </pc:picChg>
        <pc:picChg chg="add del mod">
          <ac:chgData name="Skaidrilė Grigaitė-Mockevičienė" userId="S::skaidrile.grigaite@kurklt.lt::4f18ed95-f704-4480-a25d-f4f91b4f5cbf" providerId="AD" clId="Web-{9F305947-C3C5-5214-C07D-0B10B757219A}" dt="2020-06-30T12:54:05.107" v="804"/>
          <ac:picMkLst>
            <pc:docMk/>
            <pc:sldMk cId="2483182806" sldId="394"/>
            <ac:picMk id="16" creationId="{EAED0FD3-4869-4CBE-8D23-93593A1BB96C}"/>
          </ac:picMkLst>
        </pc:picChg>
        <pc:picChg chg="add del mod">
          <ac:chgData name="Skaidrilė Grigaitė-Mockevičienė" userId="S::skaidrile.grigaite@kurklt.lt::4f18ed95-f704-4480-a25d-f4f91b4f5cbf" providerId="AD" clId="Web-{9F305947-C3C5-5214-C07D-0B10B757219A}" dt="2020-06-30T12:54:05.561" v="805"/>
          <ac:picMkLst>
            <pc:docMk/>
            <pc:sldMk cId="2483182806" sldId="394"/>
            <ac:picMk id="17" creationId="{5359E1DB-BED3-4121-8AF0-B95E8B9912A0}"/>
          </ac:picMkLst>
        </pc:picChg>
        <pc:picChg chg="del">
          <ac:chgData name="Skaidrilė Grigaitė-Mockevičienė" userId="S::skaidrile.grigaite@kurklt.lt::4f18ed95-f704-4480-a25d-f4f91b4f5cbf" providerId="AD" clId="Web-{9F305947-C3C5-5214-C07D-0B10B757219A}" dt="2020-06-30T11:34:47.629" v="615"/>
          <ac:picMkLst>
            <pc:docMk/>
            <pc:sldMk cId="2483182806" sldId="394"/>
            <ac:picMk id="35" creationId="{4B1DBB07-9D74-4B57-84AD-B38CF084030C}"/>
          </ac:picMkLst>
        </pc:picChg>
      </pc:sldChg>
      <pc:sldChg chg="add del replId">
        <pc:chgData name="Skaidrilė Grigaitė-Mockevičienė" userId="S::skaidrile.grigaite@kurklt.lt::4f18ed95-f704-4480-a25d-f4f91b4f5cbf" providerId="AD" clId="Web-{9F305947-C3C5-5214-C07D-0B10B757219A}" dt="2020-06-30T11:22:59.166" v="542"/>
        <pc:sldMkLst>
          <pc:docMk/>
          <pc:sldMk cId="3793408796" sldId="394"/>
        </pc:sldMkLst>
      </pc:sldChg>
      <pc:sldChg chg="addSp delSp modSp add replId">
        <pc:chgData name="Skaidrilė Grigaitė-Mockevičienė" userId="S::skaidrile.grigaite@kurklt.lt::4f18ed95-f704-4480-a25d-f4f91b4f5cbf" providerId="AD" clId="Web-{9F305947-C3C5-5214-C07D-0B10B757219A}" dt="2020-06-30T14:50:50.353" v="1324" actId="20577"/>
        <pc:sldMkLst>
          <pc:docMk/>
          <pc:sldMk cId="2921441399" sldId="395"/>
        </pc:sldMkLst>
        <pc:spChg chg="add del mod">
          <ac:chgData name="Skaidrilė Grigaitė-Mockevičienė" userId="S::skaidrile.grigaite@kurklt.lt::4f18ed95-f704-4480-a25d-f4f91b4f5cbf" providerId="AD" clId="Web-{9F305947-C3C5-5214-C07D-0B10B757219A}" dt="2020-06-30T14:28:29.271" v="1283"/>
          <ac:spMkLst>
            <pc:docMk/>
            <pc:sldMk cId="2921441399" sldId="395"/>
            <ac:spMk id="4" creationId="{5AC9DA0D-6C1A-4B4A-BD9D-3110DA5C8AB9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4:38:43.749" v="1295" actId="1076"/>
          <ac:spMkLst>
            <pc:docMk/>
            <pc:sldMk cId="2921441399" sldId="395"/>
            <ac:spMk id="7" creationId="{BFCC0DEC-7DFB-4C79-8F31-68686D49795E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4:40:08.484" v="1308" actId="1076"/>
          <ac:spMkLst>
            <pc:docMk/>
            <pc:sldMk cId="2921441399" sldId="395"/>
            <ac:spMk id="9" creationId="{7C379D1B-85FA-4F14-B7E5-FF46B1550EDD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4:50:50.353" v="1324" actId="20577"/>
          <ac:spMkLst>
            <pc:docMk/>
            <pc:sldMk cId="2921441399" sldId="395"/>
            <ac:spMk id="11" creationId="{42A98BEE-8C5B-403D-9136-4BA74D8A98A6}"/>
          </ac:spMkLst>
        </pc:spChg>
        <pc:picChg chg="add mod">
          <ac:chgData name="Skaidrilė Grigaitė-Mockevičienė" userId="S::skaidrile.grigaite@kurklt.lt::4f18ed95-f704-4480-a25d-f4f91b4f5cbf" providerId="AD" clId="Web-{9F305947-C3C5-5214-C07D-0B10B757219A}" dt="2020-06-30T14:50:43.275" v="1321" actId="14100"/>
          <ac:picMkLst>
            <pc:docMk/>
            <pc:sldMk cId="2921441399" sldId="395"/>
            <ac:picMk id="10" creationId="{D390686C-14F6-4A0D-8D00-D3AEC24387DF}"/>
          </ac:picMkLst>
        </pc:picChg>
        <pc:picChg chg="mod">
          <ac:chgData name="Skaidrilė Grigaitė-Mockevičienė" userId="S::skaidrile.grigaite@kurklt.lt::4f18ed95-f704-4480-a25d-f4f91b4f5cbf" providerId="AD" clId="Web-{9F305947-C3C5-5214-C07D-0B10B757219A}" dt="2020-06-30T14:50:45.837" v="1322" actId="1076"/>
          <ac:picMkLst>
            <pc:docMk/>
            <pc:sldMk cId="2921441399" sldId="395"/>
            <ac:picMk id="16" creationId="{EAED0FD3-4869-4CBE-8D23-93593A1BB96C}"/>
          </ac:picMkLst>
        </pc:picChg>
        <pc:picChg chg="mod">
          <ac:chgData name="Skaidrilė Grigaitė-Mockevičienė" userId="S::skaidrile.grigaite@kurklt.lt::4f18ed95-f704-4480-a25d-f4f91b4f5cbf" providerId="AD" clId="Web-{9F305947-C3C5-5214-C07D-0B10B757219A}" dt="2020-06-30T14:40:05.765" v="1307" actId="1076"/>
          <ac:picMkLst>
            <pc:docMk/>
            <pc:sldMk cId="2921441399" sldId="395"/>
            <ac:picMk id="17" creationId="{5359E1DB-BED3-4121-8AF0-B95E8B9912A0}"/>
          </ac:picMkLst>
        </pc:picChg>
      </pc:sldChg>
      <pc:sldChg chg="delSp add del replId">
        <pc:chgData name="Skaidrilė Grigaitė-Mockevičienė" userId="S::skaidrile.grigaite@kurklt.lt::4f18ed95-f704-4480-a25d-f4f91b4f5cbf" providerId="AD" clId="Web-{9F305947-C3C5-5214-C07D-0B10B757219A}" dt="2020-06-30T13:44:40.155" v="945"/>
        <pc:sldMkLst>
          <pc:docMk/>
          <pc:sldMk cId="3808225211" sldId="396"/>
        </pc:sldMkLst>
        <pc:spChg chg="del">
          <ac:chgData name="Skaidrilė Grigaitė-Mockevičienė" userId="S::skaidrile.grigaite@kurklt.lt::4f18ed95-f704-4480-a25d-f4f91b4f5cbf" providerId="AD" clId="Web-{9F305947-C3C5-5214-C07D-0B10B757219A}" dt="2020-06-30T13:44:30.139" v="942"/>
          <ac:spMkLst>
            <pc:docMk/>
            <pc:sldMk cId="3808225211" sldId="396"/>
            <ac:spMk id="3" creationId="{1CC9BFCD-355C-4395-A8C9-568CF0DBC6BF}"/>
          </ac:spMkLst>
        </pc:spChg>
        <pc:spChg chg="del">
          <ac:chgData name="Skaidrilė Grigaitė-Mockevičienė" userId="S::skaidrile.grigaite@kurklt.lt::4f18ed95-f704-4480-a25d-f4f91b4f5cbf" providerId="AD" clId="Web-{9F305947-C3C5-5214-C07D-0B10B757219A}" dt="2020-06-30T13:44:27.108" v="941"/>
          <ac:spMkLst>
            <pc:docMk/>
            <pc:sldMk cId="3808225211" sldId="396"/>
            <ac:spMk id="6" creationId="{00000000-0000-0000-0000-000000000000}"/>
          </ac:spMkLst>
        </pc:spChg>
        <pc:picChg chg="del">
          <ac:chgData name="Skaidrilė Grigaitė-Mockevičienė" userId="S::skaidrile.grigaite@kurklt.lt::4f18ed95-f704-4480-a25d-f4f91b4f5cbf" providerId="AD" clId="Web-{9F305947-C3C5-5214-C07D-0B10B757219A}" dt="2020-06-30T13:44:34.061" v="943"/>
          <ac:picMkLst>
            <pc:docMk/>
            <pc:sldMk cId="3808225211" sldId="396"/>
            <ac:picMk id="4" creationId="{533A452A-8E49-469F-AEE0-131A91F17B85}"/>
          </ac:picMkLst>
        </pc:picChg>
      </pc:sldChg>
      <pc:sldChg chg="addSp delSp modSp new del">
        <pc:chgData name="Skaidrilė Grigaitė-Mockevičienė" userId="S::skaidrile.grigaite@kurklt.lt::4f18ed95-f704-4480-a25d-f4f91b4f5cbf" providerId="AD" clId="Web-{9F305947-C3C5-5214-C07D-0B10B757219A}" dt="2020-06-30T14:20:59.749" v="1255"/>
        <pc:sldMkLst>
          <pc:docMk/>
          <pc:sldMk cId="1598184596" sldId="397"/>
        </pc:sldMkLst>
        <pc:spChg chg="add del mod">
          <ac:chgData name="Skaidrilė Grigaitė-Mockevičienė" userId="S::skaidrile.grigaite@kurklt.lt::4f18ed95-f704-4480-a25d-f4f91b4f5cbf" providerId="AD" clId="Web-{9F305947-C3C5-5214-C07D-0B10B757219A}" dt="2020-06-30T13:47:02.892" v="976"/>
          <ac:spMkLst>
            <pc:docMk/>
            <pc:sldMk cId="1598184596" sldId="397"/>
            <ac:spMk id="4" creationId="{BC1AE498-A95C-47CB-A36A-2AB038D7310F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3:49:29.784" v="1017" actId="20577"/>
          <ac:spMkLst>
            <pc:docMk/>
            <pc:sldMk cId="1598184596" sldId="397"/>
            <ac:spMk id="5" creationId="{EB8D8A59-F98B-4090-9E42-579F360900DC}"/>
          </ac:spMkLst>
        </pc:spChg>
        <pc:spChg chg="add del mod">
          <ac:chgData name="Skaidrilė Grigaitė-Mockevičienė" userId="S::skaidrile.grigaite@kurklt.lt::4f18ed95-f704-4480-a25d-f4f91b4f5cbf" providerId="AD" clId="Web-{9F305947-C3C5-5214-C07D-0B10B757219A}" dt="2020-06-30T13:48:25.252" v="999"/>
          <ac:spMkLst>
            <pc:docMk/>
            <pc:sldMk cId="1598184596" sldId="397"/>
            <ac:spMk id="6" creationId="{5C8CB81D-281B-48D4-AD40-87B207057506}"/>
          </ac:spMkLst>
        </pc:spChg>
        <pc:spChg chg="add mod">
          <ac:chgData name="Skaidrilė Grigaitė-Mockevičienė" userId="S::skaidrile.grigaite@kurklt.lt::4f18ed95-f704-4480-a25d-f4f91b4f5cbf" providerId="AD" clId="Web-{9F305947-C3C5-5214-C07D-0B10B757219A}" dt="2020-06-30T13:48:20.049" v="997" actId="1076"/>
          <ac:spMkLst>
            <pc:docMk/>
            <pc:sldMk cId="1598184596" sldId="397"/>
            <ac:spMk id="7" creationId="{280C65B0-A811-4884-A63A-8011F3D3BAF3}"/>
          </ac:spMkLst>
        </pc:spChg>
        <pc:spChg chg="add del">
          <ac:chgData name="Skaidrilė Grigaitė-Mockevičienė" userId="S::skaidrile.grigaite@kurklt.lt::4f18ed95-f704-4480-a25d-f4f91b4f5cbf" providerId="AD" clId="Web-{9F305947-C3C5-5214-C07D-0B10B757219A}" dt="2020-06-30T13:48:27.830" v="1000"/>
          <ac:spMkLst>
            <pc:docMk/>
            <pc:sldMk cId="1598184596" sldId="397"/>
            <ac:spMk id="8" creationId="{7769D16C-383D-4D9F-BA79-D1BC0551CB51}"/>
          </ac:spMkLst>
        </pc:spChg>
        <pc:picChg chg="add mod">
          <ac:chgData name="Skaidrilė Grigaitė-Mockevičienė" userId="S::skaidrile.grigaite@kurklt.lt::4f18ed95-f704-4480-a25d-f4f91b4f5cbf" providerId="AD" clId="Web-{9F305947-C3C5-5214-C07D-0B10B757219A}" dt="2020-06-30T13:45:06.109" v="950" actId="1076"/>
          <ac:picMkLst>
            <pc:docMk/>
            <pc:sldMk cId="1598184596" sldId="397"/>
            <ac:picMk id="2" creationId="{0714F3C8-FAEC-41EE-A8D7-CF8E26185327}"/>
          </ac:picMkLst>
        </pc:picChg>
        <pc:picChg chg="add del mod">
          <ac:chgData name="Skaidrilė Grigaitė-Mockevičienė" userId="S::skaidrile.grigaite@kurklt.lt::4f18ed95-f704-4480-a25d-f4f91b4f5cbf" providerId="AD" clId="Web-{9F305947-C3C5-5214-C07D-0B10B757219A}" dt="2020-06-30T13:45:20.031" v="952"/>
          <ac:picMkLst>
            <pc:docMk/>
            <pc:sldMk cId="1598184596" sldId="397"/>
            <ac:picMk id="3" creationId="{F82E9551-A59A-432B-8851-E423134BCAA8}"/>
          </ac:picMkLst>
        </pc:picChg>
      </pc:sldChg>
      <pc:sldChg chg="modSp add replId">
        <pc:chgData name="Skaidrilė Grigaitė-Mockevičienė" userId="S::skaidrile.grigaite@kurklt.lt::4f18ed95-f704-4480-a25d-f4f91b4f5cbf" providerId="AD" clId="Web-{9F305947-C3C5-5214-C07D-0B10B757219A}" dt="2020-06-30T14:22:58.438" v="1272" actId="20577"/>
        <pc:sldMkLst>
          <pc:docMk/>
          <pc:sldMk cId="1521121901" sldId="398"/>
        </pc:sldMkLst>
        <pc:spChg chg="mod">
          <ac:chgData name="Skaidrilė Grigaitė-Mockevičienė" userId="S::skaidrile.grigaite@kurklt.lt::4f18ed95-f704-4480-a25d-f4f91b4f5cbf" providerId="AD" clId="Web-{9F305947-C3C5-5214-C07D-0B10B757219A}" dt="2020-06-30T14:22:58.438" v="1272" actId="20577"/>
          <ac:spMkLst>
            <pc:docMk/>
            <pc:sldMk cId="1521121901" sldId="398"/>
            <ac:spMk id="5" creationId="{EB8D8A59-F98B-4090-9E42-579F360900DC}"/>
          </ac:spMkLst>
        </pc:spChg>
        <pc:spChg chg="mod">
          <ac:chgData name="Skaidrilė Grigaitė-Mockevičienė" userId="S::skaidrile.grigaite@kurklt.lt::4f18ed95-f704-4480-a25d-f4f91b4f5cbf" providerId="AD" clId="Web-{9F305947-C3C5-5214-C07D-0B10B757219A}" dt="2020-06-30T14:09:40.692" v="1193" actId="20577"/>
          <ac:spMkLst>
            <pc:docMk/>
            <pc:sldMk cId="1521121901" sldId="398"/>
            <ac:spMk id="7" creationId="{280C65B0-A811-4884-A63A-8011F3D3BAF3}"/>
          </ac:spMkLst>
        </pc:spChg>
        <pc:picChg chg="mod">
          <ac:chgData name="Skaidrilė Grigaitė-Mockevičienė" userId="S::skaidrile.grigaite@kurklt.lt::4f18ed95-f704-4480-a25d-f4f91b4f5cbf" providerId="AD" clId="Web-{9F305947-C3C5-5214-C07D-0B10B757219A}" dt="2020-06-30T13:58:48.620" v="1116" actId="1076"/>
          <ac:picMkLst>
            <pc:docMk/>
            <pc:sldMk cId="1521121901" sldId="398"/>
            <ac:picMk id="2" creationId="{0714F3C8-FAEC-41EE-A8D7-CF8E26185327}"/>
          </ac:picMkLst>
        </pc:picChg>
      </pc:sldChg>
      <pc:sldChg chg="add del replId">
        <pc:chgData name="Skaidrilė Grigaitė-Mockevičienė" userId="S::skaidrile.grigaite@kurklt.lt::4f18ed95-f704-4480-a25d-f4f91b4f5cbf" providerId="AD" clId="Web-{9F305947-C3C5-5214-C07D-0B10B757219A}" dt="2020-06-30T13:44:48.155" v="947"/>
        <pc:sldMkLst>
          <pc:docMk/>
          <pc:sldMk cId="2950466657" sldId="398"/>
        </pc:sldMkLst>
      </pc:sldChg>
      <pc:sldChg chg="delSp modSp add replId">
        <pc:chgData name="Skaidrilė Grigaitė-Mockevičienė" userId="S::skaidrile.grigaite@kurklt.lt::4f18ed95-f704-4480-a25d-f4f91b4f5cbf" providerId="AD" clId="Web-{9F305947-C3C5-5214-C07D-0B10B757219A}" dt="2020-06-30T14:23:09.251" v="1279" actId="1076"/>
        <pc:sldMkLst>
          <pc:docMk/>
          <pc:sldMk cId="1310001265" sldId="399"/>
        </pc:sldMkLst>
        <pc:spChg chg="mod">
          <ac:chgData name="Skaidrilė Grigaitė-Mockevičienė" userId="S::skaidrile.grigaite@kurklt.lt::4f18ed95-f704-4480-a25d-f4f91b4f5cbf" providerId="AD" clId="Web-{9F305947-C3C5-5214-C07D-0B10B757219A}" dt="2020-06-30T14:23:09.251" v="1279" actId="1076"/>
          <ac:spMkLst>
            <pc:docMk/>
            <pc:sldMk cId="1310001265" sldId="399"/>
            <ac:spMk id="5" creationId="{EB8D8A59-F98B-4090-9E42-579F360900DC}"/>
          </ac:spMkLst>
        </pc:spChg>
        <pc:spChg chg="del mod">
          <ac:chgData name="Skaidrilė Grigaitė-Mockevičienė" userId="S::skaidrile.grigaite@kurklt.lt::4f18ed95-f704-4480-a25d-f4f91b4f5cbf" providerId="AD" clId="Web-{9F305947-C3C5-5214-C07D-0B10B757219A}" dt="2020-06-30T14:22:50.376" v="1269"/>
          <ac:spMkLst>
            <pc:docMk/>
            <pc:sldMk cId="1310001265" sldId="399"/>
            <ac:spMk id="7" creationId="{280C65B0-A811-4884-A63A-8011F3D3BAF3}"/>
          </ac:spMkLst>
        </pc:spChg>
        <pc:picChg chg="del">
          <ac:chgData name="Skaidrilė Grigaitė-Mockevičienė" userId="S::skaidrile.grigaite@kurklt.lt::4f18ed95-f704-4480-a25d-f4f91b4f5cbf" providerId="AD" clId="Web-{9F305947-C3C5-5214-C07D-0B10B757219A}" dt="2020-06-30T14:22:50.344" v="1268"/>
          <ac:picMkLst>
            <pc:docMk/>
            <pc:sldMk cId="1310001265" sldId="399"/>
            <ac:picMk id="2" creationId="{0714F3C8-FAEC-41EE-A8D7-CF8E26185327}"/>
          </ac:picMkLst>
        </pc:picChg>
      </pc:sldChg>
    </pc:docChg>
  </pc:docChgLst>
  <pc:docChgLst>
    <pc:chgData name="Dovilė Sujetaitė" userId="S::dovile.sujetaite@kurklt.lt::a882832e-847c-4685-bbf9-82a56c051e2f" providerId="AD" clId="Web-{109D98C7-9FEC-4862-9D35-B80B6FCE93A0}"/>
    <pc:docChg chg="modSld">
      <pc:chgData name="Dovilė Sujetaitė" userId="S::dovile.sujetaite@kurklt.lt::a882832e-847c-4685-bbf9-82a56c051e2f" providerId="AD" clId="Web-{109D98C7-9FEC-4862-9D35-B80B6FCE93A0}" dt="2020-03-31T19:02:36.692" v="5" actId="20577"/>
      <pc:docMkLst>
        <pc:docMk/>
      </pc:docMkLst>
      <pc:sldChg chg="modSp">
        <pc:chgData name="Dovilė Sujetaitė" userId="S::dovile.sujetaite@kurklt.lt::a882832e-847c-4685-bbf9-82a56c051e2f" providerId="AD" clId="Web-{109D98C7-9FEC-4862-9D35-B80B6FCE93A0}" dt="2020-03-31T19:02:23.442" v="3" actId="20577"/>
        <pc:sldMkLst>
          <pc:docMk/>
          <pc:sldMk cId="2484214049" sldId="287"/>
        </pc:sldMkLst>
        <pc:spChg chg="mod">
          <ac:chgData name="Dovilė Sujetaitė" userId="S::dovile.sujetaite@kurklt.lt::a882832e-847c-4685-bbf9-82a56c051e2f" providerId="AD" clId="Web-{109D98C7-9FEC-4862-9D35-B80B6FCE93A0}" dt="2020-03-31T19:02:23.442" v="3" actId="20577"/>
          <ac:spMkLst>
            <pc:docMk/>
            <pc:sldMk cId="2484214049" sldId="287"/>
            <ac:spMk id="7" creationId="{8CE09651-593D-4498-B97C-BF115FF88540}"/>
          </ac:spMkLst>
        </pc:spChg>
        <pc:spChg chg="mod">
          <ac:chgData name="Dovilė Sujetaitė" userId="S::dovile.sujetaite@kurklt.lt::a882832e-847c-4685-bbf9-82a56c051e2f" providerId="AD" clId="Web-{109D98C7-9FEC-4862-9D35-B80B6FCE93A0}" dt="2020-03-31T19:01:47.973" v="0" actId="20577"/>
          <ac:spMkLst>
            <pc:docMk/>
            <pc:sldMk cId="2484214049" sldId="287"/>
            <ac:spMk id="8" creationId="{A65C41F7-E658-41E7-9BEE-E21DA597178F}"/>
          </ac:spMkLst>
        </pc:spChg>
      </pc:sldChg>
    </pc:docChg>
  </pc:docChgLst>
  <pc:docChgLst>
    <pc:chgData name="Dovilė Sujetaitė" userId="S::dovile.sujetaite@kurklt.lt::a882832e-847c-4685-bbf9-82a56c051e2f" providerId="AD" clId="Web-{66D56BE8-3FFF-41AE-8577-3B3F0E59D59A}"/>
    <pc:docChg chg="modSld">
      <pc:chgData name="Dovilė Sujetaitė" userId="S::dovile.sujetaite@kurklt.lt::a882832e-847c-4685-bbf9-82a56c051e2f" providerId="AD" clId="Web-{66D56BE8-3FFF-41AE-8577-3B3F0E59D59A}" dt="2020-03-31T20:44:01.105" v="0" actId="1076"/>
      <pc:docMkLst>
        <pc:docMk/>
      </pc:docMkLst>
      <pc:sldChg chg="modSp">
        <pc:chgData name="Dovilė Sujetaitė" userId="S::dovile.sujetaite@kurklt.lt::a882832e-847c-4685-bbf9-82a56c051e2f" providerId="AD" clId="Web-{66D56BE8-3FFF-41AE-8577-3B3F0E59D59A}" dt="2020-03-31T20:44:01.105" v="0" actId="1076"/>
        <pc:sldMkLst>
          <pc:docMk/>
          <pc:sldMk cId="0" sldId="256"/>
        </pc:sldMkLst>
        <pc:spChg chg="mod">
          <ac:chgData name="Dovilė Sujetaitė" userId="S::dovile.sujetaite@kurklt.lt::a882832e-847c-4685-bbf9-82a56c051e2f" providerId="AD" clId="Web-{66D56BE8-3FFF-41AE-8577-3B3F0E59D59A}" dt="2020-03-31T20:44:01.105" v="0" actId="1076"/>
          <ac:spMkLst>
            <pc:docMk/>
            <pc:sldMk cId="0" sldId="256"/>
            <ac:spMk id="342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0E59066D-505E-0FBE-A1F4-8417FED5F813}"/>
    <pc:docChg chg="addSld delSld modSld">
      <pc:chgData name="Skaidrilė Grigaitė-Mockevičienė" userId="S::skaidrile.grigaite@kurklt.lt::4f18ed95-f704-4480-a25d-f4f91b4f5cbf" providerId="AD" clId="Web-{0E59066D-505E-0FBE-A1F4-8417FED5F813}" dt="2020-05-12T14:53:06.918" v="642" actId="14100"/>
      <pc:docMkLst>
        <pc:docMk/>
      </pc:docMkLst>
      <pc:sldChg chg="addSp delSp modSp">
        <pc:chgData name="Skaidrilė Grigaitė-Mockevičienė" userId="S::skaidrile.grigaite@kurklt.lt::4f18ed95-f704-4480-a25d-f4f91b4f5cbf" providerId="AD" clId="Web-{0E59066D-505E-0FBE-A1F4-8417FED5F813}" dt="2020-05-12T14:40:22.365" v="431" actId="20577"/>
        <pc:sldMkLst>
          <pc:docMk/>
          <pc:sldMk cId="0" sldId="264"/>
        </pc:sldMkLst>
        <pc:spChg chg="add del">
          <ac:chgData name="Skaidrilė Grigaitė-Mockevičienė" userId="S::skaidrile.grigaite@kurklt.lt::4f18ed95-f704-4480-a25d-f4f91b4f5cbf" providerId="AD" clId="Web-{0E59066D-505E-0FBE-A1F4-8417FED5F813}" dt="2020-05-12T13:09:41.872" v="221"/>
          <ac:spMkLst>
            <pc:docMk/>
            <pc:sldMk cId="0" sldId="264"/>
            <ac:spMk id="2" creationId="{CE0BC50E-13EC-4DFE-A1F4-DF7F2B9D126B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29:46.110" v="363" actId="1076"/>
          <ac:spMkLst>
            <pc:docMk/>
            <pc:sldMk cId="0" sldId="264"/>
            <ac:spMk id="3" creationId="{53A3D55A-2C89-4690-AB45-78374305633A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29:55.251" v="366" actId="1076"/>
          <ac:spMkLst>
            <pc:docMk/>
            <pc:sldMk cId="0" sldId="264"/>
            <ac:spMk id="4" creationId="{6D1707DF-2263-4BE8-A3C5-48347E193BA5}"/>
          </ac:spMkLst>
        </pc:spChg>
        <pc:spChg chg="add mod">
          <ac:chgData name="Skaidrilė Grigaitė-Mockevičienė" userId="S::skaidrile.grigaite@kurklt.lt::4f18ed95-f704-4480-a25d-f4f91b4f5cbf" providerId="AD" clId="Web-{0E59066D-505E-0FBE-A1F4-8417FED5F813}" dt="2020-05-12T13:22:26.346" v="277" actId="14100"/>
          <ac:spMkLst>
            <pc:docMk/>
            <pc:sldMk cId="0" sldId="264"/>
            <ac:spMk id="5" creationId="{4C78CE96-85EB-4E4F-B772-C2D4A07EA4D1}"/>
          </ac:spMkLst>
        </pc:spChg>
        <pc:spChg chg="add del mod ord">
          <ac:chgData name="Skaidrilė Grigaitė-Mockevičienė" userId="S::skaidrile.grigaite@kurklt.lt::4f18ed95-f704-4480-a25d-f4f91b4f5cbf" providerId="AD" clId="Web-{0E59066D-505E-0FBE-A1F4-8417FED5F813}" dt="2020-05-12T13:15:13.749" v="245"/>
          <ac:spMkLst>
            <pc:docMk/>
            <pc:sldMk cId="0" sldId="264"/>
            <ac:spMk id="18" creationId="{134B5628-3213-48B2-9D29-7EFCADD14DC2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39:58.990" v="430" actId="20577"/>
          <ac:spMkLst>
            <pc:docMk/>
            <pc:sldMk cId="0" sldId="264"/>
            <ac:spMk id="19" creationId="{46B02887-B0D6-47A1-9D72-6AA6FBB6D998}"/>
          </ac:spMkLst>
        </pc:spChg>
        <pc:spChg chg="add del">
          <ac:chgData name="Skaidrilė Grigaitė-Mockevičienė" userId="S::skaidrile.grigaite@kurklt.lt::4f18ed95-f704-4480-a25d-f4f91b4f5cbf" providerId="AD" clId="Web-{0E59066D-505E-0FBE-A1F4-8417FED5F813}" dt="2020-05-12T11:03:15.322" v="151"/>
          <ac:spMkLst>
            <pc:docMk/>
            <pc:sldMk cId="0" sldId="264"/>
            <ac:spMk id="20" creationId="{DDBC19A3-2E53-477E-950F-2B029A9EE681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23:58.998" v="350" actId="14100"/>
          <ac:spMkLst>
            <pc:docMk/>
            <pc:sldMk cId="0" sldId="264"/>
            <ac:spMk id="21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3:21:51.486" v="269" actId="1076"/>
          <ac:spMkLst>
            <pc:docMk/>
            <pc:sldMk cId="0" sldId="264"/>
            <ac:spMk id="22" creationId="{629C2F59-EBD1-476A-A4F2-319D5239D013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39:56.396" v="429" actId="20577"/>
          <ac:spMkLst>
            <pc:docMk/>
            <pc:sldMk cId="0" sldId="264"/>
            <ac:spMk id="23" creationId="{524294BC-0DFD-41B7-9E37-07FCA70A88DA}"/>
          </ac:spMkLst>
        </pc:spChg>
        <pc:spChg chg="add del">
          <ac:chgData name="Skaidrilė Grigaitė-Mockevičienė" userId="S::skaidrile.grigaite@kurklt.lt::4f18ed95-f704-4480-a25d-f4f91b4f5cbf" providerId="AD" clId="Web-{0E59066D-505E-0FBE-A1F4-8417FED5F813}" dt="2020-05-12T11:03:25.494" v="154"/>
          <ac:spMkLst>
            <pc:docMk/>
            <pc:sldMk cId="0" sldId="264"/>
            <ac:spMk id="24" creationId="{B34C76A5-E441-49BD-A1E8-68ED39D9F689}"/>
          </ac:spMkLst>
        </pc:spChg>
        <pc:spChg chg="add mod">
          <ac:chgData name="Skaidrilė Grigaitė-Mockevičienė" userId="S::skaidrile.grigaite@kurklt.lt::4f18ed95-f704-4480-a25d-f4f91b4f5cbf" providerId="AD" clId="Web-{0E59066D-505E-0FBE-A1F4-8417FED5F813}" dt="2020-05-12T13:20:23.189" v="258" actId="14100"/>
          <ac:spMkLst>
            <pc:docMk/>
            <pc:sldMk cId="0" sldId="264"/>
            <ac:spMk id="24" creationId="{CAD8EC20-F6A4-4F55-9E94-EE7DC6E413FA}"/>
          </ac:spMkLst>
        </pc:spChg>
        <pc:spChg chg="add del mod">
          <ac:chgData name="Skaidrilė Grigaitė-Mockevičienė" userId="S::skaidrile.grigaite@kurklt.lt::4f18ed95-f704-4480-a25d-f4f91b4f5cbf" providerId="AD" clId="Web-{0E59066D-505E-0FBE-A1F4-8417FED5F813}" dt="2020-05-12T11:06:32.339" v="192"/>
          <ac:spMkLst>
            <pc:docMk/>
            <pc:sldMk cId="0" sldId="264"/>
            <ac:spMk id="25" creationId="{5B7D141E-2840-4573-90BF-F157F325EA5F}"/>
          </ac:spMkLst>
        </pc:spChg>
        <pc:spChg chg="add mod">
          <ac:chgData name="Skaidrilė Grigaitė-Mockevičienė" userId="S::skaidrile.grigaite@kurklt.lt::4f18ed95-f704-4480-a25d-f4f91b4f5cbf" providerId="AD" clId="Web-{0E59066D-505E-0FBE-A1F4-8417FED5F813}" dt="2020-05-12T13:20:28.564" v="259" actId="14100"/>
          <ac:spMkLst>
            <pc:docMk/>
            <pc:sldMk cId="0" sldId="264"/>
            <ac:spMk id="25" creationId="{E86FAE2F-9CCB-4228-9D82-6337BCFE37AF}"/>
          </ac:spMkLst>
        </pc:spChg>
        <pc:spChg chg="add del">
          <ac:chgData name="Skaidrilė Grigaitė-Mockevičienė" userId="S::skaidrile.grigaite@kurklt.lt::4f18ed95-f704-4480-a25d-f4f91b4f5cbf" providerId="AD" clId="Web-{0E59066D-505E-0FBE-A1F4-8417FED5F813}" dt="2020-05-12T11:03:59.432" v="167"/>
          <ac:spMkLst>
            <pc:docMk/>
            <pc:sldMk cId="0" sldId="264"/>
            <ac:spMk id="26" creationId="{0925E443-ED6D-454B-A521-DDF5B02EC39C}"/>
          </ac:spMkLst>
        </pc:spChg>
        <pc:spChg chg="add del">
          <ac:chgData name="Skaidrilė Grigaitė-Mockevičienė" userId="S::skaidrile.grigaite@kurklt.lt::4f18ed95-f704-4480-a25d-f4f91b4f5cbf" providerId="AD" clId="Web-{0E59066D-505E-0FBE-A1F4-8417FED5F813}" dt="2020-05-12T11:03:57.322" v="166"/>
          <ac:spMkLst>
            <pc:docMk/>
            <pc:sldMk cId="0" sldId="264"/>
            <ac:spMk id="27" creationId="{88F12E7D-DD46-4058-B82A-740415E59418}"/>
          </ac:spMkLst>
        </pc:spChg>
        <pc:spChg chg="add del mod ord">
          <ac:chgData name="Skaidrilė Grigaitė-Mockevičienė" userId="S::skaidrile.grigaite@kurklt.lt::4f18ed95-f704-4480-a25d-f4f91b4f5cbf" providerId="AD" clId="Web-{0E59066D-505E-0FBE-A1F4-8417FED5F813}" dt="2020-05-12T13:16:06.859" v="255"/>
          <ac:spMkLst>
            <pc:docMk/>
            <pc:sldMk cId="0" sldId="264"/>
            <ac:spMk id="28" creationId="{5918FAD2-B86C-4C1E-ABEA-E92FAC4AB940}"/>
          </ac:spMkLst>
        </pc:spChg>
        <pc:spChg chg="add del mod ord">
          <ac:chgData name="Skaidrilė Grigaitė-Mockevičienė" userId="S::skaidrile.grigaite@kurklt.lt::4f18ed95-f704-4480-a25d-f4f91b4f5cbf" providerId="AD" clId="Web-{0E59066D-505E-0FBE-A1F4-8417FED5F813}" dt="2020-05-12T13:15:37.875" v="250"/>
          <ac:spMkLst>
            <pc:docMk/>
            <pc:sldMk cId="0" sldId="264"/>
            <ac:spMk id="29" creationId="{4FC9E4B8-B56A-466D-8CDA-5EDA7DA07DD3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3:22:12.283" v="273" actId="1076"/>
          <ac:spMkLst>
            <pc:docMk/>
            <pc:sldMk cId="0" sldId="264"/>
            <ac:spMk id="504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3:22:14.721" v="274" actId="1076"/>
          <ac:spMkLst>
            <pc:docMk/>
            <pc:sldMk cId="0" sldId="264"/>
            <ac:spMk id="506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19:34.262" v="314" actId="20577"/>
          <ac:spMkLst>
            <pc:docMk/>
            <pc:sldMk cId="0" sldId="264"/>
            <ac:spMk id="508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19:15.965" v="310" actId="20577"/>
          <ac:spMkLst>
            <pc:docMk/>
            <pc:sldMk cId="0" sldId="264"/>
            <ac:spMk id="510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40:22.365" v="431" actId="20577"/>
          <ac:spMkLst>
            <pc:docMk/>
            <pc:sldMk cId="0" sldId="264"/>
            <ac:spMk id="531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31:14.408" v="398" actId="20577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20:40.231" v="340" actId="1076"/>
          <ac:spMkLst>
            <pc:docMk/>
            <pc:sldMk cId="0" sldId="264"/>
            <ac:spMk id="533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23:48.217" v="348" actId="14100"/>
          <ac:spMkLst>
            <pc:docMk/>
            <pc:sldMk cId="0" sldId="264"/>
            <ac:spMk id="534" creationId="{00000000-0000-0000-0000-000000000000}"/>
          </ac:spMkLst>
        </pc:spChg>
      </pc:sldChg>
      <pc:sldChg chg="delSp modSp add del replId">
        <pc:chgData name="Skaidrilė Grigaitė-Mockevičienė" userId="S::skaidrile.grigaite@kurklt.lt::4f18ed95-f704-4480-a25d-f4f91b4f5cbf" providerId="AD" clId="Web-{0E59066D-505E-0FBE-A1F4-8417FED5F813}" dt="2020-05-12T10:44:10.473" v="19"/>
        <pc:sldMkLst>
          <pc:docMk/>
          <pc:sldMk cId="85721837" sldId="325"/>
        </pc:sldMkLst>
        <pc:spChg chg="del">
          <ac:chgData name="Skaidrilė Grigaitė-Mockevičienė" userId="S::skaidrile.grigaite@kurklt.lt::4f18ed95-f704-4480-a25d-f4f91b4f5cbf" providerId="AD" clId="Web-{0E59066D-505E-0FBE-A1F4-8417FED5F813}" dt="2020-05-12T10:42:46.441" v="3"/>
          <ac:spMkLst>
            <pc:docMk/>
            <pc:sldMk cId="85721837" sldId="325"/>
            <ac:spMk id="508" creationId="{00000000-0000-0000-0000-000000000000}"/>
          </ac:spMkLst>
        </pc:spChg>
        <pc:spChg chg="del mod">
          <ac:chgData name="Skaidrilė Grigaitė-Mockevičienė" userId="S::skaidrile.grigaite@kurklt.lt::4f18ed95-f704-4480-a25d-f4f91b4f5cbf" providerId="AD" clId="Web-{0E59066D-505E-0FBE-A1F4-8417FED5F813}" dt="2020-05-12T10:42:44.004" v="2"/>
          <ac:spMkLst>
            <pc:docMk/>
            <pc:sldMk cId="85721837" sldId="325"/>
            <ac:spMk id="510" creationId="{00000000-0000-0000-0000-000000000000}"/>
          </ac:spMkLst>
        </pc:spChg>
        <pc:spChg chg="del mod">
          <ac:chgData name="Skaidrilė Grigaitė-Mockevičienė" userId="S::skaidrile.grigaite@kurklt.lt::4f18ed95-f704-4480-a25d-f4f91b4f5cbf" providerId="AD" clId="Web-{0E59066D-505E-0FBE-A1F4-8417FED5F813}" dt="2020-05-12T10:42:50.675" v="5"/>
          <ac:spMkLst>
            <pc:docMk/>
            <pc:sldMk cId="85721837" sldId="325"/>
            <ac:spMk id="531" creationId="{00000000-0000-0000-0000-000000000000}"/>
          </ac:spMkLst>
        </pc:spChg>
        <pc:spChg chg="del">
          <ac:chgData name="Skaidrilė Grigaitė-Mockevičienė" userId="S::skaidrile.grigaite@kurklt.lt::4f18ed95-f704-4480-a25d-f4f91b4f5cbf" providerId="AD" clId="Web-{0E59066D-505E-0FBE-A1F4-8417FED5F813}" dt="2020-05-12T10:42:52.644" v="6"/>
          <ac:spMkLst>
            <pc:docMk/>
            <pc:sldMk cId="85721837" sldId="325"/>
            <ac:spMk id="532" creationId="{00000000-0000-0000-0000-000000000000}"/>
          </ac:spMkLst>
        </pc:spChg>
      </pc:sldChg>
      <pc:sldChg chg="addSp delSp modSp add replId">
        <pc:chgData name="Skaidrilė Grigaitė-Mockevičienė" userId="S::skaidrile.grigaite@kurklt.lt::4f18ed95-f704-4480-a25d-f4f91b4f5cbf" providerId="AD" clId="Web-{0E59066D-505E-0FBE-A1F4-8417FED5F813}" dt="2020-05-12T14:53:06.918" v="642" actId="14100"/>
        <pc:sldMkLst>
          <pc:docMk/>
          <pc:sldMk cId="1245698016" sldId="325"/>
        </pc:sldMkLst>
        <pc:spChg chg="add mod">
          <ac:chgData name="Skaidrilė Grigaitė-Mockevičienė" userId="S::skaidrile.grigaite@kurklt.lt::4f18ed95-f704-4480-a25d-f4f91b4f5cbf" providerId="AD" clId="Web-{0E59066D-505E-0FBE-A1F4-8417FED5F813}" dt="2020-05-12T11:01:34.962" v="132" actId="20577"/>
          <ac:spMkLst>
            <pc:docMk/>
            <pc:sldMk cId="1245698016" sldId="325"/>
            <ac:spMk id="2" creationId="{8680C733-C355-4019-B704-0893E742D5D9}"/>
          </ac:spMkLst>
        </pc:spChg>
        <pc:spChg chg="del mod">
          <ac:chgData name="Skaidrilė Grigaitė-Mockevičienė" userId="S::skaidrile.grigaite@kurklt.lt::4f18ed95-f704-4480-a25d-f4f91b4f5cbf" providerId="AD" clId="Web-{0E59066D-505E-0FBE-A1F4-8417FED5F813}" dt="2020-05-12T10:45:04.911" v="37"/>
          <ac:spMkLst>
            <pc:docMk/>
            <pc:sldMk cId="1245698016" sldId="325"/>
            <ac:spMk id="3" creationId="{53A3D55A-2C89-4690-AB45-78374305633A}"/>
          </ac:spMkLst>
        </pc:spChg>
        <pc:spChg chg="add mod">
          <ac:chgData name="Skaidrilė Grigaitė-Mockevičienė" userId="S::skaidrile.grigaite@kurklt.lt::4f18ed95-f704-4480-a25d-f4f91b4f5cbf" providerId="AD" clId="Web-{0E59066D-505E-0FBE-A1F4-8417FED5F813}" dt="2020-05-12T14:44:32.211" v="507" actId="1076"/>
          <ac:spMkLst>
            <pc:docMk/>
            <pc:sldMk cId="1245698016" sldId="325"/>
            <ac:spMk id="3" creationId="{6BCF4B95-04D4-4041-B5B8-6E56ED23AB15}"/>
          </ac:spMkLst>
        </pc:spChg>
        <pc:spChg chg="del">
          <ac:chgData name="Skaidrilė Grigaitė-Mockevičienė" userId="S::skaidrile.grigaite@kurklt.lt::4f18ed95-f704-4480-a25d-f4f91b4f5cbf" providerId="AD" clId="Web-{0E59066D-505E-0FBE-A1F4-8417FED5F813}" dt="2020-05-12T10:44:58.895" v="34"/>
          <ac:spMkLst>
            <pc:docMk/>
            <pc:sldMk cId="1245698016" sldId="325"/>
            <ac:spMk id="4" creationId="{6D1707DF-2263-4BE8-A3C5-48347E193BA5}"/>
          </ac:spMkLst>
        </pc:spChg>
        <pc:spChg chg="add del mod">
          <ac:chgData name="Skaidrilė Grigaitė-Mockevičienė" userId="S::skaidrile.grigaite@kurklt.lt::4f18ed95-f704-4480-a25d-f4f91b4f5cbf" providerId="AD" clId="Web-{0E59066D-505E-0FBE-A1F4-8417FED5F813}" dt="2020-05-12T10:45:17.082" v="41"/>
          <ac:spMkLst>
            <pc:docMk/>
            <pc:sldMk cId="1245698016" sldId="325"/>
            <ac:spMk id="18" creationId="{A5ABB341-D55A-4CAD-8F63-6FC21B784452}"/>
          </ac:spMkLst>
        </pc:spChg>
        <pc:spChg chg="del">
          <ac:chgData name="Skaidrilė Grigaitė-Mockevičienė" userId="S::skaidrile.grigaite@kurklt.lt::4f18ed95-f704-4480-a25d-f4f91b4f5cbf" providerId="AD" clId="Web-{0E59066D-505E-0FBE-A1F4-8417FED5F813}" dt="2020-05-12T10:44:54.332" v="32"/>
          <ac:spMkLst>
            <pc:docMk/>
            <pc:sldMk cId="1245698016" sldId="325"/>
            <ac:spMk id="19" creationId="{46B02887-B0D6-47A1-9D72-6AA6FBB6D998}"/>
          </ac:spMkLst>
        </pc:spChg>
        <pc:spChg chg="add mod">
          <ac:chgData name="Skaidrilė Grigaitė-Mockevičienė" userId="S::skaidrile.grigaite@kurklt.lt::4f18ed95-f704-4480-a25d-f4f91b4f5cbf" providerId="AD" clId="Web-{0E59066D-505E-0FBE-A1F4-8417FED5F813}" dt="2020-05-12T14:44:21.851" v="505" actId="14100"/>
          <ac:spMkLst>
            <pc:docMk/>
            <pc:sldMk cId="1245698016" sldId="325"/>
            <ac:spMk id="20" creationId="{6DE59430-94F9-4425-BE02-BC9E8A95DF93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52:55.511" v="640" actId="14100"/>
          <ac:spMkLst>
            <pc:docMk/>
            <pc:sldMk cId="1245698016" sldId="325"/>
            <ac:spMk id="21" creationId="{00000000-0000-0000-0000-000000000000}"/>
          </ac:spMkLst>
        </pc:spChg>
        <pc:spChg chg="del">
          <ac:chgData name="Skaidrilė Grigaitė-Mockevičienė" userId="S::skaidrile.grigaite@kurklt.lt::4f18ed95-f704-4480-a25d-f4f91b4f5cbf" providerId="AD" clId="Web-{0E59066D-505E-0FBE-A1F4-8417FED5F813}" dt="2020-05-12T10:44:56.864" v="33"/>
          <ac:spMkLst>
            <pc:docMk/>
            <pc:sldMk cId="1245698016" sldId="325"/>
            <ac:spMk id="22" creationId="{629C2F59-EBD1-476A-A4F2-319D5239D013}"/>
          </ac:spMkLst>
        </pc:spChg>
        <pc:spChg chg="del mod">
          <ac:chgData name="Skaidrilė Grigaitė-Mockevičienė" userId="S::skaidrile.grigaite@kurklt.lt::4f18ed95-f704-4480-a25d-f4f91b4f5cbf" providerId="AD" clId="Web-{0E59066D-505E-0FBE-A1F4-8417FED5F813}" dt="2020-05-12T10:45:49.176" v="57"/>
          <ac:spMkLst>
            <pc:docMk/>
            <pc:sldMk cId="1245698016" sldId="325"/>
            <ac:spMk id="23" creationId="{524294BC-0DFD-41B7-9E37-07FCA70A88DA}"/>
          </ac:spMkLst>
        </pc:spChg>
        <pc:spChg chg="add mod ord">
          <ac:chgData name="Skaidrilė Grigaitė-Mockevičienė" userId="S::skaidrile.grigaite@kurklt.lt::4f18ed95-f704-4480-a25d-f4f91b4f5cbf" providerId="AD" clId="Web-{0E59066D-505E-0FBE-A1F4-8417FED5F813}" dt="2020-05-12T14:44:26.336" v="506" actId="14100"/>
          <ac:spMkLst>
            <pc:docMk/>
            <pc:sldMk cId="1245698016" sldId="325"/>
            <ac:spMk id="24" creationId="{42E09D05-5913-41A4-8D6E-D5E95615C4E2}"/>
          </ac:spMkLst>
        </pc:spChg>
        <pc:spChg chg="mod">
          <ac:chgData name="Skaidrilė Grigaitė-Mockevičienė" userId="S::skaidrile.grigaite@kurklt.lt::4f18ed95-f704-4480-a25d-f4f91b4f5cbf" providerId="AD" clId="Web-{0E59066D-505E-0FBE-A1F4-8417FED5F813}" dt="2020-05-12T14:31:25.424" v="399" actId="20577"/>
          <ac:spMkLst>
            <pc:docMk/>
            <pc:sldMk cId="1245698016" sldId="325"/>
            <ac:spMk id="503" creationId="{00000000-0000-0000-0000-000000000000}"/>
          </ac:spMkLst>
        </pc:spChg>
        <pc:spChg chg="del mod">
          <ac:chgData name="Skaidrilė Grigaitė-Mockevičienė" userId="S::skaidrile.grigaite@kurklt.lt::4f18ed95-f704-4480-a25d-f4f91b4f5cbf" providerId="AD" clId="Web-{0E59066D-505E-0FBE-A1F4-8417FED5F813}" dt="2020-05-12T10:51:07.647" v="87"/>
          <ac:spMkLst>
            <pc:docMk/>
            <pc:sldMk cId="1245698016" sldId="325"/>
            <ac:spMk id="504" creationId="{00000000-0000-0000-0000-000000000000}"/>
          </ac:spMkLst>
        </pc:spChg>
        <pc:spChg chg="mod ord">
          <ac:chgData name="Skaidrilė Grigaitė-Mockevičienė" userId="S::skaidrile.grigaite@kurklt.lt::4f18ed95-f704-4480-a25d-f4f91b4f5cbf" providerId="AD" clId="Web-{0E59066D-505E-0FBE-A1F4-8417FED5F813}" dt="2020-05-12T14:43:19.523" v="501" actId="14100"/>
          <ac:spMkLst>
            <pc:docMk/>
            <pc:sldMk cId="1245698016" sldId="325"/>
            <ac:spMk id="506" creationId="{00000000-0000-0000-0000-000000000000}"/>
          </ac:spMkLst>
        </pc:spChg>
        <pc:spChg chg="del">
          <ac:chgData name="Skaidrilė Grigaitė-Mockevičienė" userId="S::skaidrile.grigaite@kurklt.lt::4f18ed95-f704-4480-a25d-f4f91b4f5cbf" providerId="AD" clId="Web-{0E59066D-505E-0FBE-A1F4-8417FED5F813}" dt="2020-05-12T10:44:26.723" v="25"/>
          <ac:spMkLst>
            <pc:docMk/>
            <pc:sldMk cId="1245698016" sldId="325"/>
            <ac:spMk id="508" creationId="{00000000-0000-0000-0000-000000000000}"/>
          </ac:spMkLst>
        </pc:spChg>
        <pc:spChg chg="del mod">
          <ac:chgData name="Skaidrilė Grigaitė-Mockevičienė" userId="S::skaidrile.grigaite@kurklt.lt::4f18ed95-f704-4480-a25d-f4f91b4f5cbf" providerId="AD" clId="Web-{0E59066D-505E-0FBE-A1F4-8417FED5F813}" dt="2020-05-12T10:44:20.692" v="22"/>
          <ac:spMkLst>
            <pc:docMk/>
            <pc:sldMk cId="1245698016" sldId="325"/>
            <ac:spMk id="510" creationId="{00000000-0000-0000-0000-000000000000}"/>
          </ac:spMkLst>
        </pc:spChg>
        <pc:spChg chg="del">
          <ac:chgData name="Skaidrilė Grigaitė-Mockevičienė" userId="S::skaidrile.grigaite@kurklt.lt::4f18ed95-f704-4480-a25d-f4f91b4f5cbf" providerId="AD" clId="Web-{0E59066D-505E-0FBE-A1F4-8417FED5F813}" dt="2020-05-12T10:44:24.660" v="24"/>
          <ac:spMkLst>
            <pc:docMk/>
            <pc:sldMk cId="1245698016" sldId="325"/>
            <ac:spMk id="531" creationId="{00000000-0000-0000-0000-000000000000}"/>
          </ac:spMkLst>
        </pc:spChg>
        <pc:spChg chg="del">
          <ac:chgData name="Skaidrilė Grigaitė-Mockevičienė" userId="S::skaidrile.grigaite@kurklt.lt::4f18ed95-f704-4480-a25d-f4f91b4f5cbf" providerId="AD" clId="Web-{0E59066D-505E-0FBE-A1F4-8417FED5F813}" dt="2020-05-12T10:44:22.660" v="23"/>
          <ac:spMkLst>
            <pc:docMk/>
            <pc:sldMk cId="1245698016" sldId="325"/>
            <ac:spMk id="532" creationId="{00000000-0000-0000-0000-000000000000}"/>
          </ac:spMkLst>
        </pc:spChg>
        <pc:spChg chg="mod ord">
          <ac:chgData name="Skaidrilė Grigaitė-Mockevičienė" userId="S::skaidrile.grigaite@kurklt.lt::4f18ed95-f704-4480-a25d-f4f91b4f5cbf" providerId="AD" clId="Web-{0E59066D-505E-0FBE-A1F4-8417FED5F813}" dt="2020-05-12T14:51:19.182" v="637" actId="20577"/>
          <ac:spMkLst>
            <pc:docMk/>
            <pc:sldMk cId="1245698016" sldId="325"/>
            <ac:spMk id="533" creationId="{00000000-0000-0000-0000-000000000000}"/>
          </ac:spMkLst>
        </pc:spChg>
        <pc:spChg chg="mod ord">
          <ac:chgData name="Skaidrilė Grigaitė-Mockevičienė" userId="S::skaidrile.grigaite@kurklt.lt::4f18ed95-f704-4480-a25d-f4f91b4f5cbf" providerId="AD" clId="Web-{0E59066D-505E-0FBE-A1F4-8417FED5F813}" dt="2020-05-12T14:53:06.918" v="642" actId="14100"/>
          <ac:spMkLst>
            <pc:docMk/>
            <pc:sldMk cId="1245698016" sldId="325"/>
            <ac:spMk id="534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03231490-F342-4975-8F24-6C7B03FAB672}"/>
    <pc:docChg chg="modSld">
      <pc:chgData name="Skaidrilė Grigaitė-Mockevičienė" userId="S::skaidrile.grigaite@kurklt.lt::4f18ed95-f704-4480-a25d-f4f91b4f5cbf" providerId="AD" clId="Web-{03231490-F342-4975-8F24-6C7B03FAB672}" dt="2020-04-07T06:35:01.014" v="18" actId="20577"/>
      <pc:docMkLst>
        <pc:docMk/>
      </pc:docMkLst>
      <pc:sldChg chg="modSp">
        <pc:chgData name="Skaidrilė Grigaitė-Mockevičienė" userId="S::skaidrile.grigaite@kurklt.lt::4f18ed95-f704-4480-a25d-f4f91b4f5cbf" providerId="AD" clId="Web-{03231490-F342-4975-8F24-6C7B03FAB672}" dt="2020-04-07T06:35:01.014" v="18" actId="20577"/>
        <pc:sldMkLst>
          <pc:docMk/>
          <pc:sldMk cId="1793500218" sldId="290"/>
        </pc:sldMkLst>
        <pc:spChg chg="mod">
          <ac:chgData name="Skaidrilė Grigaitė-Mockevičienė" userId="S::skaidrile.grigaite@kurklt.lt::4f18ed95-f704-4480-a25d-f4f91b4f5cbf" providerId="AD" clId="Web-{03231490-F342-4975-8F24-6C7B03FAB672}" dt="2020-04-07T06:35:01.014" v="18" actId="20577"/>
          <ac:spMkLst>
            <pc:docMk/>
            <pc:sldMk cId="1793500218" sldId="290"/>
            <ac:spMk id="6" creationId="{CDA4EE3F-F616-4330-9C63-1FC57FB4B590}"/>
          </ac:spMkLst>
        </pc:spChg>
      </pc:sldChg>
      <pc:sldChg chg="modSp">
        <pc:chgData name="Skaidrilė Grigaitė-Mockevičienė" userId="S::skaidrile.grigaite@kurklt.lt::4f18ed95-f704-4480-a25d-f4f91b4f5cbf" providerId="AD" clId="Web-{03231490-F342-4975-8F24-6C7B03FAB672}" dt="2020-04-07T06:27:26.762" v="6" actId="20577"/>
        <pc:sldMkLst>
          <pc:docMk/>
          <pc:sldMk cId="3188349201" sldId="299"/>
        </pc:sldMkLst>
        <pc:spChg chg="mod">
          <ac:chgData name="Skaidrilė Grigaitė-Mockevičienė" userId="S::skaidrile.grigaite@kurklt.lt::4f18ed95-f704-4480-a25d-f4f91b4f5cbf" providerId="AD" clId="Web-{03231490-F342-4975-8F24-6C7B03FAB672}" dt="2020-04-07T06:27:26.762" v="6" actId="20577"/>
          <ac:spMkLst>
            <pc:docMk/>
            <pc:sldMk cId="3188349201" sldId="299"/>
            <ac:spMk id="15" creationId="{98C43A2A-8552-4BAF-94D4-0EA86B5E1800}"/>
          </ac:spMkLst>
        </pc:spChg>
      </pc:sldChg>
      <pc:sldChg chg="modSp">
        <pc:chgData name="Skaidrilė Grigaitė-Mockevičienė" userId="S::skaidrile.grigaite@kurklt.lt::4f18ed95-f704-4480-a25d-f4f91b4f5cbf" providerId="AD" clId="Web-{03231490-F342-4975-8F24-6C7B03FAB672}" dt="2020-04-07T06:27:47.168" v="8" actId="20577"/>
        <pc:sldMkLst>
          <pc:docMk/>
          <pc:sldMk cId="1213739581" sldId="300"/>
        </pc:sldMkLst>
        <pc:spChg chg="mod">
          <ac:chgData name="Skaidrilė Grigaitė-Mockevičienė" userId="S::skaidrile.grigaite@kurklt.lt::4f18ed95-f704-4480-a25d-f4f91b4f5cbf" providerId="AD" clId="Web-{03231490-F342-4975-8F24-6C7B03FAB672}" dt="2020-04-07T06:27:47.168" v="8" actId="20577"/>
          <ac:spMkLst>
            <pc:docMk/>
            <pc:sldMk cId="1213739581" sldId="300"/>
            <ac:spMk id="4" creationId="{7DF99D65-6C49-48AC-BA7D-3931EE89DF18}"/>
          </ac:spMkLst>
        </pc:spChg>
      </pc:sldChg>
      <pc:sldChg chg="modSp">
        <pc:chgData name="Skaidrilė Grigaitė-Mockevičienė" userId="S::skaidrile.grigaite@kurklt.lt::4f18ed95-f704-4480-a25d-f4f91b4f5cbf" providerId="AD" clId="Web-{03231490-F342-4975-8F24-6C7B03FAB672}" dt="2020-04-07T06:32:56.154" v="15" actId="20577"/>
        <pc:sldMkLst>
          <pc:docMk/>
          <pc:sldMk cId="726366574" sldId="302"/>
        </pc:sldMkLst>
        <pc:spChg chg="mod">
          <ac:chgData name="Skaidrilė Grigaitė-Mockevičienė" userId="S::skaidrile.grigaite@kurklt.lt::4f18ed95-f704-4480-a25d-f4f91b4f5cbf" providerId="AD" clId="Web-{03231490-F342-4975-8F24-6C7B03FAB672}" dt="2020-04-07T06:32:56.154" v="15" actId="20577"/>
          <ac:spMkLst>
            <pc:docMk/>
            <pc:sldMk cId="726366574" sldId="302"/>
            <ac:spMk id="3" creationId="{EBB37A3C-5563-4AED-9265-0855A73BFBE7}"/>
          </ac:spMkLst>
        </pc:spChg>
      </pc:sldChg>
    </pc:docChg>
  </pc:docChgLst>
  <pc:docChgLst>
    <pc:chgData name="Vytautas Vaitiekūnas" userId="S::vytautas.vaitiekunas@kurklt.lt::1d88cd32-ba47-470e-aebe-c1862d0ffbe5" providerId="AD" clId="Web-{4F9CD81A-DD9C-4C31-94DD-FC40D1F9E78B}"/>
    <pc:docChg chg="modSld">
      <pc:chgData name="Vytautas Vaitiekūnas" userId="S::vytautas.vaitiekunas@kurklt.lt::1d88cd32-ba47-470e-aebe-c1862d0ffbe5" providerId="AD" clId="Web-{4F9CD81A-DD9C-4C31-94DD-FC40D1F9E78B}" dt="2020-04-02T06:16:59.876" v="10" actId="20577"/>
      <pc:docMkLst>
        <pc:docMk/>
      </pc:docMkLst>
      <pc:sldChg chg="modSp">
        <pc:chgData name="Vytautas Vaitiekūnas" userId="S::vytautas.vaitiekunas@kurklt.lt::1d88cd32-ba47-470e-aebe-c1862d0ffbe5" providerId="AD" clId="Web-{4F9CD81A-DD9C-4C31-94DD-FC40D1F9E78B}" dt="2020-04-02T06:14:27.315" v="2" actId="1076"/>
        <pc:sldMkLst>
          <pc:docMk/>
          <pc:sldMk cId="0" sldId="264"/>
        </pc:sldMkLst>
        <pc:spChg chg="mod">
          <ac:chgData name="Vytautas Vaitiekūnas" userId="S::vytautas.vaitiekunas@kurklt.lt::1d88cd32-ba47-470e-aebe-c1862d0ffbe5" providerId="AD" clId="Web-{4F9CD81A-DD9C-4C31-94DD-FC40D1F9E78B}" dt="2020-04-02T06:14:27.315" v="2" actId="1076"/>
          <ac:spMkLst>
            <pc:docMk/>
            <pc:sldMk cId="0" sldId="264"/>
            <ac:spMk id="3" creationId="{53A3D55A-2C89-4690-AB45-78374305633A}"/>
          </ac:spMkLst>
        </pc:spChg>
        <pc:spChg chg="mod">
          <ac:chgData name="Vytautas Vaitiekūnas" userId="S::vytautas.vaitiekunas@kurklt.lt::1d88cd32-ba47-470e-aebe-c1862d0ffbe5" providerId="AD" clId="Web-{4F9CD81A-DD9C-4C31-94DD-FC40D1F9E78B}" dt="2020-04-02T06:14:20.690" v="1" actId="20577"/>
          <ac:spMkLst>
            <pc:docMk/>
            <pc:sldMk cId="0" sldId="264"/>
            <ac:spMk id="19" creationId="{46B02887-B0D6-47A1-9D72-6AA6FBB6D998}"/>
          </ac:spMkLst>
        </pc:spChg>
      </pc:sldChg>
      <pc:sldChg chg="modSp">
        <pc:chgData name="Vytautas Vaitiekūnas" userId="S::vytautas.vaitiekunas@kurklt.lt::1d88cd32-ba47-470e-aebe-c1862d0ffbe5" providerId="AD" clId="Web-{4F9CD81A-DD9C-4C31-94DD-FC40D1F9E78B}" dt="2020-04-02T06:16:59.876" v="9" actId="20577"/>
        <pc:sldMkLst>
          <pc:docMk/>
          <pc:sldMk cId="2484214049" sldId="287"/>
        </pc:sldMkLst>
        <pc:spChg chg="mod">
          <ac:chgData name="Vytautas Vaitiekūnas" userId="S::vytautas.vaitiekunas@kurklt.lt::1d88cd32-ba47-470e-aebe-c1862d0ffbe5" providerId="AD" clId="Web-{4F9CD81A-DD9C-4C31-94DD-FC40D1F9E78B}" dt="2020-04-02T06:16:59.876" v="9" actId="20577"/>
          <ac:spMkLst>
            <pc:docMk/>
            <pc:sldMk cId="2484214049" sldId="287"/>
            <ac:spMk id="15" creationId="{DAC48BA0-2A40-4DA8-86B0-AD94CCCA2889}"/>
          </ac:spMkLst>
        </pc:spChg>
      </pc:sldChg>
    </pc:docChg>
  </pc:docChgLst>
  <pc:docChgLst>
    <pc:chgData name="Dovilė Sujetaitė" userId="S::dovile.sujetaite@kurklt.lt::a882832e-847c-4685-bbf9-82a56c051e2f" providerId="AD" clId="Web-{A7E16818-9A26-442B-A11A-F0B501D741B7}"/>
    <pc:docChg chg="modSld">
      <pc:chgData name="Dovilė Sujetaitė" userId="S::dovile.sujetaite@kurklt.lt::a882832e-847c-4685-bbf9-82a56c051e2f" providerId="AD" clId="Web-{A7E16818-9A26-442B-A11A-F0B501D741B7}" dt="2020-05-28T07:10:41.961" v="132" actId="20577"/>
      <pc:docMkLst>
        <pc:docMk/>
      </pc:docMkLst>
      <pc:sldChg chg="modSp">
        <pc:chgData name="Dovilė Sujetaitė" userId="S::dovile.sujetaite@kurklt.lt::a882832e-847c-4685-bbf9-82a56c051e2f" providerId="AD" clId="Web-{A7E16818-9A26-442B-A11A-F0B501D741B7}" dt="2020-05-28T07:10:39.241" v="130" actId="20577"/>
        <pc:sldMkLst>
          <pc:docMk/>
          <pc:sldMk cId="3442686091" sldId="348"/>
        </pc:sldMkLst>
        <pc:spChg chg="mod">
          <ac:chgData name="Dovilė Sujetaitė" userId="S::dovile.sujetaite@kurklt.lt::a882832e-847c-4685-bbf9-82a56c051e2f" providerId="AD" clId="Web-{A7E16818-9A26-442B-A11A-F0B501D741B7}" dt="2020-05-28T07:06:05.928" v="106"/>
          <ac:spMkLst>
            <pc:docMk/>
            <pc:sldMk cId="3442686091" sldId="348"/>
            <ac:spMk id="3" creationId="{FDCD018F-A7D8-46FF-ACF0-0A7F944BA05B}"/>
          </ac:spMkLst>
        </pc:spChg>
        <pc:spChg chg="mod">
          <ac:chgData name="Dovilė Sujetaitė" userId="S::dovile.sujetaite@kurklt.lt::a882832e-847c-4685-bbf9-82a56c051e2f" providerId="AD" clId="Web-{A7E16818-9A26-442B-A11A-F0B501D741B7}" dt="2020-05-28T07:08:24.367" v="115"/>
          <ac:spMkLst>
            <pc:docMk/>
            <pc:sldMk cId="3442686091" sldId="348"/>
            <ac:spMk id="6" creationId="{C0DB0126-64B6-49AF-A5BC-7E6D5D700077}"/>
          </ac:spMkLst>
        </pc:spChg>
        <pc:spChg chg="mod">
          <ac:chgData name="Dovilė Sujetaitė" userId="S::dovile.sujetaite@kurklt.lt::a882832e-847c-4685-bbf9-82a56c051e2f" providerId="AD" clId="Web-{A7E16818-9A26-442B-A11A-F0B501D741B7}" dt="2020-05-28T07:10:39.241" v="130" actId="20577"/>
          <ac:spMkLst>
            <pc:docMk/>
            <pc:sldMk cId="3442686091" sldId="348"/>
            <ac:spMk id="16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84DD2D0B-80B3-4BD9-9494-B9F443298667}"/>
    <pc:docChg chg="modSld">
      <pc:chgData name="Vytautas Vaitiekūnas" userId="S::vytautas.vaitiekunas@kurklt.lt::1d88cd32-ba47-470e-aebe-c1862d0ffbe5" providerId="AD" clId="Web-{84DD2D0B-80B3-4BD9-9494-B9F443298667}" dt="2020-04-30T07:19:53.670" v="3" actId="20577"/>
      <pc:docMkLst>
        <pc:docMk/>
      </pc:docMkLst>
      <pc:sldChg chg="modSp">
        <pc:chgData name="Vytautas Vaitiekūnas" userId="S::vytautas.vaitiekunas@kurklt.lt::1d88cd32-ba47-470e-aebe-c1862d0ffbe5" providerId="AD" clId="Web-{84DD2D0B-80B3-4BD9-9494-B9F443298667}" dt="2020-04-30T07:19:53.670" v="2" actId="20577"/>
        <pc:sldMkLst>
          <pc:docMk/>
          <pc:sldMk cId="159954648" sldId="320"/>
        </pc:sldMkLst>
        <pc:spChg chg="mod">
          <ac:chgData name="Vytautas Vaitiekūnas" userId="S::vytautas.vaitiekunas@kurklt.lt::1d88cd32-ba47-470e-aebe-c1862d0ffbe5" providerId="AD" clId="Web-{84DD2D0B-80B3-4BD9-9494-B9F443298667}" dt="2020-04-30T07:19:53.670" v="2" actId="20577"/>
          <ac:spMkLst>
            <pc:docMk/>
            <pc:sldMk cId="159954648" sldId="320"/>
            <ac:spMk id="30" creationId="{EF43AC6A-ABFC-4354-BDB0-85F75FF905D9}"/>
          </ac:spMkLst>
        </pc:spChg>
      </pc:sldChg>
    </pc:docChg>
  </pc:docChgLst>
  <pc:docChgLst>
    <pc:chgData name="Dovilė Sujetaitė" userId="S::dovile.sujetaite@kurklt.lt::a882832e-847c-4685-bbf9-82a56c051e2f" providerId="AD" clId="Web-{E64D6B50-EDDB-4E4C-BF38-5BE90FE7B69A}"/>
    <pc:docChg chg="modSld">
      <pc:chgData name="Dovilė Sujetaitė" userId="S::dovile.sujetaite@kurklt.lt::a882832e-847c-4685-bbf9-82a56c051e2f" providerId="AD" clId="Web-{E64D6B50-EDDB-4E4C-BF38-5BE90FE7B69A}" dt="2020-03-31T14:23:21.752" v="24" actId="20577"/>
      <pc:docMkLst>
        <pc:docMk/>
      </pc:docMkLst>
      <pc:sldChg chg="modSp">
        <pc:chgData name="Dovilė Sujetaitė" userId="S::dovile.sujetaite@kurklt.lt::a882832e-847c-4685-bbf9-82a56c051e2f" providerId="AD" clId="Web-{E64D6B50-EDDB-4E4C-BF38-5BE90FE7B69A}" dt="2020-03-31T14:23:21.752" v="23" actId="20577"/>
        <pc:sldMkLst>
          <pc:docMk/>
          <pc:sldMk cId="0" sldId="263"/>
        </pc:sldMkLst>
        <pc:spChg chg="mod">
          <ac:chgData name="Dovilė Sujetaitė" userId="S::dovile.sujetaite@kurklt.lt::a882832e-847c-4685-bbf9-82a56c051e2f" providerId="AD" clId="Web-{E64D6B50-EDDB-4E4C-BF38-5BE90FE7B69A}" dt="2020-03-31T14:23:21.752" v="23" actId="20577"/>
          <ac:spMkLst>
            <pc:docMk/>
            <pc:sldMk cId="0" sldId="263"/>
            <ac:spMk id="12" creationId="{00000000-0000-0000-0000-000000000000}"/>
          </ac:spMkLst>
        </pc:spChg>
      </pc:sldChg>
    </pc:docChg>
  </pc:docChgLst>
  <pc:docChgLst>
    <pc:chgData name="Dovilė Sujetaitė" userId="S::dovile.sujetaite@kurklt.lt::a882832e-847c-4685-bbf9-82a56c051e2f" providerId="AD" clId="Web-{AA48CBC0-B600-41BF-ABA2-8126995F579B}"/>
    <pc:docChg chg="modSld">
      <pc:chgData name="Dovilė Sujetaitė" userId="S::dovile.sujetaite@kurklt.lt::a882832e-847c-4685-bbf9-82a56c051e2f" providerId="AD" clId="Web-{AA48CBC0-B600-41BF-ABA2-8126995F579B}" dt="2020-03-31T17:01:56.796" v="59" actId="20577"/>
      <pc:docMkLst>
        <pc:docMk/>
      </pc:docMkLst>
      <pc:sldChg chg="addSp delSp modSp">
        <pc:chgData name="Dovilė Sujetaitė" userId="S::dovile.sujetaite@kurklt.lt::a882832e-847c-4685-bbf9-82a56c051e2f" providerId="AD" clId="Web-{AA48CBC0-B600-41BF-ABA2-8126995F579B}" dt="2020-03-31T17:01:56.796" v="59" actId="20577"/>
        <pc:sldMkLst>
          <pc:docMk/>
          <pc:sldMk cId="1001990145" sldId="296"/>
        </pc:sldMkLst>
        <pc:spChg chg="mod">
          <ac:chgData name="Dovilė Sujetaitė" userId="S::dovile.sujetaite@kurklt.lt::a882832e-847c-4685-bbf9-82a56c051e2f" providerId="AD" clId="Web-{AA48CBC0-B600-41BF-ABA2-8126995F579B}" dt="2020-03-31T16:58:37.079" v="18" actId="20577"/>
          <ac:spMkLst>
            <pc:docMk/>
            <pc:sldMk cId="1001990145" sldId="296"/>
            <ac:spMk id="3" creationId="{A4D09F07-703A-4C72-B2BB-141556212F61}"/>
          </ac:spMkLst>
        </pc:spChg>
        <pc:spChg chg="del">
          <ac:chgData name="Dovilė Sujetaitė" userId="S::dovile.sujetaite@kurklt.lt::a882832e-847c-4685-bbf9-82a56c051e2f" providerId="AD" clId="Web-{AA48CBC0-B600-41BF-ABA2-8126995F579B}" dt="2020-03-31T16:57:44.454" v="6"/>
          <ac:spMkLst>
            <pc:docMk/>
            <pc:sldMk cId="1001990145" sldId="296"/>
            <ac:spMk id="7" creationId="{17C0ADD8-9BD3-47C5-BF3A-FB1612468E17}"/>
          </ac:spMkLst>
        </pc:spChg>
        <pc:spChg chg="del">
          <ac:chgData name="Dovilė Sujetaitė" userId="S::dovile.sujetaite@kurklt.lt::a882832e-847c-4685-bbf9-82a56c051e2f" providerId="AD" clId="Web-{AA48CBC0-B600-41BF-ABA2-8126995F579B}" dt="2020-03-31T16:57:17.141" v="3"/>
          <ac:spMkLst>
            <pc:docMk/>
            <pc:sldMk cId="1001990145" sldId="296"/>
            <ac:spMk id="9" creationId="{D6B45234-6229-4CC3-8309-E97B0DAB8533}"/>
          </ac:spMkLst>
        </pc:spChg>
        <pc:spChg chg="add mod">
          <ac:chgData name="Dovilė Sujetaitė" userId="S::dovile.sujetaite@kurklt.lt::a882832e-847c-4685-bbf9-82a56c051e2f" providerId="AD" clId="Web-{AA48CBC0-B600-41BF-ABA2-8126995F579B}" dt="2020-03-31T16:59:12.469" v="24" actId="20577"/>
          <ac:spMkLst>
            <pc:docMk/>
            <pc:sldMk cId="1001990145" sldId="296"/>
            <ac:spMk id="12" creationId="{DBB72CA7-825B-4675-9B1E-33CE90C1AD27}"/>
          </ac:spMkLst>
        </pc:spChg>
        <pc:spChg chg="add mod">
          <ac:chgData name="Dovilė Sujetaitė" userId="S::dovile.sujetaite@kurklt.lt::a882832e-847c-4685-bbf9-82a56c051e2f" providerId="AD" clId="Web-{AA48CBC0-B600-41BF-ABA2-8126995F579B}" dt="2020-03-31T17:01:56.796" v="59" actId="20577"/>
          <ac:spMkLst>
            <pc:docMk/>
            <pc:sldMk cId="1001990145" sldId="296"/>
            <ac:spMk id="14" creationId="{797C6192-46F0-4BD7-B2C2-9E5F307CA9DB}"/>
          </ac:spMkLst>
        </pc:spChg>
        <pc:picChg chg="add del mod">
          <ac:chgData name="Dovilė Sujetaitė" userId="S::dovile.sujetaite@kurklt.lt::a882832e-847c-4685-bbf9-82a56c051e2f" providerId="AD" clId="Web-{AA48CBC0-B600-41BF-ABA2-8126995F579B}" dt="2020-03-31T16:56:55.032" v="1"/>
          <ac:picMkLst>
            <pc:docMk/>
            <pc:sldMk cId="1001990145" sldId="296"/>
            <ac:picMk id="6" creationId="{09FC8346-9BF6-487C-AC3B-8C832132D8D8}"/>
          </ac:picMkLst>
        </pc:picChg>
        <pc:picChg chg="del">
          <ac:chgData name="Dovilė Sujetaitė" userId="S::dovile.sujetaite@kurklt.lt::a882832e-847c-4685-bbf9-82a56c051e2f" providerId="AD" clId="Web-{AA48CBC0-B600-41BF-ABA2-8126995F579B}" dt="2020-03-31T16:58:00.922" v="8"/>
          <ac:picMkLst>
            <pc:docMk/>
            <pc:sldMk cId="1001990145" sldId="296"/>
            <ac:picMk id="8" creationId="{C744D837-F5DE-4F96-AC0D-15A951E08301}"/>
          </ac:picMkLst>
        </pc:picChg>
      </pc:sldChg>
    </pc:docChg>
  </pc:docChgLst>
  <pc:docChgLst>
    <pc:chgData name="Vytautas Vaitiekūnas" userId="S::vytautas.vaitiekunas@kurklt.lt::1d88cd32-ba47-470e-aebe-c1862d0ffbe5" providerId="AD" clId="Web-{D8E39325-4DDC-4B16-96C9-FA6FB39BC9B8}"/>
    <pc:docChg chg="modSld">
      <pc:chgData name="Vytautas Vaitiekūnas" userId="S::vytautas.vaitiekunas@kurklt.lt::1d88cd32-ba47-470e-aebe-c1862d0ffbe5" providerId="AD" clId="Web-{D8E39325-4DDC-4B16-96C9-FA6FB39BC9B8}" dt="2020-04-07T07:06:22.193" v="0" actId="1076"/>
      <pc:docMkLst>
        <pc:docMk/>
      </pc:docMkLst>
      <pc:sldChg chg="modSp">
        <pc:chgData name="Vytautas Vaitiekūnas" userId="S::vytautas.vaitiekunas@kurklt.lt::1d88cd32-ba47-470e-aebe-c1862d0ffbe5" providerId="AD" clId="Web-{D8E39325-4DDC-4B16-96C9-FA6FB39BC9B8}" dt="2020-04-07T07:06:22.193" v="0" actId="1076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D8E39325-4DDC-4B16-96C9-FA6FB39BC9B8}" dt="2020-04-07T07:06:22.193" v="0" actId="1076"/>
          <ac:spMkLst>
            <pc:docMk/>
            <pc:sldMk cId="726366574" sldId="302"/>
            <ac:spMk id="12" creationId="{7E2DBB85-8F29-410A-8CFB-ACA38BCF197A}"/>
          </ac:spMkLst>
        </pc:spChg>
      </pc:sldChg>
    </pc:docChg>
  </pc:docChgLst>
  <pc:docChgLst>
    <pc:chgData name="Vytautas Vaitiekūnas" userId="S::vytautas.vaitiekunas@kurklt.lt::1d88cd32-ba47-470e-aebe-c1862d0ffbe5" providerId="AD" clId="Web-{52D835B7-3F8B-40D0-9B71-0197D4B2ACD3}"/>
    <pc:docChg chg="addSld modSld sldOrd">
      <pc:chgData name="Vytautas Vaitiekūnas" userId="S::vytautas.vaitiekunas@kurklt.lt::1d88cd32-ba47-470e-aebe-c1862d0ffbe5" providerId="AD" clId="Web-{52D835B7-3F8B-40D0-9B71-0197D4B2ACD3}" dt="2020-05-27T10:48:14.374" v="574" actId="1076"/>
      <pc:docMkLst>
        <pc:docMk/>
      </pc:docMkLst>
      <pc:sldChg chg="modSp">
        <pc:chgData name="Vytautas Vaitiekūnas" userId="S::vytautas.vaitiekunas@kurklt.lt::1d88cd32-ba47-470e-aebe-c1862d0ffbe5" providerId="AD" clId="Web-{52D835B7-3F8B-40D0-9B71-0197D4B2ACD3}" dt="2020-05-27T10:23:37.540" v="0" actId="1076"/>
        <pc:sldMkLst>
          <pc:docMk/>
          <pc:sldMk cId="3910377627" sldId="337"/>
        </pc:sldMkLst>
        <pc:spChg chg="mod">
          <ac:chgData name="Vytautas Vaitiekūnas" userId="S::vytautas.vaitiekunas@kurklt.lt::1d88cd32-ba47-470e-aebe-c1862d0ffbe5" providerId="AD" clId="Web-{52D835B7-3F8B-40D0-9B71-0197D4B2ACD3}" dt="2020-05-27T10:23:37.540" v="0" actId="1076"/>
          <ac:spMkLst>
            <pc:docMk/>
            <pc:sldMk cId="3910377627" sldId="337"/>
            <ac:spMk id="6" creationId="{00000000-0000-0000-0000-000000000000}"/>
          </ac:spMkLst>
        </pc:spChg>
      </pc:sldChg>
      <pc:sldChg chg="delSp modSp">
        <pc:chgData name="Vytautas Vaitiekūnas" userId="S::vytautas.vaitiekunas@kurklt.lt::1d88cd32-ba47-470e-aebe-c1862d0ffbe5" providerId="AD" clId="Web-{52D835B7-3F8B-40D0-9B71-0197D4B2ACD3}" dt="2020-05-27T10:23:57.634" v="3" actId="1076"/>
        <pc:sldMkLst>
          <pc:docMk/>
          <pc:sldMk cId="418337487" sldId="338"/>
        </pc:sldMkLst>
        <pc:spChg chg="mod">
          <ac:chgData name="Vytautas Vaitiekūnas" userId="S::vytautas.vaitiekunas@kurklt.lt::1d88cd32-ba47-470e-aebe-c1862d0ffbe5" providerId="AD" clId="Web-{52D835B7-3F8B-40D0-9B71-0197D4B2ACD3}" dt="2020-05-27T10:23:57.634" v="3" actId="1076"/>
          <ac:spMkLst>
            <pc:docMk/>
            <pc:sldMk cId="418337487" sldId="338"/>
            <ac:spMk id="2" creationId="{00000000-0000-0000-0000-000000000000}"/>
          </ac:spMkLst>
        </pc:spChg>
        <pc:graphicFrameChg chg="del">
          <ac:chgData name="Vytautas Vaitiekūnas" userId="S::vytautas.vaitiekunas@kurklt.lt::1d88cd32-ba47-470e-aebe-c1862d0ffbe5" providerId="AD" clId="Web-{52D835B7-3F8B-40D0-9B71-0197D4B2ACD3}" dt="2020-05-27T10:23:55.024" v="2"/>
          <ac:graphicFrameMkLst>
            <pc:docMk/>
            <pc:sldMk cId="418337487" sldId="338"/>
            <ac:graphicFrameMk id="3" creationId="{00000000-0000-0000-0000-000000000000}"/>
          </ac:graphicFrameMkLst>
        </pc:graphicFrameChg>
      </pc:sldChg>
      <pc:sldChg chg="addSp delSp modSp ord">
        <pc:chgData name="Vytautas Vaitiekūnas" userId="S::vytautas.vaitiekunas@kurklt.lt::1d88cd32-ba47-470e-aebe-c1862d0ffbe5" providerId="AD" clId="Web-{52D835B7-3F8B-40D0-9B71-0197D4B2ACD3}" dt="2020-05-27T10:48:14.374" v="574" actId="1076"/>
        <pc:sldMkLst>
          <pc:docMk/>
          <pc:sldMk cId="2230044415" sldId="341"/>
        </pc:sldMkLst>
        <pc:spChg chg="add mod">
          <ac:chgData name="Vytautas Vaitiekūnas" userId="S::vytautas.vaitiekunas@kurklt.lt::1d88cd32-ba47-470e-aebe-c1862d0ffbe5" providerId="AD" clId="Web-{52D835B7-3F8B-40D0-9B71-0197D4B2ACD3}" dt="2020-05-27T10:48:00.108" v="571" actId="20577"/>
          <ac:spMkLst>
            <pc:docMk/>
            <pc:sldMk cId="2230044415" sldId="341"/>
            <ac:spMk id="2" creationId="{F4E4B445-DBAF-4585-987A-89659AF10227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7:57.686" v="570" actId="1076"/>
          <ac:spMkLst>
            <pc:docMk/>
            <pc:sldMk cId="2230044415" sldId="341"/>
            <ac:spMk id="3" creationId="{35E522E7-CF71-439D-997A-9A020AAAD231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30:17.467" v="110"/>
          <ac:spMkLst>
            <pc:docMk/>
            <pc:sldMk cId="2230044415" sldId="341"/>
            <ac:spMk id="4" creationId="{C3D04776-4C22-436E-B4BE-0FB6C9A38ECF}"/>
          </ac:spMkLst>
        </pc:spChg>
        <pc:spChg chg="del mod">
          <ac:chgData name="Vytautas Vaitiekūnas" userId="S::vytautas.vaitiekunas@kurklt.lt::1d88cd32-ba47-470e-aebe-c1862d0ffbe5" providerId="AD" clId="Web-{52D835B7-3F8B-40D0-9B71-0197D4B2ACD3}" dt="2020-05-27T10:30:27.624" v="114"/>
          <ac:spMkLst>
            <pc:docMk/>
            <pc:sldMk cId="2230044415" sldId="341"/>
            <ac:spMk id="6" creationId="{56FF6A9E-EFB5-456D-B552-7612F4FA1658}"/>
          </ac:spMkLst>
        </pc:spChg>
        <pc:spChg chg="del mod">
          <ac:chgData name="Vytautas Vaitiekūnas" userId="S::vytautas.vaitiekunas@kurklt.lt::1d88cd32-ba47-470e-aebe-c1862d0ffbe5" providerId="AD" clId="Web-{52D835B7-3F8B-40D0-9B71-0197D4B2ACD3}" dt="2020-05-27T10:30:15.108" v="109"/>
          <ac:spMkLst>
            <pc:docMk/>
            <pc:sldMk cId="2230044415" sldId="341"/>
            <ac:spMk id="7" creationId="{34F19B65-4FD1-4162-AB84-445E2F7BEEFC}"/>
          </ac:spMkLst>
        </pc:spChg>
        <pc:spChg chg="del mod">
          <ac:chgData name="Vytautas Vaitiekūnas" userId="S::vytautas.vaitiekunas@kurklt.lt::1d88cd32-ba47-470e-aebe-c1862d0ffbe5" providerId="AD" clId="Web-{52D835B7-3F8B-40D0-9B71-0197D4B2ACD3}" dt="2020-05-27T10:30:27.718" v="115"/>
          <ac:spMkLst>
            <pc:docMk/>
            <pc:sldMk cId="2230044415" sldId="341"/>
            <ac:spMk id="12" creationId="{25FC982A-7B18-4E6B-83B4-0C53A9B9E2B8}"/>
          </ac:spMkLst>
        </pc:spChg>
        <pc:spChg chg="add del mod">
          <ac:chgData name="Vytautas Vaitiekūnas" userId="S::vytautas.vaitiekunas@kurklt.lt::1d88cd32-ba47-470e-aebe-c1862d0ffbe5" providerId="AD" clId="Web-{52D835B7-3F8B-40D0-9B71-0197D4B2ACD3}" dt="2020-05-27T10:27:43.043" v="47"/>
          <ac:spMkLst>
            <pc:docMk/>
            <pc:sldMk cId="2230044415" sldId="341"/>
            <ac:spMk id="21" creationId="{3B4B5B01-A4EC-4688-9D79-9381696D12A0}"/>
          </ac:spMkLst>
        </pc:spChg>
        <pc:spChg chg="mod">
          <ac:chgData name="Vytautas Vaitiekūnas" userId="S::vytautas.vaitiekunas@kurklt.lt::1d88cd32-ba47-470e-aebe-c1862d0ffbe5" providerId="AD" clId="Web-{52D835B7-3F8B-40D0-9B71-0197D4B2ACD3}" dt="2020-05-27T10:48:14.374" v="574" actId="1076"/>
          <ac:spMkLst>
            <pc:docMk/>
            <pc:sldMk cId="2230044415" sldId="341"/>
            <ac:spMk id="22" creationId="{00000000-0000-0000-0000-000000000000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24:39.791" v="19"/>
          <ac:spMkLst>
            <pc:docMk/>
            <pc:sldMk cId="2230044415" sldId="341"/>
            <ac:spMk id="23" creationId="{44A573E7-01D2-47E4-A9C3-8703BC85EB68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24:32.509" v="13"/>
          <ac:spMkLst>
            <pc:docMk/>
            <pc:sldMk cId="2230044415" sldId="341"/>
            <ac:spMk id="24" creationId="{336574FA-EA02-40C1-953F-A3F12C76964F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24:37.353" v="16"/>
          <ac:spMkLst>
            <pc:docMk/>
            <pc:sldMk cId="2230044415" sldId="341"/>
            <ac:spMk id="25" creationId="{00307425-1F3A-47BC-B370-F3BB73774C7D}"/>
          </ac:spMkLst>
        </pc:spChg>
        <pc:spChg chg="add del mod">
          <ac:chgData name="Vytautas Vaitiekūnas" userId="S::vytautas.vaitiekunas@kurklt.lt::1d88cd32-ba47-470e-aebe-c1862d0ffbe5" providerId="AD" clId="Web-{52D835B7-3F8B-40D0-9B71-0197D4B2ACD3}" dt="2020-05-27T10:27:45.387" v="49"/>
          <ac:spMkLst>
            <pc:docMk/>
            <pc:sldMk cId="2230044415" sldId="341"/>
            <ac:spMk id="26" creationId="{E20E0D1D-D8F6-4D95-92CF-362BB1B02040}"/>
          </ac:spMkLst>
        </pc:spChg>
        <pc:spChg chg="add del mod">
          <ac:chgData name="Vytautas Vaitiekūnas" userId="S::vytautas.vaitiekunas@kurklt.lt::1d88cd32-ba47-470e-aebe-c1862d0ffbe5" providerId="AD" clId="Web-{52D835B7-3F8B-40D0-9B71-0197D4B2ACD3}" dt="2020-05-27T10:27:47.512" v="50"/>
          <ac:spMkLst>
            <pc:docMk/>
            <pc:sldMk cId="2230044415" sldId="341"/>
            <ac:spMk id="27" creationId="{58B3B781-AECA-4A66-9B92-B80553D3B8B6}"/>
          </ac:spMkLst>
        </pc:spChg>
        <pc:spChg chg="add del mod">
          <ac:chgData name="Vytautas Vaitiekūnas" userId="S::vytautas.vaitiekunas@kurklt.lt::1d88cd32-ba47-470e-aebe-c1862d0ffbe5" providerId="AD" clId="Web-{52D835B7-3F8B-40D0-9B71-0197D4B2ACD3}" dt="2020-05-27T10:27:49.668" v="51"/>
          <ac:spMkLst>
            <pc:docMk/>
            <pc:sldMk cId="2230044415" sldId="341"/>
            <ac:spMk id="28" creationId="{13EBFA0A-FFBF-4AB0-90D0-A65E1E6639C5}"/>
          </ac:spMkLst>
        </pc:spChg>
        <pc:spChg chg="add del mod">
          <ac:chgData name="Vytautas Vaitiekūnas" userId="S::vytautas.vaitiekunas@kurklt.lt::1d88cd32-ba47-470e-aebe-c1862d0ffbe5" providerId="AD" clId="Web-{52D835B7-3F8B-40D0-9B71-0197D4B2ACD3}" dt="2020-05-27T10:27:51.903" v="52"/>
          <ac:spMkLst>
            <pc:docMk/>
            <pc:sldMk cId="2230044415" sldId="341"/>
            <ac:spMk id="29" creationId="{7FC65697-F6E1-4CF1-A8A8-EEBC54D7505C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24:27.744" v="10"/>
          <ac:spMkLst>
            <pc:docMk/>
            <pc:sldMk cId="2230044415" sldId="341"/>
            <ac:spMk id="30" creationId="{7AC1559C-327A-49CE-BC81-61ED832B9C37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24:30.072" v="11"/>
          <ac:spMkLst>
            <pc:docMk/>
            <pc:sldMk cId="2230044415" sldId="341"/>
            <ac:spMk id="31" creationId="{62B11189-5CEE-4704-A070-55EC09A55CF7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24:32.400" v="12"/>
          <ac:spMkLst>
            <pc:docMk/>
            <pc:sldMk cId="2230044415" sldId="341"/>
            <ac:spMk id="32" creationId="{086755BF-D55B-4242-847C-970B9F1C68B8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24:37.306" v="15"/>
          <ac:spMkLst>
            <pc:docMk/>
            <pc:sldMk cId="2230044415" sldId="341"/>
            <ac:spMk id="33" creationId="{6959ED3B-D051-4D44-AA52-27BF9FCB3EE0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24:37.463" v="18"/>
          <ac:spMkLst>
            <pc:docMk/>
            <pc:sldMk cId="2230044415" sldId="341"/>
            <ac:spMk id="34" creationId="{3760D5DE-89DC-4DCB-A2A0-2007AF2AE4C5}"/>
          </ac:spMkLst>
        </pc:spChg>
        <pc:spChg chg="del mod">
          <ac:chgData name="Vytautas Vaitiekūnas" userId="S::vytautas.vaitiekunas@kurklt.lt::1d88cd32-ba47-470e-aebe-c1862d0ffbe5" providerId="AD" clId="Web-{52D835B7-3F8B-40D0-9B71-0197D4B2ACD3}" dt="2020-05-27T10:28:32.950" v="68"/>
          <ac:spMkLst>
            <pc:docMk/>
            <pc:sldMk cId="2230044415" sldId="341"/>
            <ac:spMk id="35" creationId="{E04F154D-45EE-415A-8CE6-FFA918E617D9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24:34.837" v="14"/>
          <ac:spMkLst>
            <pc:docMk/>
            <pc:sldMk cId="2230044415" sldId="341"/>
            <ac:spMk id="36" creationId="{26BF298B-15CB-4AE8-9EA9-53294487B828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24:37.384" v="17"/>
          <ac:spMkLst>
            <pc:docMk/>
            <pc:sldMk cId="2230044415" sldId="341"/>
            <ac:spMk id="37" creationId="{224ED91E-4C07-4D4C-916C-5559506EA62B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24:25.415" v="9"/>
          <ac:spMkLst>
            <pc:docMk/>
            <pc:sldMk cId="2230044415" sldId="341"/>
            <ac:spMk id="38" creationId="{1C6E282E-72C0-4231-868A-83FD4067C449}"/>
          </ac:spMkLst>
        </pc:spChg>
        <pc:spChg chg="add del mod">
          <ac:chgData name="Vytautas Vaitiekūnas" userId="S::vytautas.vaitiekunas@kurklt.lt::1d88cd32-ba47-470e-aebe-c1862d0ffbe5" providerId="AD" clId="Web-{52D835B7-3F8B-40D0-9B71-0197D4B2ACD3}" dt="2020-05-27T10:27:45.293" v="48"/>
          <ac:spMkLst>
            <pc:docMk/>
            <pc:sldMk cId="2230044415" sldId="341"/>
            <ac:spMk id="39" creationId="{A16A3D3E-A155-46C6-828E-14CB8658C403}"/>
          </ac:spMkLst>
        </pc:spChg>
        <pc:spChg chg="add del">
          <ac:chgData name="Vytautas Vaitiekūnas" userId="S::vytautas.vaitiekunas@kurklt.lt::1d88cd32-ba47-470e-aebe-c1862d0ffbe5" providerId="AD" clId="Web-{52D835B7-3F8B-40D0-9B71-0197D4B2ACD3}" dt="2020-05-27T10:28:30.700" v="67"/>
          <ac:spMkLst>
            <pc:docMk/>
            <pc:sldMk cId="2230044415" sldId="341"/>
            <ac:spMk id="40" creationId="{345419FB-C0B6-49EF-8DE0-D2114E9FB9E5}"/>
          </ac:spMkLst>
        </pc:spChg>
        <pc:spChg chg="add del">
          <ac:chgData name="Vytautas Vaitiekūnas" userId="S::vytautas.vaitiekunas@kurklt.lt::1d88cd32-ba47-470e-aebe-c1862d0ffbe5" providerId="AD" clId="Web-{52D835B7-3F8B-40D0-9B71-0197D4B2ACD3}" dt="2020-05-27T10:28:28.622" v="66"/>
          <ac:spMkLst>
            <pc:docMk/>
            <pc:sldMk cId="2230044415" sldId="341"/>
            <ac:spMk id="41" creationId="{341AD7BB-32A1-4A7A-91E7-AF5A01622444}"/>
          </ac:spMkLst>
        </pc:spChg>
        <pc:spChg chg="add del">
          <ac:chgData name="Vytautas Vaitiekūnas" userId="S::vytautas.vaitiekunas@kurklt.lt::1d88cd32-ba47-470e-aebe-c1862d0ffbe5" providerId="AD" clId="Web-{52D835B7-3F8B-40D0-9B71-0197D4B2ACD3}" dt="2020-05-27T10:28:26.388" v="65"/>
          <ac:spMkLst>
            <pc:docMk/>
            <pc:sldMk cId="2230044415" sldId="341"/>
            <ac:spMk id="42" creationId="{825FB270-7D91-45B3-9085-4996BE5FD1A3}"/>
          </ac:spMkLst>
        </pc:spChg>
        <pc:spChg chg="add del">
          <ac:chgData name="Vytautas Vaitiekūnas" userId="S::vytautas.vaitiekunas@kurklt.lt::1d88cd32-ba47-470e-aebe-c1862d0ffbe5" providerId="AD" clId="Web-{52D835B7-3F8B-40D0-9B71-0197D4B2ACD3}" dt="2020-05-27T10:28:24.247" v="64"/>
          <ac:spMkLst>
            <pc:docMk/>
            <pc:sldMk cId="2230044415" sldId="341"/>
            <ac:spMk id="43" creationId="{ECD98EFC-219A-4203-A571-DB72B8B56ABD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2:02.821" v="378" actId="1076"/>
          <ac:spMkLst>
            <pc:docMk/>
            <pc:sldMk cId="2230044415" sldId="341"/>
            <ac:spMk id="44" creationId="{1BAD1E6F-8684-46F7-92E7-23C39CAC731A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1:51.102" v="375" actId="1076"/>
          <ac:spMkLst>
            <pc:docMk/>
            <pc:sldMk cId="2230044415" sldId="341"/>
            <ac:spMk id="45" creationId="{3B52B1B4-F96E-402E-A0E8-6E1E10F7CFE8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1:46.743" v="374" actId="1076"/>
          <ac:spMkLst>
            <pc:docMk/>
            <pc:sldMk cId="2230044415" sldId="341"/>
            <ac:spMk id="46" creationId="{07428673-5241-4B35-8397-7809DD6674A3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1:53.368" v="376" actId="1076"/>
          <ac:spMkLst>
            <pc:docMk/>
            <pc:sldMk cId="2230044415" sldId="341"/>
            <ac:spMk id="47" creationId="{627981A5-5108-4601-BF9C-38EEE8368BF7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2:08.728" v="380" actId="1076"/>
          <ac:spMkLst>
            <pc:docMk/>
            <pc:sldMk cId="2230044415" sldId="341"/>
            <ac:spMk id="48" creationId="{57564559-9A7E-4A5C-B85A-42AE85841C44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2:05.212" v="379" actId="1076"/>
          <ac:spMkLst>
            <pc:docMk/>
            <pc:sldMk cId="2230044415" sldId="341"/>
            <ac:spMk id="49" creationId="{CE7A9F3C-9183-44A8-816D-5BC6D6694852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2:11.681" v="381" actId="1076"/>
          <ac:spMkLst>
            <pc:docMk/>
            <pc:sldMk cId="2230044415" sldId="341"/>
            <ac:spMk id="50" creationId="{7D3E5BE5-81B0-4C83-9940-09508323D28D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7:51.045" v="566" actId="1076"/>
          <ac:spMkLst>
            <pc:docMk/>
            <pc:sldMk cId="2230044415" sldId="341"/>
            <ac:spMk id="51" creationId="{ADCFAC2B-5295-4867-865B-A5A830A72060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7:42.654" v="562" actId="1076"/>
          <ac:spMkLst>
            <pc:docMk/>
            <pc:sldMk cId="2230044415" sldId="341"/>
            <ac:spMk id="52" creationId="{BB48558C-0770-4501-B6BF-8DC59FFC264B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7:28.592" v="554" actId="1076"/>
          <ac:spMkLst>
            <pc:docMk/>
            <pc:sldMk cId="2230044415" sldId="341"/>
            <ac:spMk id="53" creationId="{3016AAB9-84B0-4E74-81B1-BC6BF3E7A944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7:37.264" v="558" actId="1076"/>
          <ac:spMkLst>
            <pc:docMk/>
            <pc:sldMk cId="2230044415" sldId="341"/>
            <ac:spMk id="54" creationId="{76B7F19B-B9DD-4C47-9478-DC2146BF1657}"/>
          </ac:spMkLst>
        </pc:spChg>
        <pc:spChg chg="add mod">
          <ac:chgData name="Vytautas Vaitiekūnas" userId="S::vytautas.vaitiekunas@kurklt.lt::1d88cd32-ba47-470e-aebe-c1862d0ffbe5" providerId="AD" clId="Web-{52D835B7-3F8B-40D0-9B71-0197D4B2ACD3}" dt="2020-05-27T10:47:20.404" v="550" actId="1076"/>
          <ac:spMkLst>
            <pc:docMk/>
            <pc:sldMk cId="2230044415" sldId="341"/>
            <ac:spMk id="55" creationId="{88AEBB53-A658-4882-B130-DC6877D92C74}"/>
          </ac:spMkLst>
        </pc:spChg>
        <pc:spChg chg="del">
          <ac:chgData name="Vytautas Vaitiekūnas" userId="S::vytautas.vaitiekunas@kurklt.lt::1d88cd32-ba47-470e-aebe-c1862d0ffbe5" providerId="AD" clId="Web-{52D835B7-3F8B-40D0-9B71-0197D4B2ACD3}" dt="2020-05-27T10:30:12.905" v="108"/>
          <ac:spMkLst>
            <pc:docMk/>
            <pc:sldMk cId="2230044415" sldId="341"/>
            <ac:spMk id="63" creationId="{0FD509D8-F339-431F-910F-7C75BC48F303}"/>
          </ac:spMkLst>
        </pc:spChg>
      </pc:sldChg>
      <pc:sldChg chg="add replId">
        <pc:chgData name="Vytautas Vaitiekūnas" userId="S::vytautas.vaitiekunas@kurklt.lt::1d88cd32-ba47-470e-aebe-c1862d0ffbe5" providerId="AD" clId="Web-{52D835B7-3F8B-40D0-9B71-0197D4B2ACD3}" dt="2020-05-27T10:23:48.759" v="1"/>
        <pc:sldMkLst>
          <pc:docMk/>
          <pc:sldMk cId="3537273477" sldId="343"/>
        </pc:sldMkLst>
      </pc:sldChg>
    </pc:docChg>
  </pc:docChgLst>
  <pc:docChgLst>
    <pc:chgData name="Dovilė Sujetaitė" userId="S::dovile.sujetaite@kurklt.lt::a882832e-847c-4685-bbf9-82a56c051e2f" providerId="AD" clId="Web-{EA564F49-0ABC-4E82-974C-543339A602FA}"/>
    <pc:docChg chg="modSld">
      <pc:chgData name="Dovilė Sujetaitė" userId="S::dovile.sujetaite@kurklt.lt::a882832e-847c-4685-bbf9-82a56c051e2f" providerId="AD" clId="Web-{EA564F49-0ABC-4E82-974C-543339A602FA}" dt="2020-05-28T08:38:10.981" v="155" actId="20577"/>
      <pc:docMkLst>
        <pc:docMk/>
      </pc:docMkLst>
      <pc:sldChg chg="modSp">
        <pc:chgData name="Dovilė Sujetaitė" userId="S::dovile.sujetaite@kurklt.lt::a882832e-847c-4685-bbf9-82a56c051e2f" providerId="AD" clId="Web-{EA564F49-0ABC-4E82-974C-543339A602FA}" dt="2020-05-28T08:14:09.850" v="65" actId="20577"/>
        <pc:sldMkLst>
          <pc:docMk/>
          <pc:sldMk cId="4096969626" sldId="334"/>
        </pc:sldMkLst>
        <pc:spChg chg="mod">
          <ac:chgData name="Dovilė Sujetaitė" userId="S::dovile.sujetaite@kurklt.lt::a882832e-847c-4685-bbf9-82a56c051e2f" providerId="AD" clId="Web-{EA564F49-0ABC-4E82-974C-543339A602FA}" dt="2020-05-28T08:12:13.272" v="25" actId="20577"/>
          <ac:spMkLst>
            <pc:docMk/>
            <pc:sldMk cId="4096969626" sldId="334"/>
            <ac:spMk id="2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EA564F49-0ABC-4E82-974C-543339A602FA}" dt="2020-05-28T08:12:02.929" v="8" actId="20577"/>
          <ac:spMkLst>
            <pc:docMk/>
            <pc:sldMk cId="4096969626" sldId="334"/>
            <ac:spMk id="26" creationId="{93E32B55-8CA2-4C47-BF64-0D80F4AF671C}"/>
          </ac:spMkLst>
        </pc:spChg>
        <pc:spChg chg="mod">
          <ac:chgData name="Dovilė Sujetaitė" userId="S::dovile.sujetaite@kurklt.lt::a882832e-847c-4685-bbf9-82a56c051e2f" providerId="AD" clId="Web-{EA564F49-0ABC-4E82-974C-543339A602FA}" dt="2020-05-28T08:14:09.850" v="65" actId="20577"/>
          <ac:spMkLst>
            <pc:docMk/>
            <pc:sldMk cId="4096969626" sldId="334"/>
            <ac:spMk id="28" creationId="{988666D2-8702-4E91-9FAE-F82295B0709B}"/>
          </ac:spMkLst>
        </pc:spChg>
      </pc:sldChg>
      <pc:sldChg chg="modSp">
        <pc:chgData name="Dovilė Sujetaitė" userId="S::dovile.sujetaite@kurklt.lt::a882832e-847c-4685-bbf9-82a56c051e2f" providerId="AD" clId="Web-{EA564F49-0ABC-4E82-974C-543339A602FA}" dt="2020-05-28T08:35:48.404" v="103" actId="20577"/>
        <pc:sldMkLst>
          <pc:docMk/>
          <pc:sldMk cId="3442686091" sldId="348"/>
        </pc:sldMkLst>
        <pc:spChg chg="mod">
          <ac:chgData name="Dovilė Sujetaitė" userId="S::dovile.sujetaite@kurklt.lt::a882832e-847c-4685-bbf9-82a56c051e2f" providerId="AD" clId="Web-{EA564F49-0ABC-4E82-974C-543339A602FA}" dt="2020-05-28T08:31:15.671" v="78" actId="20577"/>
          <ac:spMkLst>
            <pc:docMk/>
            <pc:sldMk cId="3442686091" sldId="348"/>
            <ac:spMk id="3" creationId="{FDCD018F-A7D8-46FF-ACF0-0A7F944BA05B}"/>
          </ac:spMkLst>
        </pc:spChg>
        <pc:spChg chg="mod">
          <ac:chgData name="Dovilė Sujetaitė" userId="S::dovile.sujetaite@kurklt.lt::a882832e-847c-4685-bbf9-82a56c051e2f" providerId="AD" clId="Web-{EA564F49-0ABC-4E82-974C-543339A602FA}" dt="2020-05-28T08:14:56.349" v="69"/>
          <ac:spMkLst>
            <pc:docMk/>
            <pc:sldMk cId="3442686091" sldId="348"/>
            <ac:spMk id="6" creationId="{C0DB0126-64B6-49AF-A5BC-7E6D5D700077}"/>
          </ac:spMkLst>
        </pc:spChg>
        <pc:spChg chg="mod">
          <ac:chgData name="Dovilė Sujetaitė" userId="S::dovile.sujetaite@kurklt.lt::a882832e-847c-4685-bbf9-82a56c051e2f" providerId="AD" clId="Web-{EA564F49-0ABC-4E82-974C-543339A602FA}" dt="2020-05-28T08:35:48.404" v="103" actId="20577"/>
          <ac:spMkLst>
            <pc:docMk/>
            <pc:sldMk cId="3442686091" sldId="348"/>
            <ac:spMk id="16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EA564F49-0ABC-4E82-974C-543339A602FA}" dt="2020-05-28T08:38:10.981" v="154" actId="20577"/>
        <pc:sldMkLst>
          <pc:docMk/>
          <pc:sldMk cId="196646473" sldId="353"/>
        </pc:sldMkLst>
        <pc:spChg chg="mod">
          <ac:chgData name="Dovilė Sujetaitė" userId="S::dovile.sujetaite@kurklt.lt::a882832e-847c-4685-bbf9-82a56c051e2f" providerId="AD" clId="Web-{EA564F49-0ABC-4E82-974C-543339A602FA}" dt="2020-05-28T08:38:10.981" v="154" actId="20577"/>
          <ac:spMkLst>
            <pc:docMk/>
            <pc:sldMk cId="196646473" sldId="353"/>
            <ac:spMk id="4" creationId="{87465DB6-1F29-4122-8DF6-AE20649BAD9E}"/>
          </ac:spMkLst>
        </pc:spChg>
      </pc:sldChg>
    </pc:docChg>
  </pc:docChgLst>
  <pc:docChgLst>
    <pc:chgData name="Dovilė Sujetaitė" userId="S::dovile.sujetaite@kurklt.lt::a882832e-847c-4685-bbf9-82a56c051e2f" providerId="AD" clId="Web-{154CFED2-B6D0-434D-96B6-D40110660752}"/>
    <pc:docChg chg="modSld">
      <pc:chgData name="Dovilė Sujetaitė" userId="S::dovile.sujetaite@kurklt.lt::a882832e-847c-4685-bbf9-82a56c051e2f" providerId="AD" clId="Web-{154CFED2-B6D0-434D-96B6-D40110660752}" dt="2020-04-01T15:38:19.050" v="100" actId="20577"/>
      <pc:docMkLst>
        <pc:docMk/>
      </pc:docMkLst>
      <pc:sldChg chg="modSp">
        <pc:chgData name="Dovilė Sujetaitė" userId="S::dovile.sujetaite@kurklt.lt::a882832e-847c-4685-bbf9-82a56c051e2f" providerId="AD" clId="Web-{154CFED2-B6D0-434D-96B6-D40110660752}" dt="2020-04-01T15:38:16.784" v="98" actId="20577"/>
        <pc:sldMkLst>
          <pc:docMk/>
          <pc:sldMk cId="2484214049" sldId="287"/>
        </pc:sldMkLst>
        <pc:spChg chg="mod">
          <ac:chgData name="Dovilė Sujetaitė" userId="S::dovile.sujetaite@kurklt.lt::a882832e-847c-4685-bbf9-82a56c051e2f" providerId="AD" clId="Web-{154CFED2-B6D0-434D-96B6-D40110660752}" dt="2020-04-01T15:38:16.784" v="98" actId="20577"/>
          <ac:spMkLst>
            <pc:docMk/>
            <pc:sldMk cId="2484214049" sldId="287"/>
            <ac:spMk id="6" creationId="{2D1C59D5-6FFC-40E8-BCB9-2360CB007159}"/>
          </ac:spMkLst>
        </pc:spChg>
      </pc:sldChg>
      <pc:sldChg chg="addSp modSp">
        <pc:chgData name="Dovilė Sujetaitė" userId="S::dovile.sujetaite@kurklt.lt::a882832e-847c-4685-bbf9-82a56c051e2f" providerId="AD" clId="Web-{154CFED2-B6D0-434D-96B6-D40110660752}" dt="2020-04-01T15:31:22.600" v="86" actId="20577"/>
        <pc:sldMkLst>
          <pc:docMk/>
          <pc:sldMk cId="1213739581" sldId="300"/>
        </pc:sldMkLst>
        <pc:spChg chg="add mod">
          <ac:chgData name="Dovilė Sujetaitė" userId="S::dovile.sujetaite@kurklt.lt::a882832e-847c-4685-bbf9-82a56c051e2f" providerId="AD" clId="Web-{154CFED2-B6D0-434D-96B6-D40110660752}" dt="2020-04-01T15:26:52.368" v="82" actId="14100"/>
          <ac:spMkLst>
            <pc:docMk/>
            <pc:sldMk cId="1213739581" sldId="300"/>
            <ac:spMk id="2" creationId="{C5BAAB4C-D015-4234-8249-12278ACB9C0F}"/>
          </ac:spMkLst>
        </pc:spChg>
        <pc:spChg chg="mod">
          <ac:chgData name="Dovilė Sujetaitė" userId="S::dovile.sujetaite@kurklt.lt::a882832e-847c-4685-bbf9-82a56c051e2f" providerId="AD" clId="Web-{154CFED2-B6D0-434D-96B6-D40110660752}" dt="2020-04-01T15:31:22.600" v="86" actId="20577"/>
          <ac:spMkLst>
            <pc:docMk/>
            <pc:sldMk cId="1213739581" sldId="300"/>
            <ac:spMk id="4" creationId="{7DF99D65-6C49-48AC-BA7D-3931EE89DF18}"/>
          </ac:spMkLst>
        </pc:spChg>
        <pc:spChg chg="mod">
          <ac:chgData name="Dovilė Sujetaitė" userId="S::dovile.sujetaite@kurklt.lt::a882832e-847c-4685-bbf9-82a56c051e2f" providerId="AD" clId="Web-{154CFED2-B6D0-434D-96B6-D40110660752}" dt="2020-04-01T15:10:15.111" v="10" actId="20577"/>
          <ac:spMkLst>
            <pc:docMk/>
            <pc:sldMk cId="1213739581" sldId="300"/>
            <ac:spMk id="5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EC53CB2E-DBA7-41F9-ADA8-83196A8603BF}"/>
    <pc:docChg chg="modSld">
      <pc:chgData name="Vytautas Vaitiekūnas" userId="S::vytautas.vaitiekunas@kurklt.lt::1d88cd32-ba47-470e-aebe-c1862d0ffbe5" providerId="AD" clId="Web-{EC53CB2E-DBA7-41F9-ADA8-83196A8603BF}" dt="2020-04-30T09:07:45.802" v="104" actId="20577"/>
      <pc:docMkLst>
        <pc:docMk/>
      </pc:docMkLst>
      <pc:sldChg chg="modSp">
        <pc:chgData name="Vytautas Vaitiekūnas" userId="S::vytautas.vaitiekunas@kurklt.lt::1d88cd32-ba47-470e-aebe-c1862d0ffbe5" providerId="AD" clId="Web-{EC53CB2E-DBA7-41F9-ADA8-83196A8603BF}" dt="2020-04-30T09:06:48.412" v="88" actId="20577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EC53CB2E-DBA7-41F9-ADA8-83196A8603BF}" dt="2020-04-30T09:06:48.412" v="88" actId="20577"/>
          <ac:spMkLst>
            <pc:docMk/>
            <pc:sldMk cId="726366574" sldId="302"/>
            <ac:spMk id="21" creationId="{13314AF4-FDB6-4CC7-AF40-04A9611D63E0}"/>
          </ac:spMkLst>
        </pc:spChg>
      </pc:sldChg>
      <pc:sldChg chg="modSp">
        <pc:chgData name="Vytautas Vaitiekūnas" userId="S::vytautas.vaitiekunas@kurklt.lt::1d88cd32-ba47-470e-aebe-c1862d0ffbe5" providerId="AD" clId="Web-{EC53CB2E-DBA7-41F9-ADA8-83196A8603BF}" dt="2020-04-30T09:07:31.537" v="90" actId="20577"/>
        <pc:sldMkLst>
          <pc:docMk/>
          <pc:sldMk cId="2617768248" sldId="319"/>
        </pc:sldMkLst>
        <pc:spChg chg="mod">
          <ac:chgData name="Vytautas Vaitiekūnas" userId="S::vytautas.vaitiekunas@kurklt.lt::1d88cd32-ba47-470e-aebe-c1862d0ffbe5" providerId="AD" clId="Web-{EC53CB2E-DBA7-41F9-ADA8-83196A8603BF}" dt="2020-04-30T09:07:31.537" v="90" actId="20577"/>
          <ac:spMkLst>
            <pc:docMk/>
            <pc:sldMk cId="2617768248" sldId="319"/>
            <ac:spMk id="5" creationId="{31A41BCE-C44D-44B7-B315-E0016749F31D}"/>
          </ac:spMkLst>
        </pc:spChg>
      </pc:sldChg>
      <pc:sldChg chg="modSp">
        <pc:chgData name="Vytautas Vaitiekūnas" userId="S::vytautas.vaitiekunas@kurklt.lt::1d88cd32-ba47-470e-aebe-c1862d0ffbe5" providerId="AD" clId="Web-{EC53CB2E-DBA7-41F9-ADA8-83196A8603BF}" dt="2020-04-30T09:07:36.756" v="97" actId="20577"/>
        <pc:sldMkLst>
          <pc:docMk/>
          <pc:sldMk cId="159954648" sldId="320"/>
        </pc:sldMkLst>
        <pc:spChg chg="mod">
          <ac:chgData name="Vytautas Vaitiekūnas" userId="S::vytautas.vaitiekunas@kurklt.lt::1d88cd32-ba47-470e-aebe-c1862d0ffbe5" providerId="AD" clId="Web-{EC53CB2E-DBA7-41F9-ADA8-83196A8603BF}" dt="2020-04-30T09:07:36.756" v="97" actId="20577"/>
          <ac:spMkLst>
            <pc:docMk/>
            <pc:sldMk cId="159954648" sldId="320"/>
            <ac:spMk id="5" creationId="{31A41BCE-C44D-44B7-B315-E0016749F31D}"/>
          </ac:spMkLst>
        </pc:spChg>
      </pc:sldChg>
      <pc:sldChg chg="modSp">
        <pc:chgData name="Vytautas Vaitiekūnas" userId="S::vytautas.vaitiekunas@kurklt.lt::1d88cd32-ba47-470e-aebe-c1862d0ffbe5" providerId="AD" clId="Web-{EC53CB2E-DBA7-41F9-ADA8-83196A8603BF}" dt="2020-04-30T09:07:43.709" v="102" actId="20577"/>
        <pc:sldMkLst>
          <pc:docMk/>
          <pc:sldMk cId="618792797" sldId="322"/>
        </pc:sldMkLst>
        <pc:spChg chg="mod">
          <ac:chgData name="Vytautas Vaitiekūnas" userId="S::vytautas.vaitiekunas@kurklt.lt::1d88cd32-ba47-470e-aebe-c1862d0ffbe5" providerId="AD" clId="Web-{EC53CB2E-DBA7-41F9-ADA8-83196A8603BF}" dt="2020-04-30T09:07:43.709" v="102" actId="20577"/>
          <ac:spMkLst>
            <pc:docMk/>
            <pc:sldMk cId="618792797" sldId="322"/>
            <ac:spMk id="5" creationId="{31A41BCE-C44D-44B7-B315-E0016749F31D}"/>
          </ac:spMkLst>
        </pc:spChg>
      </pc:sldChg>
    </pc:docChg>
  </pc:docChgLst>
  <pc:docChgLst>
    <pc:chgData name="Dovilė Sujetaitė" userId="S::dovile.sujetaite@kurklt.lt::a882832e-847c-4685-bbf9-82a56c051e2f" providerId="AD" clId="Web-{1C9B1691-5A32-450C-999B-70CA4B0E442B}"/>
    <pc:docChg chg="modSld">
      <pc:chgData name="Dovilė Sujetaitė" userId="S::dovile.sujetaite@kurklt.lt::a882832e-847c-4685-bbf9-82a56c051e2f" providerId="AD" clId="Web-{1C9B1691-5A32-450C-999B-70CA4B0E442B}" dt="2020-04-01T16:57:45.512" v="106"/>
      <pc:docMkLst>
        <pc:docMk/>
      </pc:docMkLst>
      <pc:sldChg chg="modSp">
        <pc:chgData name="Dovilė Sujetaitė" userId="S::dovile.sujetaite@kurklt.lt::a882832e-847c-4685-bbf9-82a56c051e2f" providerId="AD" clId="Web-{1C9B1691-5A32-450C-999B-70CA4B0E442B}" dt="2020-04-01T16:06:34.723" v="14" actId="20577"/>
        <pc:sldMkLst>
          <pc:docMk/>
          <pc:sldMk cId="0" sldId="263"/>
        </pc:sldMkLst>
        <pc:spChg chg="mod">
          <ac:chgData name="Dovilė Sujetaitė" userId="S::dovile.sujetaite@kurklt.lt::a882832e-847c-4685-bbf9-82a56c051e2f" providerId="AD" clId="Web-{1C9B1691-5A32-450C-999B-70CA4B0E442B}" dt="2020-04-01T16:06:34.723" v="14" actId="20577"/>
          <ac:spMkLst>
            <pc:docMk/>
            <pc:sldMk cId="0" sldId="263"/>
            <ac:spMk id="12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1C9B1691-5A32-450C-999B-70CA4B0E442B}" dt="2020-04-01T16:37:29.552" v="61" actId="20577"/>
        <pc:sldMkLst>
          <pc:docMk/>
          <pc:sldMk cId="0" sldId="264"/>
        </pc:sldMkLst>
        <pc:spChg chg="mod">
          <ac:chgData name="Dovilė Sujetaitė" userId="S::dovile.sujetaite@kurklt.lt::a882832e-847c-4685-bbf9-82a56c051e2f" providerId="AD" clId="Web-{1C9B1691-5A32-450C-999B-70CA4B0E442B}" dt="2020-04-01T16:37:29.552" v="61" actId="20577"/>
          <ac:spMkLst>
            <pc:docMk/>
            <pc:sldMk cId="0" sldId="264"/>
            <ac:spMk id="3" creationId="{53A3D55A-2C89-4690-AB45-78374305633A}"/>
          </ac:spMkLst>
        </pc:spChg>
      </pc:sldChg>
      <pc:sldChg chg="modSp">
        <pc:chgData name="Dovilė Sujetaitė" userId="S::dovile.sujetaite@kurklt.lt::a882832e-847c-4685-bbf9-82a56c051e2f" providerId="AD" clId="Web-{1C9B1691-5A32-450C-999B-70CA4B0E442B}" dt="2020-04-01T16:21:10.669" v="45" actId="20577"/>
        <pc:sldMkLst>
          <pc:docMk/>
          <pc:sldMk cId="906039198" sldId="288"/>
        </pc:sldMkLst>
        <pc:spChg chg="mod">
          <ac:chgData name="Dovilė Sujetaitė" userId="S::dovile.sujetaite@kurklt.lt::a882832e-847c-4685-bbf9-82a56c051e2f" providerId="AD" clId="Web-{1C9B1691-5A32-450C-999B-70CA4B0E442B}" dt="2020-04-01T16:21:10.669" v="45" actId="20577"/>
          <ac:spMkLst>
            <pc:docMk/>
            <pc:sldMk cId="906039198" sldId="288"/>
            <ac:spMk id="4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1C9B1691-5A32-450C-999B-70CA4B0E442B}" dt="2020-04-01T16:46:36.235" v="102" actId="14100"/>
        <pc:sldMkLst>
          <pc:docMk/>
          <pc:sldMk cId="2573637619" sldId="289"/>
        </pc:sldMkLst>
        <pc:spChg chg="mod">
          <ac:chgData name="Dovilė Sujetaitė" userId="S::dovile.sujetaite@kurklt.lt::a882832e-847c-4685-bbf9-82a56c051e2f" providerId="AD" clId="Web-{1C9B1691-5A32-450C-999B-70CA4B0E442B}" dt="2020-04-01T16:46:36.235" v="102" actId="14100"/>
          <ac:spMkLst>
            <pc:docMk/>
            <pc:sldMk cId="2573637619" sldId="289"/>
            <ac:spMk id="4" creationId="{FD83D8BE-5623-45FE-85AF-F19216999F19}"/>
          </ac:spMkLst>
        </pc:spChg>
        <pc:spChg chg="mod">
          <ac:chgData name="Dovilė Sujetaitė" userId="S::dovile.sujetaite@kurklt.lt::a882832e-847c-4685-bbf9-82a56c051e2f" providerId="AD" clId="Web-{1C9B1691-5A32-450C-999B-70CA4B0E442B}" dt="2020-04-01T16:40:57.441" v="64" actId="20577"/>
          <ac:spMkLst>
            <pc:docMk/>
            <pc:sldMk cId="2573637619" sldId="289"/>
            <ac:spMk id="5" creationId="{A5E27ED2-496C-4269-955F-49EDAEB07326}"/>
          </ac:spMkLst>
        </pc:spChg>
      </pc:sldChg>
      <pc:sldChg chg="modSp">
        <pc:chgData name="Dovilė Sujetaitė" userId="S::dovile.sujetaite@kurklt.lt::a882832e-847c-4685-bbf9-82a56c051e2f" providerId="AD" clId="Web-{1C9B1691-5A32-450C-999B-70CA4B0E442B}" dt="2020-04-01T16:57:45.512" v="106"/>
        <pc:sldMkLst>
          <pc:docMk/>
          <pc:sldMk cId="308708257" sldId="291"/>
        </pc:sldMkLst>
        <pc:graphicFrameChg chg="mod modGraphic">
          <ac:chgData name="Dovilė Sujetaitė" userId="S::dovile.sujetaite@kurklt.lt::a882832e-847c-4685-bbf9-82a56c051e2f" providerId="AD" clId="Web-{1C9B1691-5A32-450C-999B-70CA4B0E442B}" dt="2020-04-01T16:57:45.512" v="106"/>
          <ac:graphicFrameMkLst>
            <pc:docMk/>
            <pc:sldMk cId="308708257" sldId="291"/>
            <ac:graphicFrameMk id="4" creationId="{00000000-0000-0000-0000-000000000000}"/>
          </ac:graphicFrameMkLst>
        </pc:graphicFrameChg>
      </pc:sldChg>
      <pc:sldChg chg="modSp">
        <pc:chgData name="Dovilė Sujetaitė" userId="S::dovile.sujetaite@kurklt.lt::a882832e-847c-4685-bbf9-82a56c051e2f" providerId="AD" clId="Web-{1C9B1691-5A32-450C-999B-70CA4B0E442B}" dt="2020-04-01T16:34:57.678" v="58" actId="20577"/>
        <pc:sldMkLst>
          <pc:docMk/>
          <pc:sldMk cId="901945585" sldId="294"/>
        </pc:sldMkLst>
        <pc:spChg chg="mod">
          <ac:chgData name="Dovilė Sujetaitė" userId="S::dovile.sujetaite@kurklt.lt::a882832e-847c-4685-bbf9-82a56c051e2f" providerId="AD" clId="Web-{1C9B1691-5A32-450C-999B-70CA4B0E442B}" dt="2020-04-01T16:34:57.678" v="58" actId="20577"/>
          <ac:spMkLst>
            <pc:docMk/>
            <pc:sldMk cId="901945585" sldId="294"/>
            <ac:spMk id="4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CDC581C3-5715-475E-B58A-DC9A3699316E}"/>
    <pc:docChg chg="delSld">
      <pc:chgData name="Vytautas Vaitiekūnas" userId="S::vytautas.vaitiekunas@kurklt.lt::1d88cd32-ba47-470e-aebe-c1862d0ffbe5" providerId="AD" clId="Web-{CDC581C3-5715-475E-B58A-DC9A3699316E}" dt="2020-05-20T06:27:14.969" v="2"/>
      <pc:docMkLst>
        <pc:docMk/>
      </pc:docMkLst>
      <pc:sldChg chg="del">
        <pc:chgData name="Vytautas Vaitiekūnas" userId="S::vytautas.vaitiekunas@kurklt.lt::1d88cd32-ba47-470e-aebe-c1862d0ffbe5" providerId="AD" clId="Web-{CDC581C3-5715-475E-B58A-DC9A3699316E}" dt="2020-05-20T06:27:14.969" v="2"/>
        <pc:sldMkLst>
          <pc:docMk/>
          <pc:sldMk cId="1245698016" sldId="325"/>
        </pc:sldMkLst>
      </pc:sldChg>
      <pc:sldChg chg="del">
        <pc:chgData name="Vytautas Vaitiekūnas" userId="S::vytautas.vaitiekunas@kurklt.lt::1d88cd32-ba47-470e-aebe-c1862d0ffbe5" providerId="AD" clId="Web-{CDC581C3-5715-475E-B58A-DC9A3699316E}" dt="2020-05-20T06:26:57.500" v="0"/>
        <pc:sldMkLst>
          <pc:docMk/>
          <pc:sldMk cId="273874802" sldId="335"/>
        </pc:sldMkLst>
      </pc:sldChg>
      <pc:sldChg chg="del">
        <pc:chgData name="Vytautas Vaitiekūnas" userId="S::vytautas.vaitiekunas@kurklt.lt::1d88cd32-ba47-470e-aebe-c1862d0ffbe5" providerId="AD" clId="Web-{CDC581C3-5715-475E-B58A-DC9A3699316E}" dt="2020-05-20T06:27:11.797" v="1"/>
        <pc:sldMkLst>
          <pc:docMk/>
          <pc:sldMk cId="876834169" sldId="336"/>
        </pc:sldMkLst>
      </pc:sldChg>
    </pc:docChg>
  </pc:docChgLst>
  <pc:docChgLst>
    <pc:chgData name="Skaidrilė Grigaitė-Mockevičienė" userId="S::skaidrile.grigaite@kurklt.lt::4f18ed95-f704-4480-a25d-f4f91b4f5cbf" providerId="AD" clId="Web-{6D658959-4457-440B-AD81-81808E0D79F0}"/>
    <pc:docChg chg="modSld">
      <pc:chgData name="Skaidrilė Grigaitė-Mockevičienė" userId="S::skaidrile.grigaite@kurklt.lt::4f18ed95-f704-4480-a25d-f4f91b4f5cbf" providerId="AD" clId="Web-{6D658959-4457-440B-AD81-81808E0D79F0}" dt="2020-04-01T15:19:10.700" v="35" actId="20577"/>
      <pc:docMkLst>
        <pc:docMk/>
      </pc:docMkLst>
      <pc:sldChg chg="modSp">
        <pc:chgData name="Skaidrilė Grigaitė-Mockevičienė" userId="S::skaidrile.grigaite@kurklt.lt::4f18ed95-f704-4480-a25d-f4f91b4f5cbf" providerId="AD" clId="Web-{6D658959-4457-440B-AD81-81808E0D79F0}" dt="2020-04-01T15:18:40.669" v="33" actId="20577"/>
        <pc:sldMkLst>
          <pc:docMk/>
          <pc:sldMk cId="1213739581" sldId="300"/>
        </pc:sldMkLst>
        <pc:spChg chg="mod">
          <ac:chgData name="Skaidrilė Grigaitė-Mockevičienė" userId="S::skaidrile.grigaite@kurklt.lt::4f18ed95-f704-4480-a25d-f4f91b4f5cbf" providerId="AD" clId="Web-{6D658959-4457-440B-AD81-81808E0D79F0}" dt="2020-04-01T15:18:40.669" v="33" actId="20577"/>
          <ac:spMkLst>
            <pc:docMk/>
            <pc:sldMk cId="1213739581" sldId="300"/>
            <ac:spMk id="4" creationId="{7DF99D65-6C49-48AC-BA7D-3931EE89DF18}"/>
          </ac:spMkLst>
        </pc:spChg>
      </pc:sldChg>
    </pc:docChg>
  </pc:docChgLst>
  <pc:docChgLst>
    <pc:chgData name="Vytautas Vaitiekūnas" userId="S::vytautas.vaitiekunas@kurklt.lt::1d88cd32-ba47-470e-aebe-c1862d0ffbe5" providerId="AD" clId="Web-{605E8952-A57D-4CA4-B1C3-EAF84DFFDC63}"/>
    <pc:docChg chg="addSld delSld modSld sldOrd">
      <pc:chgData name="Vytautas Vaitiekūnas" userId="S::vytautas.vaitiekunas@kurklt.lt::1d88cd32-ba47-470e-aebe-c1862d0ffbe5" providerId="AD" clId="Web-{605E8952-A57D-4CA4-B1C3-EAF84DFFDC63}" dt="2020-05-27T20:29:07.751" v="1402"/>
      <pc:docMkLst>
        <pc:docMk/>
      </pc:docMkLst>
      <pc:sldChg chg="ord">
        <pc:chgData name="Vytautas Vaitiekūnas" userId="S::vytautas.vaitiekunas@kurklt.lt::1d88cd32-ba47-470e-aebe-c1862d0ffbe5" providerId="AD" clId="Web-{605E8952-A57D-4CA4-B1C3-EAF84DFFDC63}" dt="2020-05-27T19:01:49.573" v="0"/>
        <pc:sldMkLst>
          <pc:docMk/>
          <pc:sldMk cId="726366574" sldId="302"/>
        </pc:sldMkLst>
      </pc:sldChg>
      <pc:sldChg chg="ord">
        <pc:chgData name="Vytautas Vaitiekūnas" userId="S::vytautas.vaitiekunas@kurklt.lt::1d88cd32-ba47-470e-aebe-c1862d0ffbe5" providerId="AD" clId="Web-{605E8952-A57D-4CA4-B1C3-EAF84DFFDC63}" dt="2020-05-27T19:01:55.682" v="1"/>
        <pc:sldMkLst>
          <pc:docMk/>
          <pc:sldMk cId="368095192" sldId="310"/>
        </pc:sldMkLst>
      </pc:sldChg>
      <pc:sldChg chg="ord">
        <pc:chgData name="Vytautas Vaitiekūnas" userId="S::vytautas.vaitiekunas@kurklt.lt::1d88cd32-ba47-470e-aebe-c1862d0ffbe5" providerId="AD" clId="Web-{605E8952-A57D-4CA4-B1C3-EAF84DFFDC63}" dt="2020-05-27T20:29:05.142" v="1399"/>
        <pc:sldMkLst>
          <pc:docMk/>
          <pc:sldMk cId="1383139467" sldId="324"/>
        </pc:sldMkLst>
      </pc:sldChg>
      <pc:sldChg chg="ord">
        <pc:chgData name="Vytautas Vaitiekūnas" userId="S::vytautas.vaitiekunas@kurklt.lt::1d88cd32-ba47-470e-aebe-c1862d0ffbe5" providerId="AD" clId="Web-{605E8952-A57D-4CA4-B1C3-EAF84DFFDC63}" dt="2020-05-27T20:29:05.142" v="1401"/>
        <pc:sldMkLst>
          <pc:docMk/>
          <pc:sldMk cId="3543731991" sldId="328"/>
        </pc:sldMkLst>
      </pc:sldChg>
      <pc:sldChg chg="ord">
        <pc:chgData name="Vytautas Vaitiekūnas" userId="S::vytautas.vaitiekunas@kurklt.lt::1d88cd32-ba47-470e-aebe-c1862d0ffbe5" providerId="AD" clId="Web-{605E8952-A57D-4CA4-B1C3-EAF84DFFDC63}" dt="2020-05-27T20:29:05.142" v="1400"/>
        <pc:sldMkLst>
          <pc:docMk/>
          <pc:sldMk cId="4250772804" sldId="329"/>
        </pc:sldMkLst>
      </pc:sldChg>
      <pc:sldChg chg="delSp modSp">
        <pc:chgData name="Vytautas Vaitiekūnas" userId="S::vytautas.vaitiekunas@kurklt.lt::1d88cd32-ba47-470e-aebe-c1862d0ffbe5" providerId="AD" clId="Web-{605E8952-A57D-4CA4-B1C3-EAF84DFFDC63}" dt="2020-05-27T19:43:52.419" v="751" actId="1076"/>
        <pc:sldMkLst>
          <pc:docMk/>
          <pc:sldMk cId="4096969626" sldId="334"/>
        </pc:sldMkLst>
        <pc:spChg chg="mod">
          <ac:chgData name="Vytautas Vaitiekūnas" userId="S::vytautas.vaitiekunas@kurklt.lt::1d88cd32-ba47-470e-aebe-c1862d0ffbe5" providerId="AD" clId="Web-{605E8952-A57D-4CA4-B1C3-EAF84DFFDC63}" dt="2020-05-27T19:43:52.419" v="751" actId="1076"/>
          <ac:spMkLst>
            <pc:docMk/>
            <pc:sldMk cId="4096969626" sldId="334"/>
            <ac:spMk id="2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05E8952-A57D-4CA4-B1C3-EAF84DFFDC63}" dt="2020-05-27T19:03:51.497" v="86" actId="20577"/>
          <ac:spMkLst>
            <pc:docMk/>
            <pc:sldMk cId="4096969626" sldId="334"/>
            <ac:spMk id="15" creationId="{31A41BCE-C44D-44B7-B315-E0016749F31D}"/>
          </ac:spMkLst>
        </pc:spChg>
        <pc:spChg chg="del mod">
          <ac:chgData name="Vytautas Vaitiekūnas" userId="S::vytautas.vaitiekunas@kurklt.lt::1d88cd32-ba47-470e-aebe-c1862d0ffbe5" providerId="AD" clId="Web-{605E8952-A57D-4CA4-B1C3-EAF84DFFDC63}" dt="2020-05-27T19:42:48.059" v="731"/>
          <ac:spMkLst>
            <pc:docMk/>
            <pc:sldMk cId="4096969626" sldId="334"/>
            <ac:spMk id="16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05E8952-A57D-4CA4-B1C3-EAF84DFFDC63}" dt="2020-05-27T19:43:47.279" v="750" actId="1076"/>
          <ac:spMkLst>
            <pc:docMk/>
            <pc:sldMk cId="4096969626" sldId="334"/>
            <ac:spMk id="26" creationId="{93E32B55-8CA2-4C47-BF64-0D80F4AF671C}"/>
          </ac:spMkLst>
        </pc:spChg>
        <pc:spChg chg="mod">
          <ac:chgData name="Vytautas Vaitiekūnas" userId="S::vytautas.vaitiekunas@kurklt.lt::1d88cd32-ba47-470e-aebe-c1862d0ffbe5" providerId="AD" clId="Web-{605E8952-A57D-4CA4-B1C3-EAF84DFFDC63}" dt="2020-05-27T19:43:45.435" v="749" actId="1076"/>
          <ac:spMkLst>
            <pc:docMk/>
            <pc:sldMk cId="4096969626" sldId="334"/>
            <ac:spMk id="28" creationId="{988666D2-8702-4E91-9FAE-F82295B0709B}"/>
          </ac:spMkLst>
        </pc:spChg>
        <pc:picChg chg="mod">
          <ac:chgData name="Vytautas Vaitiekūnas" userId="S::vytautas.vaitiekunas@kurklt.lt::1d88cd32-ba47-470e-aebe-c1862d0ffbe5" providerId="AD" clId="Web-{605E8952-A57D-4CA4-B1C3-EAF84DFFDC63}" dt="2020-05-27T19:43:37.122" v="747" actId="1076"/>
          <ac:picMkLst>
            <pc:docMk/>
            <pc:sldMk cId="4096969626" sldId="334"/>
            <ac:picMk id="4" creationId="{52DE5466-757D-4259-905E-E3C5403BED83}"/>
          </ac:picMkLst>
        </pc:picChg>
        <pc:picChg chg="mod">
          <ac:chgData name="Vytautas Vaitiekūnas" userId="S::vytautas.vaitiekunas@kurklt.lt::1d88cd32-ba47-470e-aebe-c1862d0ffbe5" providerId="AD" clId="Web-{605E8952-A57D-4CA4-B1C3-EAF84DFFDC63}" dt="2020-05-27T19:43:34.107" v="745" actId="1076"/>
          <ac:picMkLst>
            <pc:docMk/>
            <pc:sldMk cId="4096969626" sldId="334"/>
            <ac:picMk id="12" creationId="{00000000-0000-0000-0000-000000000000}"/>
          </ac:picMkLst>
        </pc:picChg>
        <pc:picChg chg="mod">
          <ac:chgData name="Vytautas Vaitiekūnas" userId="S::vytautas.vaitiekunas@kurklt.lt::1d88cd32-ba47-470e-aebe-c1862d0ffbe5" providerId="AD" clId="Web-{605E8952-A57D-4CA4-B1C3-EAF84DFFDC63}" dt="2020-05-27T19:42:57.481" v="735" actId="14100"/>
          <ac:picMkLst>
            <pc:docMk/>
            <pc:sldMk cId="4096969626" sldId="334"/>
            <ac:picMk id="30" creationId="{F7D9EEAA-95D6-4ED5-96A7-F55557E539F6}"/>
          </ac:picMkLst>
        </pc:picChg>
        <pc:cxnChg chg="mod">
          <ac:chgData name="Vytautas Vaitiekūnas" userId="S::vytautas.vaitiekunas@kurklt.lt::1d88cd32-ba47-470e-aebe-c1862d0ffbe5" providerId="AD" clId="Web-{605E8952-A57D-4CA4-B1C3-EAF84DFFDC63}" dt="2020-05-27T19:43:35.482" v="746" actId="1076"/>
          <ac:cxnSpMkLst>
            <pc:docMk/>
            <pc:sldMk cId="4096969626" sldId="334"/>
            <ac:cxnSpMk id="13" creationId="{1E23CBFF-CBDF-4ABF-B96D-308954D6D4FD}"/>
          </ac:cxnSpMkLst>
        </pc:cxnChg>
        <pc:cxnChg chg="mod">
          <ac:chgData name="Vytautas Vaitiekūnas" userId="S::vytautas.vaitiekunas@kurklt.lt::1d88cd32-ba47-470e-aebe-c1862d0ffbe5" providerId="AD" clId="Web-{605E8952-A57D-4CA4-B1C3-EAF84DFFDC63}" dt="2020-05-27T19:43:41.575" v="748" actId="1076"/>
          <ac:cxnSpMkLst>
            <pc:docMk/>
            <pc:sldMk cId="4096969626" sldId="334"/>
            <ac:cxnSpMk id="18" creationId="{1E23CBFF-CBDF-4ABF-B96D-308954D6D4FD}"/>
          </ac:cxnSpMkLst>
        </pc:cxnChg>
      </pc:sldChg>
      <pc:sldChg chg="ord">
        <pc:chgData name="Vytautas Vaitiekūnas" userId="S::vytautas.vaitiekunas@kurklt.lt::1d88cd32-ba47-470e-aebe-c1862d0ffbe5" providerId="AD" clId="Web-{605E8952-A57D-4CA4-B1C3-EAF84DFFDC63}" dt="2020-05-27T20:29:07.751" v="1402"/>
        <pc:sldMkLst>
          <pc:docMk/>
          <pc:sldMk cId="3051972567" sldId="344"/>
        </pc:sldMkLst>
      </pc:sldChg>
      <pc:sldChg chg="del">
        <pc:chgData name="Vytautas Vaitiekūnas" userId="S::vytautas.vaitiekunas@kurklt.lt::1d88cd32-ba47-470e-aebe-c1862d0ffbe5" providerId="AD" clId="Web-{605E8952-A57D-4CA4-B1C3-EAF84DFFDC63}" dt="2020-05-27T19:02:03.776" v="2"/>
        <pc:sldMkLst>
          <pc:docMk/>
          <pc:sldMk cId="2502597185" sldId="345"/>
        </pc:sldMkLst>
      </pc:sldChg>
      <pc:sldChg chg="addSp delSp modSp add replId">
        <pc:chgData name="Vytautas Vaitiekūnas" userId="S::vytautas.vaitiekunas@kurklt.lt::1d88cd32-ba47-470e-aebe-c1862d0ffbe5" providerId="AD" clId="Web-{605E8952-A57D-4CA4-B1C3-EAF84DFFDC63}" dt="2020-05-27T20:05:08.170" v="980" actId="1076"/>
        <pc:sldMkLst>
          <pc:docMk/>
          <pc:sldMk cId="2831172326" sldId="345"/>
        </pc:sldMkLst>
        <pc:spChg chg="del">
          <ac:chgData name="Vytautas Vaitiekūnas" userId="S::vytautas.vaitiekunas@kurklt.lt::1d88cd32-ba47-470e-aebe-c1862d0ffbe5" providerId="AD" clId="Web-{605E8952-A57D-4CA4-B1C3-EAF84DFFDC63}" dt="2020-05-27T19:20:46.338" v="348"/>
          <ac:spMkLst>
            <pc:docMk/>
            <pc:sldMk cId="2831172326" sldId="345"/>
            <ac:spMk id="2" creationId="{00000000-0000-0000-0000-000000000000}"/>
          </ac:spMkLst>
        </pc:spChg>
        <pc:spChg chg="add mod">
          <ac:chgData name="Vytautas Vaitiekūnas" userId="S::vytautas.vaitiekunas@kurklt.lt::1d88cd32-ba47-470e-aebe-c1862d0ffbe5" providerId="AD" clId="Web-{605E8952-A57D-4CA4-B1C3-EAF84DFFDC63}" dt="2020-05-27T20:05:08.170" v="980" actId="1076"/>
          <ac:spMkLst>
            <pc:docMk/>
            <pc:sldMk cId="2831172326" sldId="345"/>
            <ac:spMk id="3" creationId="{3F5D852D-246F-48A8-A4BC-50F11DF49634}"/>
          </ac:spMkLst>
        </pc:spChg>
        <pc:spChg chg="add mod">
          <ac:chgData name="Vytautas Vaitiekūnas" userId="S::vytautas.vaitiekunas@kurklt.lt::1d88cd32-ba47-470e-aebe-c1862d0ffbe5" providerId="AD" clId="Web-{605E8952-A57D-4CA4-B1C3-EAF84DFFDC63}" dt="2020-05-27T20:05:05.623" v="979" actId="1076"/>
          <ac:spMkLst>
            <pc:docMk/>
            <pc:sldMk cId="2831172326" sldId="345"/>
            <ac:spMk id="5" creationId="{1064B547-ACC5-4449-8437-AA5D9B252AE6}"/>
          </ac:spMkLst>
        </pc:spChg>
        <pc:spChg chg="add mod">
          <ac:chgData name="Vytautas Vaitiekūnas" userId="S::vytautas.vaitiekunas@kurklt.lt::1d88cd32-ba47-470e-aebe-c1862d0ffbe5" providerId="AD" clId="Web-{605E8952-A57D-4CA4-B1C3-EAF84DFFDC63}" dt="2020-05-27T20:05:03.061" v="978" actId="1076"/>
          <ac:spMkLst>
            <pc:docMk/>
            <pc:sldMk cId="2831172326" sldId="345"/>
            <ac:spMk id="6" creationId="{3C3EA2E3-1209-43EE-8FD7-24BE5C3FA516}"/>
          </ac:spMkLst>
        </pc:spChg>
        <pc:spChg chg="add mod">
          <ac:chgData name="Vytautas Vaitiekūnas" userId="S::vytautas.vaitiekunas@kurklt.lt::1d88cd32-ba47-470e-aebe-c1862d0ffbe5" providerId="AD" clId="Web-{605E8952-A57D-4CA4-B1C3-EAF84DFFDC63}" dt="2020-05-27T19:49:17.923" v="813" actId="20577"/>
          <ac:spMkLst>
            <pc:docMk/>
            <pc:sldMk cId="2831172326" sldId="345"/>
            <ac:spMk id="8" creationId="{BAF5A9CC-8173-4D96-961F-94E74412393D}"/>
          </ac:spMkLst>
        </pc:spChg>
        <pc:spChg chg="mod">
          <ac:chgData name="Vytautas Vaitiekūnas" userId="S::vytautas.vaitiekunas@kurklt.lt::1d88cd32-ba47-470e-aebe-c1862d0ffbe5" providerId="AD" clId="Web-{605E8952-A57D-4CA4-B1C3-EAF84DFFDC63}" dt="2020-05-27T19:28:06.547" v="365" actId="20577"/>
          <ac:spMkLst>
            <pc:docMk/>
            <pc:sldMk cId="2831172326" sldId="345"/>
            <ac:spMk id="15" creationId="{31A41BCE-C44D-44B7-B315-E0016749F31D}"/>
          </ac:spMkLst>
        </pc:spChg>
        <pc:spChg chg="del">
          <ac:chgData name="Vytautas Vaitiekūnas" userId="S::vytautas.vaitiekunas@kurklt.lt::1d88cd32-ba47-470e-aebe-c1862d0ffbe5" providerId="AD" clId="Web-{605E8952-A57D-4CA4-B1C3-EAF84DFFDC63}" dt="2020-05-27T19:20:48.369" v="350"/>
          <ac:spMkLst>
            <pc:docMk/>
            <pc:sldMk cId="2831172326" sldId="345"/>
            <ac:spMk id="16" creationId="{00000000-0000-0000-0000-000000000000}"/>
          </ac:spMkLst>
        </pc:spChg>
        <pc:spChg chg="del">
          <ac:chgData name="Vytautas Vaitiekūnas" userId="S::vytautas.vaitiekunas@kurklt.lt::1d88cd32-ba47-470e-aebe-c1862d0ffbe5" providerId="AD" clId="Web-{605E8952-A57D-4CA4-B1C3-EAF84DFFDC63}" dt="2020-05-27T19:20:46.838" v="349"/>
          <ac:spMkLst>
            <pc:docMk/>
            <pc:sldMk cId="2831172326" sldId="345"/>
            <ac:spMk id="26" creationId="{93E32B55-8CA2-4C47-BF64-0D80F4AF671C}"/>
          </ac:spMkLst>
        </pc:spChg>
        <pc:spChg chg="del">
          <ac:chgData name="Vytautas Vaitiekūnas" userId="S::vytautas.vaitiekunas@kurklt.lt::1d88cd32-ba47-470e-aebe-c1862d0ffbe5" providerId="AD" clId="Web-{605E8952-A57D-4CA4-B1C3-EAF84DFFDC63}" dt="2020-05-27T19:20:40.275" v="343"/>
          <ac:spMkLst>
            <pc:docMk/>
            <pc:sldMk cId="2831172326" sldId="345"/>
            <ac:spMk id="28" creationId="{988666D2-8702-4E91-9FAE-F82295B0709B}"/>
          </ac:spMkLst>
        </pc:spChg>
        <pc:picChg chg="del">
          <ac:chgData name="Vytautas Vaitiekūnas" userId="S::vytautas.vaitiekunas@kurklt.lt::1d88cd32-ba47-470e-aebe-c1862d0ffbe5" providerId="AD" clId="Web-{605E8952-A57D-4CA4-B1C3-EAF84DFFDC63}" dt="2020-05-27T19:20:42.447" v="346"/>
          <ac:picMkLst>
            <pc:docMk/>
            <pc:sldMk cId="2831172326" sldId="345"/>
            <ac:picMk id="4" creationId="{52DE5466-757D-4259-905E-E3C5403BED83}"/>
          </ac:picMkLst>
        </pc:picChg>
        <pc:picChg chg="del mod">
          <ac:chgData name="Vytautas Vaitiekūnas" userId="S::vytautas.vaitiekunas@kurklt.lt::1d88cd32-ba47-470e-aebe-c1862d0ffbe5" providerId="AD" clId="Web-{605E8952-A57D-4CA4-B1C3-EAF84DFFDC63}" dt="2020-05-27T19:20:35.760" v="341"/>
          <ac:picMkLst>
            <pc:docMk/>
            <pc:sldMk cId="2831172326" sldId="345"/>
            <ac:picMk id="9" creationId="{28284FB0-93F4-46A8-91DD-24E0796EF1FB}"/>
          </ac:picMkLst>
        </pc:picChg>
        <pc:picChg chg="del">
          <ac:chgData name="Vytautas Vaitiekūnas" userId="S::vytautas.vaitiekunas@kurklt.lt::1d88cd32-ba47-470e-aebe-c1862d0ffbe5" providerId="AD" clId="Web-{605E8952-A57D-4CA4-B1C3-EAF84DFFDC63}" dt="2020-05-27T19:20:45.463" v="347"/>
          <ac:picMkLst>
            <pc:docMk/>
            <pc:sldMk cId="2831172326" sldId="345"/>
            <ac:picMk id="12" creationId="{00000000-0000-0000-0000-000000000000}"/>
          </ac:picMkLst>
        </pc:picChg>
        <pc:picChg chg="del">
          <ac:chgData name="Vytautas Vaitiekūnas" userId="S::vytautas.vaitiekunas@kurklt.lt::1d88cd32-ba47-470e-aebe-c1862d0ffbe5" providerId="AD" clId="Web-{605E8952-A57D-4CA4-B1C3-EAF84DFFDC63}" dt="2020-05-27T19:20:38.275" v="342"/>
          <ac:picMkLst>
            <pc:docMk/>
            <pc:sldMk cId="2831172326" sldId="345"/>
            <ac:picMk id="30" creationId="{F7D9EEAA-95D6-4ED5-96A7-F55557E539F6}"/>
          </ac:picMkLst>
        </pc:picChg>
        <pc:cxnChg chg="del">
          <ac:chgData name="Vytautas Vaitiekūnas" userId="S::vytautas.vaitiekunas@kurklt.lt::1d88cd32-ba47-470e-aebe-c1862d0ffbe5" providerId="AD" clId="Web-{605E8952-A57D-4CA4-B1C3-EAF84DFFDC63}" dt="2020-05-27T19:20:42.447" v="345"/>
          <ac:cxnSpMkLst>
            <pc:docMk/>
            <pc:sldMk cId="2831172326" sldId="345"/>
            <ac:cxnSpMk id="13" creationId="{1E23CBFF-CBDF-4ABF-B96D-308954D6D4FD}"/>
          </ac:cxnSpMkLst>
        </pc:cxnChg>
        <pc:cxnChg chg="del">
          <ac:chgData name="Vytautas Vaitiekūnas" userId="S::vytautas.vaitiekunas@kurklt.lt::1d88cd32-ba47-470e-aebe-c1862d0ffbe5" providerId="AD" clId="Web-{605E8952-A57D-4CA4-B1C3-EAF84DFFDC63}" dt="2020-05-27T19:20:42.432" v="344"/>
          <ac:cxnSpMkLst>
            <pc:docMk/>
            <pc:sldMk cId="2831172326" sldId="345"/>
            <ac:cxnSpMk id="18" creationId="{1E23CBFF-CBDF-4ABF-B96D-308954D6D4FD}"/>
          </ac:cxnSpMkLst>
        </pc:cxnChg>
      </pc:sldChg>
      <pc:sldChg chg="new del">
        <pc:chgData name="Vytautas Vaitiekūnas" userId="S::vytautas.vaitiekunas@kurklt.lt::1d88cd32-ba47-470e-aebe-c1862d0ffbe5" providerId="AD" clId="Web-{605E8952-A57D-4CA4-B1C3-EAF84DFFDC63}" dt="2020-05-27T19:27:48.031" v="359"/>
        <pc:sldMkLst>
          <pc:docMk/>
          <pc:sldMk cId="2689119116" sldId="346"/>
        </pc:sldMkLst>
      </pc:sldChg>
      <pc:sldChg chg="addSp modSp add replId">
        <pc:chgData name="Vytautas Vaitiekūnas" userId="S::vytautas.vaitiekunas@kurklt.lt::1d88cd32-ba47-470e-aebe-c1862d0ffbe5" providerId="AD" clId="Web-{605E8952-A57D-4CA4-B1C3-EAF84DFFDC63}" dt="2020-05-27T20:22:15.512" v="1309" actId="14100"/>
        <pc:sldMkLst>
          <pc:docMk/>
          <pc:sldMk cId="3841565922" sldId="347"/>
        </pc:sldMkLst>
        <pc:spChg chg="add mod">
          <ac:chgData name="Vytautas Vaitiekūnas" userId="S::vytautas.vaitiekunas@kurklt.lt::1d88cd32-ba47-470e-aebe-c1862d0ffbe5" providerId="AD" clId="Web-{605E8952-A57D-4CA4-B1C3-EAF84DFFDC63}" dt="2020-05-27T19:49:27.939" v="818" actId="20577"/>
          <ac:spMkLst>
            <pc:docMk/>
            <pc:sldMk cId="3841565922" sldId="347"/>
            <ac:spMk id="2" creationId="{A5DB8870-A482-4027-99AC-1D4A67D25A11}"/>
          </ac:spMkLst>
        </pc:spChg>
        <pc:spChg chg="add mod">
          <ac:chgData name="Vytautas Vaitiekūnas" userId="S::vytautas.vaitiekunas@kurklt.lt::1d88cd32-ba47-470e-aebe-c1862d0ffbe5" providerId="AD" clId="Web-{605E8952-A57D-4CA4-B1C3-EAF84DFFDC63}" dt="2020-05-27T20:22:15.512" v="1309" actId="14100"/>
          <ac:spMkLst>
            <pc:docMk/>
            <pc:sldMk cId="3841565922" sldId="347"/>
            <ac:spMk id="3" creationId="{5461C3D4-779A-4F3E-8EB5-C17B49E172F6}"/>
          </ac:spMkLst>
        </pc:spChg>
        <pc:spChg chg="add mod ord">
          <ac:chgData name="Vytautas Vaitiekūnas" userId="S::vytautas.vaitiekunas@kurklt.lt::1d88cd32-ba47-470e-aebe-c1862d0ffbe5" providerId="AD" clId="Web-{605E8952-A57D-4CA4-B1C3-EAF84DFFDC63}" dt="2020-05-27T20:22:10.121" v="1308" actId="14100"/>
          <ac:spMkLst>
            <pc:docMk/>
            <pc:sldMk cId="3841565922" sldId="347"/>
            <ac:spMk id="4" creationId="{4556ED7F-2C0B-4E9B-992E-D81912E7846F}"/>
          </ac:spMkLst>
        </pc:spChg>
        <pc:spChg chg="mod">
          <ac:chgData name="Vytautas Vaitiekūnas" userId="S::vytautas.vaitiekunas@kurklt.lt::1d88cd32-ba47-470e-aebe-c1862d0ffbe5" providerId="AD" clId="Web-{605E8952-A57D-4CA4-B1C3-EAF84DFFDC63}" dt="2020-05-27T19:27:54.672" v="361" actId="20577"/>
          <ac:spMkLst>
            <pc:docMk/>
            <pc:sldMk cId="3841565922" sldId="347"/>
            <ac:spMk id="15" creationId="{31A41BCE-C44D-44B7-B315-E0016749F31D}"/>
          </ac:spMkLst>
        </pc:spChg>
      </pc:sldChg>
      <pc:sldChg chg="addSp delSp modSp add replId">
        <pc:chgData name="Vytautas Vaitiekūnas" userId="S::vytautas.vaitiekunas@kurklt.lt::1d88cd32-ba47-470e-aebe-c1862d0ffbe5" providerId="AD" clId="Web-{605E8952-A57D-4CA4-B1C3-EAF84DFFDC63}" dt="2020-05-27T20:21:48.808" v="1304" actId="14100"/>
        <pc:sldMkLst>
          <pc:docMk/>
          <pc:sldMk cId="3442686091" sldId="348"/>
        </pc:sldMkLst>
        <pc:spChg chg="del">
          <ac:chgData name="Vytautas Vaitiekūnas" userId="S::vytautas.vaitiekunas@kurklt.lt::1d88cd32-ba47-470e-aebe-c1862d0ffbe5" providerId="AD" clId="Web-{605E8952-A57D-4CA4-B1C3-EAF84DFFDC63}" dt="2020-05-27T19:42:23.308" v="721"/>
          <ac:spMkLst>
            <pc:docMk/>
            <pc:sldMk cId="3442686091" sldId="348"/>
            <ac:spMk id="2" creationId="{00000000-0000-0000-0000-000000000000}"/>
          </ac:spMkLst>
        </pc:spChg>
        <pc:spChg chg="add mod">
          <ac:chgData name="Vytautas Vaitiekūnas" userId="S::vytautas.vaitiekunas@kurklt.lt::1d88cd32-ba47-470e-aebe-c1862d0ffbe5" providerId="AD" clId="Web-{605E8952-A57D-4CA4-B1C3-EAF84DFFDC63}" dt="2020-05-27T20:20:54.495" v="1293" actId="20577"/>
          <ac:spMkLst>
            <pc:docMk/>
            <pc:sldMk cId="3442686091" sldId="348"/>
            <ac:spMk id="3" creationId="{FDCD018F-A7D8-46FF-ACF0-0A7F944BA05B}"/>
          </ac:spMkLst>
        </pc:spChg>
        <pc:spChg chg="add del">
          <ac:chgData name="Vytautas Vaitiekūnas" userId="S::vytautas.vaitiekunas@kurklt.lt::1d88cd32-ba47-470e-aebe-c1862d0ffbe5" providerId="AD" clId="Web-{605E8952-A57D-4CA4-B1C3-EAF84DFFDC63}" dt="2020-05-27T20:21:08.558" v="1296"/>
          <ac:spMkLst>
            <pc:docMk/>
            <pc:sldMk cId="3442686091" sldId="348"/>
            <ac:spMk id="5" creationId="{AFFEEC7F-F259-446F-BB86-47ED778ABE8D}"/>
          </ac:spMkLst>
        </pc:spChg>
        <pc:spChg chg="add mod ord">
          <ac:chgData name="Vytautas Vaitiekūnas" userId="S::vytautas.vaitiekunas@kurklt.lt::1d88cd32-ba47-470e-aebe-c1862d0ffbe5" providerId="AD" clId="Web-{605E8952-A57D-4CA4-B1C3-EAF84DFFDC63}" dt="2020-05-27T20:21:48.808" v="1304" actId="14100"/>
          <ac:spMkLst>
            <pc:docMk/>
            <pc:sldMk cId="3442686091" sldId="348"/>
            <ac:spMk id="6" creationId="{C0DB0126-64B6-49AF-A5BC-7E6D5D700077}"/>
          </ac:spMkLst>
        </pc:spChg>
        <pc:spChg chg="mod">
          <ac:chgData name="Vytautas Vaitiekūnas" userId="S::vytautas.vaitiekunas@kurklt.lt::1d88cd32-ba47-470e-aebe-c1862d0ffbe5" providerId="AD" clId="Web-{605E8952-A57D-4CA4-B1C3-EAF84DFFDC63}" dt="2020-05-27T20:08:57.626" v="1034" actId="1076"/>
          <ac:spMkLst>
            <pc:docMk/>
            <pc:sldMk cId="3442686091" sldId="348"/>
            <ac:spMk id="16" creationId="{00000000-0000-0000-0000-000000000000}"/>
          </ac:spMkLst>
        </pc:spChg>
        <pc:spChg chg="del">
          <ac:chgData name="Vytautas Vaitiekūnas" userId="S::vytautas.vaitiekunas@kurklt.lt::1d88cd32-ba47-470e-aebe-c1862d0ffbe5" providerId="AD" clId="Web-{605E8952-A57D-4CA4-B1C3-EAF84DFFDC63}" dt="2020-05-27T19:42:21.917" v="720"/>
          <ac:spMkLst>
            <pc:docMk/>
            <pc:sldMk cId="3442686091" sldId="348"/>
            <ac:spMk id="26" creationId="{93E32B55-8CA2-4C47-BF64-0D80F4AF671C}"/>
          </ac:spMkLst>
        </pc:spChg>
        <pc:spChg chg="del">
          <ac:chgData name="Vytautas Vaitiekūnas" userId="S::vytautas.vaitiekunas@kurklt.lt::1d88cd32-ba47-470e-aebe-c1862d0ffbe5" providerId="AD" clId="Web-{605E8952-A57D-4CA4-B1C3-EAF84DFFDC63}" dt="2020-05-27T19:42:21.870" v="719"/>
          <ac:spMkLst>
            <pc:docMk/>
            <pc:sldMk cId="3442686091" sldId="348"/>
            <ac:spMk id="28" creationId="{988666D2-8702-4E91-9FAE-F82295B0709B}"/>
          </ac:spMkLst>
        </pc:spChg>
        <pc:picChg chg="del">
          <ac:chgData name="Vytautas Vaitiekūnas" userId="S::vytautas.vaitiekunas@kurklt.lt::1d88cd32-ba47-470e-aebe-c1862d0ffbe5" providerId="AD" clId="Web-{605E8952-A57D-4CA4-B1C3-EAF84DFFDC63}" dt="2020-05-27T19:42:19.511" v="717"/>
          <ac:picMkLst>
            <pc:docMk/>
            <pc:sldMk cId="3442686091" sldId="348"/>
            <ac:picMk id="4" creationId="{52DE5466-757D-4259-905E-E3C5403BED83}"/>
          </ac:picMkLst>
        </pc:picChg>
        <pc:picChg chg="del">
          <ac:chgData name="Vytautas Vaitiekūnas" userId="S::vytautas.vaitiekunas@kurklt.lt::1d88cd32-ba47-470e-aebe-c1862d0ffbe5" providerId="AD" clId="Web-{605E8952-A57D-4CA4-B1C3-EAF84DFFDC63}" dt="2020-05-27T19:42:23.823" v="722"/>
          <ac:picMkLst>
            <pc:docMk/>
            <pc:sldMk cId="3442686091" sldId="348"/>
            <ac:picMk id="12" creationId="{00000000-0000-0000-0000-000000000000}"/>
          </ac:picMkLst>
        </pc:picChg>
        <pc:picChg chg="del">
          <ac:chgData name="Vytautas Vaitiekūnas" userId="S::vytautas.vaitiekunas@kurklt.lt::1d88cd32-ba47-470e-aebe-c1862d0ffbe5" providerId="AD" clId="Web-{605E8952-A57D-4CA4-B1C3-EAF84DFFDC63}" dt="2020-05-27T19:42:19.511" v="718"/>
          <ac:picMkLst>
            <pc:docMk/>
            <pc:sldMk cId="3442686091" sldId="348"/>
            <ac:picMk id="30" creationId="{F7D9EEAA-95D6-4ED5-96A7-F55557E539F6}"/>
          </ac:picMkLst>
        </pc:picChg>
        <pc:cxnChg chg="del">
          <ac:chgData name="Vytautas Vaitiekūnas" userId="S::vytautas.vaitiekunas@kurklt.lt::1d88cd32-ba47-470e-aebe-c1862d0ffbe5" providerId="AD" clId="Web-{605E8952-A57D-4CA4-B1C3-EAF84DFFDC63}" dt="2020-05-27T19:42:19.511" v="716"/>
          <ac:cxnSpMkLst>
            <pc:docMk/>
            <pc:sldMk cId="3442686091" sldId="348"/>
            <ac:cxnSpMk id="13" creationId="{1E23CBFF-CBDF-4ABF-B96D-308954D6D4FD}"/>
          </ac:cxnSpMkLst>
        </pc:cxnChg>
        <pc:cxnChg chg="del">
          <ac:chgData name="Vytautas Vaitiekūnas" userId="S::vytautas.vaitiekunas@kurklt.lt::1d88cd32-ba47-470e-aebe-c1862d0ffbe5" providerId="AD" clId="Web-{605E8952-A57D-4CA4-B1C3-EAF84DFFDC63}" dt="2020-05-27T19:42:19.511" v="715"/>
          <ac:cxnSpMkLst>
            <pc:docMk/>
            <pc:sldMk cId="3442686091" sldId="348"/>
            <ac:cxnSpMk id="18" creationId="{1E23CBFF-CBDF-4ABF-B96D-308954D6D4FD}"/>
          </ac:cxnSpMkLst>
        </pc:cxnChg>
      </pc:sldChg>
      <pc:sldChg chg="new del">
        <pc:chgData name="Vytautas Vaitiekūnas" userId="S::vytautas.vaitiekunas@kurklt.lt::1d88cd32-ba47-470e-aebe-c1862d0ffbe5" providerId="AD" clId="Web-{605E8952-A57D-4CA4-B1C3-EAF84DFFDC63}" dt="2020-05-27T19:50:07.596" v="823"/>
        <pc:sldMkLst>
          <pc:docMk/>
          <pc:sldMk cId="895091869" sldId="349"/>
        </pc:sldMkLst>
      </pc:sldChg>
      <pc:sldChg chg="addSp delSp modSp add replId">
        <pc:chgData name="Vytautas Vaitiekūnas" userId="S::vytautas.vaitiekunas@kurklt.lt::1d88cd32-ba47-470e-aebe-c1862d0ffbe5" providerId="AD" clId="Web-{605E8952-A57D-4CA4-B1C3-EAF84DFFDC63}" dt="2020-05-27T20:10:00.580" v="1050" actId="1076"/>
        <pc:sldMkLst>
          <pc:docMk/>
          <pc:sldMk cId="1387065849" sldId="350"/>
        </pc:sldMkLst>
        <pc:spChg chg="del">
          <ac:chgData name="Vytautas Vaitiekūnas" userId="S::vytautas.vaitiekunas@kurklt.lt::1d88cd32-ba47-470e-aebe-c1862d0ffbe5" providerId="AD" clId="Web-{605E8952-A57D-4CA4-B1C3-EAF84DFFDC63}" dt="2020-05-27T19:51:23.941" v="824"/>
          <ac:spMkLst>
            <pc:docMk/>
            <pc:sldMk cId="1387065849" sldId="350"/>
            <ac:spMk id="2" creationId="{A5DB8870-A482-4027-99AC-1D4A67D25A11}"/>
          </ac:spMkLst>
        </pc:spChg>
        <pc:spChg chg="del">
          <ac:chgData name="Vytautas Vaitiekūnas" userId="S::vytautas.vaitiekunas@kurklt.lt::1d88cd32-ba47-470e-aebe-c1862d0ffbe5" providerId="AD" clId="Web-{605E8952-A57D-4CA4-B1C3-EAF84DFFDC63}" dt="2020-05-27T19:51:26.269" v="825"/>
          <ac:spMkLst>
            <pc:docMk/>
            <pc:sldMk cId="1387065849" sldId="350"/>
            <ac:spMk id="3" creationId="{5461C3D4-779A-4F3E-8EB5-C17B49E172F6}"/>
          </ac:spMkLst>
        </pc:spChg>
        <pc:spChg chg="add del mod">
          <ac:chgData name="Vytautas Vaitiekūnas" userId="S::vytautas.vaitiekunas@kurklt.lt::1d88cd32-ba47-470e-aebe-c1862d0ffbe5" providerId="AD" clId="Web-{605E8952-A57D-4CA4-B1C3-EAF84DFFDC63}" dt="2020-05-27T19:52:11.613" v="840"/>
          <ac:spMkLst>
            <pc:docMk/>
            <pc:sldMk cId="1387065849" sldId="350"/>
            <ac:spMk id="4" creationId="{431E4172-54B3-40C7-91EB-E49766FEDDF3}"/>
          </ac:spMkLst>
        </pc:spChg>
        <pc:spChg chg="add mod">
          <ac:chgData name="Vytautas Vaitiekūnas" userId="S::vytautas.vaitiekunas@kurklt.lt::1d88cd32-ba47-470e-aebe-c1862d0ffbe5" providerId="AD" clId="Web-{605E8952-A57D-4CA4-B1C3-EAF84DFFDC63}" dt="2020-05-27T20:00:05.947" v="886" actId="20577"/>
          <ac:spMkLst>
            <pc:docMk/>
            <pc:sldMk cId="1387065849" sldId="350"/>
            <ac:spMk id="5" creationId="{4BD10084-CEB2-4070-A34E-1F3BAE755A30}"/>
          </ac:spMkLst>
        </pc:spChg>
        <pc:spChg chg="add mod">
          <ac:chgData name="Vytautas Vaitiekūnas" userId="S::vytautas.vaitiekunas@kurklt.lt::1d88cd32-ba47-470e-aebe-c1862d0ffbe5" providerId="AD" clId="Web-{605E8952-A57D-4CA4-B1C3-EAF84DFFDC63}" dt="2020-05-27T20:00:08.697" v="888" actId="1076"/>
          <ac:spMkLst>
            <pc:docMk/>
            <pc:sldMk cId="1387065849" sldId="350"/>
            <ac:spMk id="6" creationId="{A240481E-A27E-49B7-AC8E-758B3B486F29}"/>
          </ac:spMkLst>
        </pc:spChg>
        <pc:spChg chg="add mod">
          <ac:chgData name="Vytautas Vaitiekūnas" userId="S::vytautas.vaitiekunas@kurklt.lt::1d88cd32-ba47-470e-aebe-c1862d0ffbe5" providerId="AD" clId="Web-{605E8952-A57D-4CA4-B1C3-EAF84DFFDC63}" dt="2020-05-27T20:09:58.377" v="1049" actId="1076"/>
          <ac:spMkLst>
            <pc:docMk/>
            <pc:sldMk cId="1387065849" sldId="350"/>
            <ac:spMk id="8" creationId="{ECADA474-3DD6-4062-A754-F4293D89038C}"/>
          </ac:spMkLst>
        </pc:spChg>
        <pc:spChg chg="add mod">
          <ac:chgData name="Vytautas Vaitiekūnas" userId="S::vytautas.vaitiekunas@kurklt.lt::1d88cd32-ba47-470e-aebe-c1862d0ffbe5" providerId="AD" clId="Web-{605E8952-A57D-4CA4-B1C3-EAF84DFFDC63}" dt="2020-05-27T20:10:00.580" v="1050" actId="1076"/>
          <ac:spMkLst>
            <pc:docMk/>
            <pc:sldMk cId="1387065849" sldId="350"/>
            <ac:spMk id="9" creationId="{687CBE5D-0CFA-4280-86F1-7C74875B4113}"/>
          </ac:spMkLst>
        </pc:spChg>
        <pc:spChg chg="mod">
          <ac:chgData name="Vytautas Vaitiekūnas" userId="S::vytautas.vaitiekunas@kurklt.lt::1d88cd32-ba47-470e-aebe-c1862d0ffbe5" providerId="AD" clId="Web-{605E8952-A57D-4CA4-B1C3-EAF84DFFDC63}" dt="2020-05-27T19:53:14.176" v="854" actId="1076"/>
          <ac:spMkLst>
            <pc:docMk/>
            <pc:sldMk cId="1387065849" sldId="350"/>
            <ac:spMk id="15" creationId="{31A41BCE-C44D-44B7-B315-E0016749F31D}"/>
          </ac:spMkLst>
        </pc:spChg>
      </pc:sldChg>
      <pc:sldChg chg="new del">
        <pc:chgData name="Vytautas Vaitiekūnas" userId="S::vytautas.vaitiekunas@kurklt.lt::1d88cd32-ba47-470e-aebe-c1862d0ffbe5" providerId="AD" clId="Web-{605E8952-A57D-4CA4-B1C3-EAF84DFFDC63}" dt="2020-05-27T20:01:36.230" v="913"/>
        <pc:sldMkLst>
          <pc:docMk/>
          <pc:sldMk cId="3628847183" sldId="351"/>
        </pc:sldMkLst>
      </pc:sldChg>
      <pc:sldChg chg="addSp delSp modSp add replId">
        <pc:chgData name="Vytautas Vaitiekūnas" userId="S::vytautas.vaitiekunas@kurklt.lt::1d88cd32-ba47-470e-aebe-c1862d0ffbe5" providerId="AD" clId="Web-{605E8952-A57D-4CA4-B1C3-EAF84DFFDC63}" dt="2020-05-27T20:22:40.153" v="1315" actId="1076"/>
        <pc:sldMkLst>
          <pc:docMk/>
          <pc:sldMk cId="4048448639" sldId="351"/>
        </pc:sldMkLst>
        <pc:spChg chg="add mod">
          <ac:chgData name="Vytautas Vaitiekūnas" userId="S::vytautas.vaitiekunas@kurklt.lt::1d88cd32-ba47-470e-aebe-c1862d0ffbe5" providerId="AD" clId="Web-{605E8952-A57D-4CA4-B1C3-EAF84DFFDC63}" dt="2020-05-27T20:03:27.575" v="945" actId="20577"/>
          <ac:spMkLst>
            <pc:docMk/>
            <pc:sldMk cId="4048448639" sldId="351"/>
            <ac:spMk id="2" creationId="{DCC65A9D-D85E-431F-9347-E7DAABC977EC}"/>
          </ac:spMkLst>
        </pc:spChg>
        <pc:spChg chg="add del mod">
          <ac:chgData name="Vytautas Vaitiekūnas" userId="S::vytautas.vaitiekunas@kurklt.lt::1d88cd32-ba47-470e-aebe-c1862d0ffbe5" providerId="AD" clId="Web-{605E8952-A57D-4CA4-B1C3-EAF84DFFDC63}" dt="2020-05-27T20:03:32.591" v="950"/>
          <ac:spMkLst>
            <pc:docMk/>
            <pc:sldMk cId="4048448639" sldId="351"/>
            <ac:spMk id="3" creationId="{8FFD887B-A92A-41FD-A746-FC729F9087DA}"/>
          </ac:spMkLst>
        </pc:spChg>
        <pc:spChg chg="add del mod">
          <ac:chgData name="Vytautas Vaitiekūnas" userId="S::vytautas.vaitiekunas@kurklt.lt::1d88cd32-ba47-470e-aebe-c1862d0ffbe5" providerId="AD" clId="Web-{605E8952-A57D-4CA4-B1C3-EAF84DFFDC63}" dt="2020-05-27T20:04:23.591" v="974"/>
          <ac:spMkLst>
            <pc:docMk/>
            <pc:sldMk cId="4048448639" sldId="351"/>
            <ac:spMk id="4" creationId="{44398BB7-5E4A-48FE-BBC8-5392022550BE}"/>
          </ac:spMkLst>
        </pc:spChg>
        <pc:spChg chg="del">
          <ac:chgData name="Vytautas Vaitiekūnas" userId="S::vytautas.vaitiekunas@kurklt.lt::1d88cd32-ba47-470e-aebe-c1862d0ffbe5" providerId="AD" clId="Web-{605E8952-A57D-4CA4-B1C3-EAF84DFFDC63}" dt="2020-05-27T20:01:47.136" v="916"/>
          <ac:spMkLst>
            <pc:docMk/>
            <pc:sldMk cId="4048448639" sldId="351"/>
            <ac:spMk id="5" creationId="{4BD10084-CEB2-4070-A34E-1F3BAE755A30}"/>
          </ac:spMkLst>
        </pc:spChg>
        <pc:spChg chg="del">
          <ac:chgData name="Vytautas Vaitiekūnas" userId="S::vytautas.vaitiekunas@kurklt.lt::1d88cd32-ba47-470e-aebe-c1862d0ffbe5" providerId="AD" clId="Web-{605E8952-A57D-4CA4-B1C3-EAF84DFFDC63}" dt="2020-05-27T20:01:46.136" v="915"/>
          <ac:spMkLst>
            <pc:docMk/>
            <pc:sldMk cId="4048448639" sldId="351"/>
            <ac:spMk id="6" creationId="{A240481E-A27E-49B7-AC8E-758B3B486F29}"/>
          </ac:spMkLst>
        </pc:spChg>
        <pc:spChg chg="del">
          <ac:chgData name="Vytautas Vaitiekūnas" userId="S::vytautas.vaitiekunas@kurklt.lt::1d88cd32-ba47-470e-aebe-c1862d0ffbe5" providerId="AD" clId="Web-{605E8952-A57D-4CA4-B1C3-EAF84DFFDC63}" dt="2020-05-27T20:01:49.152" v="917"/>
          <ac:spMkLst>
            <pc:docMk/>
            <pc:sldMk cId="4048448639" sldId="351"/>
            <ac:spMk id="8" creationId="{ECADA474-3DD6-4062-A754-F4293D89038C}"/>
          </ac:spMkLst>
        </pc:spChg>
        <pc:spChg chg="add mod">
          <ac:chgData name="Vytautas Vaitiekūnas" userId="S::vytautas.vaitiekunas@kurklt.lt::1d88cd32-ba47-470e-aebe-c1862d0ffbe5" providerId="AD" clId="Web-{605E8952-A57D-4CA4-B1C3-EAF84DFFDC63}" dt="2020-05-27T20:22:40.153" v="1315" actId="1076"/>
          <ac:spMkLst>
            <pc:docMk/>
            <pc:sldMk cId="4048448639" sldId="351"/>
            <ac:spMk id="9" creationId="{88431555-1618-4167-A93A-222A73C9D61E}"/>
          </ac:spMkLst>
        </pc:spChg>
        <pc:spChg chg="add mod ord">
          <ac:chgData name="Vytautas Vaitiekūnas" userId="S::vytautas.vaitiekunas@kurklt.lt::1d88cd32-ba47-470e-aebe-c1862d0ffbe5" providerId="AD" clId="Web-{605E8952-A57D-4CA4-B1C3-EAF84DFFDC63}" dt="2020-05-27T20:22:29.106" v="1313" actId="14100"/>
          <ac:spMkLst>
            <pc:docMk/>
            <pc:sldMk cId="4048448639" sldId="351"/>
            <ac:spMk id="10" creationId="{2F0179F9-08D0-4F70-A59B-96CE57382024}"/>
          </ac:spMkLst>
        </pc:spChg>
      </pc:sldChg>
      <pc:sldChg chg="addSp delSp modSp add replId">
        <pc:chgData name="Vytautas Vaitiekūnas" userId="S::vytautas.vaitiekunas@kurklt.lt::1d88cd32-ba47-470e-aebe-c1862d0ffbe5" providerId="AD" clId="Web-{605E8952-A57D-4CA4-B1C3-EAF84DFFDC63}" dt="2020-05-27T20:26:44.218" v="1352" actId="1076"/>
        <pc:sldMkLst>
          <pc:docMk/>
          <pc:sldMk cId="3934741990" sldId="352"/>
        </pc:sldMkLst>
        <pc:spChg chg="del">
          <ac:chgData name="Vytautas Vaitiekūnas" userId="S::vytautas.vaitiekunas@kurklt.lt::1d88cd32-ba47-470e-aebe-c1862d0ffbe5" providerId="AD" clId="Web-{605E8952-A57D-4CA4-B1C3-EAF84DFFDC63}" dt="2020-05-27T20:10:16.346" v="1053"/>
          <ac:spMkLst>
            <pc:docMk/>
            <pc:sldMk cId="3934741990" sldId="352"/>
            <ac:spMk id="2" creationId="{DCC65A9D-D85E-431F-9347-E7DAABC977EC}"/>
          </ac:spMkLst>
        </pc:spChg>
        <pc:spChg chg="add del mod">
          <ac:chgData name="Vytautas Vaitiekūnas" userId="S::vytautas.vaitiekunas@kurklt.lt::1d88cd32-ba47-470e-aebe-c1862d0ffbe5" providerId="AD" clId="Web-{605E8952-A57D-4CA4-B1C3-EAF84DFFDC63}" dt="2020-05-27T20:10:56.472" v="1064"/>
          <ac:spMkLst>
            <pc:docMk/>
            <pc:sldMk cId="3934741990" sldId="352"/>
            <ac:spMk id="3" creationId="{CCF44F76-6142-406D-90A4-1EDC48EF7FD4}"/>
          </ac:spMkLst>
        </pc:spChg>
        <pc:spChg chg="add mod">
          <ac:chgData name="Vytautas Vaitiekūnas" userId="S::vytautas.vaitiekunas@kurklt.lt::1d88cd32-ba47-470e-aebe-c1862d0ffbe5" providerId="AD" clId="Web-{605E8952-A57D-4CA4-B1C3-EAF84DFFDC63}" dt="2020-05-27T20:26:44.218" v="1352" actId="1076"/>
          <ac:spMkLst>
            <pc:docMk/>
            <pc:sldMk cId="3934741990" sldId="352"/>
            <ac:spMk id="4" creationId="{87465DB6-1F29-4122-8DF6-AE20649BAD9E}"/>
          </ac:spMkLst>
        </pc:spChg>
        <pc:spChg chg="add del mod">
          <ac:chgData name="Vytautas Vaitiekūnas" userId="S::vytautas.vaitiekunas@kurklt.lt::1d88cd32-ba47-470e-aebe-c1862d0ffbe5" providerId="AD" clId="Web-{605E8952-A57D-4CA4-B1C3-EAF84DFFDC63}" dt="2020-05-27T20:25:57.671" v="1344"/>
          <ac:spMkLst>
            <pc:docMk/>
            <pc:sldMk cId="3934741990" sldId="352"/>
            <ac:spMk id="5" creationId="{46F1A02B-093F-44DE-B186-4D775EC26AC1}"/>
          </ac:spMkLst>
        </pc:spChg>
        <pc:spChg chg="add del">
          <ac:chgData name="Vytautas Vaitiekūnas" userId="S::vytautas.vaitiekunas@kurklt.lt::1d88cd32-ba47-470e-aebe-c1862d0ffbe5" providerId="AD" clId="Web-{605E8952-A57D-4CA4-B1C3-EAF84DFFDC63}" dt="2020-05-27T20:24:16.076" v="1335"/>
          <ac:spMkLst>
            <pc:docMk/>
            <pc:sldMk cId="3934741990" sldId="352"/>
            <ac:spMk id="6" creationId="{6A3D3D1A-F90F-462E-983F-D97743AD9B70}"/>
          </ac:spMkLst>
        </pc:spChg>
        <pc:spChg chg="add del mod ord">
          <ac:chgData name="Vytautas Vaitiekūnas" userId="S::vytautas.vaitiekunas@kurklt.lt::1d88cd32-ba47-470e-aebe-c1862d0ffbe5" providerId="AD" clId="Web-{605E8952-A57D-4CA4-B1C3-EAF84DFFDC63}" dt="2020-05-27T20:26:14.140" v="1345"/>
          <ac:spMkLst>
            <pc:docMk/>
            <pc:sldMk cId="3934741990" sldId="352"/>
            <ac:spMk id="8" creationId="{A6425C25-1E46-48B3-BE09-FC7A8DD7D111}"/>
          </ac:spMkLst>
        </pc:spChg>
        <pc:spChg chg="del">
          <ac:chgData name="Vytautas Vaitiekūnas" userId="S::vytautas.vaitiekunas@kurklt.lt::1d88cd32-ba47-470e-aebe-c1862d0ffbe5" providerId="AD" clId="Web-{605E8952-A57D-4CA4-B1C3-EAF84DFFDC63}" dt="2020-05-27T20:10:12.127" v="1052"/>
          <ac:spMkLst>
            <pc:docMk/>
            <pc:sldMk cId="3934741990" sldId="352"/>
            <ac:spMk id="9" creationId="{88431555-1618-4167-A93A-222A73C9D61E}"/>
          </ac:spMkLst>
        </pc:spChg>
        <pc:spChg chg="mod">
          <ac:chgData name="Vytautas Vaitiekūnas" userId="S::vytautas.vaitiekunas@kurklt.lt::1d88cd32-ba47-470e-aebe-c1862d0ffbe5" providerId="AD" clId="Web-{605E8952-A57D-4CA4-B1C3-EAF84DFFDC63}" dt="2020-05-27T20:12:13.254" v="1101" actId="1076"/>
          <ac:spMkLst>
            <pc:docMk/>
            <pc:sldMk cId="3934741990" sldId="352"/>
            <ac:spMk id="15" creationId="{31A41BCE-C44D-44B7-B315-E0016749F31D}"/>
          </ac:spMkLst>
        </pc:spChg>
      </pc:sldChg>
      <pc:sldChg chg="addSp modSp add replId">
        <pc:chgData name="Vytautas Vaitiekūnas" userId="S::vytautas.vaitiekunas@kurklt.lt::1d88cd32-ba47-470e-aebe-c1862d0ffbe5" providerId="AD" clId="Web-{605E8952-A57D-4CA4-B1C3-EAF84DFFDC63}" dt="2020-05-27T20:28:44.923" v="1398" actId="20577"/>
        <pc:sldMkLst>
          <pc:docMk/>
          <pc:sldMk cId="196646473" sldId="353"/>
        </pc:sldMkLst>
        <pc:spChg chg="add mod ord">
          <ac:chgData name="Vytautas Vaitiekūnas" userId="S::vytautas.vaitiekunas@kurklt.lt::1d88cd32-ba47-470e-aebe-c1862d0ffbe5" providerId="AD" clId="Web-{605E8952-A57D-4CA4-B1C3-EAF84DFFDC63}" dt="2020-05-27T20:28:44.923" v="1398" actId="20577"/>
          <ac:spMkLst>
            <pc:docMk/>
            <pc:sldMk cId="196646473" sldId="353"/>
            <ac:spMk id="2" creationId="{4E357D6C-6100-45FD-8F64-547862F6C5D6}"/>
          </ac:spMkLst>
        </pc:spChg>
        <pc:spChg chg="mod">
          <ac:chgData name="Vytautas Vaitiekūnas" userId="S::vytautas.vaitiekunas@kurklt.lt::1d88cd32-ba47-470e-aebe-c1862d0ffbe5" providerId="AD" clId="Web-{605E8952-A57D-4CA4-B1C3-EAF84DFFDC63}" dt="2020-05-27T20:28:11.219" v="1390" actId="14100"/>
          <ac:spMkLst>
            <pc:docMk/>
            <pc:sldMk cId="196646473" sldId="353"/>
            <ac:spMk id="4" creationId="{87465DB6-1F29-4122-8DF6-AE20649BAD9E}"/>
          </ac:spMkLst>
        </pc:spChg>
        <pc:spChg chg="mod">
          <ac:chgData name="Vytautas Vaitiekūnas" userId="S::vytautas.vaitiekunas@kurklt.lt::1d88cd32-ba47-470e-aebe-c1862d0ffbe5" providerId="AD" clId="Web-{605E8952-A57D-4CA4-B1C3-EAF84DFFDC63}" dt="2020-05-27T20:27:37.250" v="1359" actId="1076"/>
          <ac:spMkLst>
            <pc:docMk/>
            <pc:sldMk cId="196646473" sldId="353"/>
            <ac:spMk id="15" creationId="{31A41BCE-C44D-44B7-B315-E0016749F31D}"/>
          </ac:spMkLst>
        </pc:spChg>
      </pc:sldChg>
      <pc:sldChg chg="add del replId">
        <pc:chgData name="Vytautas Vaitiekūnas" userId="S::vytautas.vaitiekunas@kurklt.lt::1d88cd32-ba47-470e-aebe-c1862d0ffbe5" providerId="AD" clId="Web-{605E8952-A57D-4CA4-B1C3-EAF84DFFDC63}" dt="2020-05-27T20:17:15.086" v="1216"/>
        <pc:sldMkLst>
          <pc:docMk/>
          <pc:sldMk cId="1847415794" sldId="354"/>
        </pc:sldMkLst>
      </pc:sldChg>
      <pc:sldChg chg="addSp delSp modSp add replId">
        <pc:chgData name="Vytautas Vaitiekūnas" userId="S::vytautas.vaitiekunas@kurklt.lt::1d88cd32-ba47-470e-aebe-c1862d0ffbe5" providerId="AD" clId="Web-{605E8952-A57D-4CA4-B1C3-EAF84DFFDC63}" dt="2020-05-27T20:27:13.750" v="1355" actId="1076"/>
        <pc:sldMkLst>
          <pc:docMk/>
          <pc:sldMk cId="4051749312" sldId="354"/>
        </pc:sldMkLst>
        <pc:spChg chg="add mod">
          <ac:chgData name="Vytautas Vaitiekūnas" userId="S::vytautas.vaitiekunas@kurklt.lt::1d88cd32-ba47-470e-aebe-c1862d0ffbe5" providerId="AD" clId="Web-{605E8952-A57D-4CA4-B1C3-EAF84DFFDC63}" dt="2020-05-27T20:27:13.750" v="1355" actId="1076"/>
          <ac:spMkLst>
            <pc:docMk/>
            <pc:sldMk cId="4051749312" sldId="354"/>
            <ac:spMk id="2" creationId="{132DAC53-8023-4D1B-B4F0-15922561ADB9}"/>
          </ac:spMkLst>
        </pc:spChg>
        <pc:spChg chg="add del ord">
          <ac:chgData name="Vytautas Vaitiekūnas" userId="S::vytautas.vaitiekunas@kurklt.lt::1d88cd32-ba47-470e-aebe-c1862d0ffbe5" providerId="AD" clId="Web-{605E8952-A57D-4CA4-B1C3-EAF84DFFDC63}" dt="2020-05-27T20:24:32.482" v="1339"/>
          <ac:spMkLst>
            <pc:docMk/>
            <pc:sldMk cId="4051749312" sldId="354"/>
            <ac:spMk id="3" creationId="{9F9E404C-1A72-4895-91C4-EAFD6BA2BAA3}"/>
          </ac:spMkLst>
        </pc:spChg>
        <pc:spChg chg="mod">
          <ac:chgData name="Vytautas Vaitiekūnas" userId="S::vytautas.vaitiekunas@kurklt.lt::1d88cd32-ba47-470e-aebe-c1862d0ffbe5" providerId="AD" clId="Web-{605E8952-A57D-4CA4-B1C3-EAF84DFFDC63}" dt="2020-05-27T20:18:11.087" v="1244" actId="1076"/>
          <ac:spMkLst>
            <pc:docMk/>
            <pc:sldMk cId="4051749312" sldId="354"/>
            <ac:spMk id="4" creationId="{87465DB6-1F29-4122-8DF6-AE20649BAD9E}"/>
          </ac:spMkLst>
        </pc:spChg>
        <pc:spChg chg="mod">
          <ac:chgData name="Vytautas Vaitiekūnas" userId="S::vytautas.vaitiekunas@kurklt.lt::1d88cd32-ba47-470e-aebe-c1862d0ffbe5" providerId="AD" clId="Web-{605E8952-A57D-4CA4-B1C3-EAF84DFFDC63}" dt="2020-05-27T20:17:39.586" v="1229" actId="1076"/>
          <ac:spMkLst>
            <pc:docMk/>
            <pc:sldMk cId="4051749312" sldId="354"/>
            <ac:spMk id="15" creationId="{31A41BCE-C44D-44B7-B315-E0016749F31D}"/>
          </ac:spMkLst>
        </pc:spChg>
      </pc:sldChg>
      <pc:sldChg chg="add del replId">
        <pc:chgData name="Vytautas Vaitiekūnas" userId="S::vytautas.vaitiekunas@kurklt.lt::1d88cd32-ba47-470e-aebe-c1862d0ffbe5" providerId="AD" clId="Web-{605E8952-A57D-4CA4-B1C3-EAF84DFFDC63}" dt="2020-05-27T20:17:16.930" v="1219"/>
        <pc:sldMkLst>
          <pc:docMk/>
          <pc:sldMk cId="111199319" sldId="355"/>
        </pc:sldMkLst>
      </pc:sldChg>
    </pc:docChg>
  </pc:docChgLst>
  <pc:docChgLst>
    <pc:chgData name="Vytautas Vaitiekūnas" userId="S::vytautas.vaitiekunas@kurklt.lt::1d88cd32-ba47-470e-aebe-c1862d0ffbe5" providerId="AD" clId="Web-{B6403814-7463-49A5-B13D-34C60D075D06}"/>
    <pc:docChg chg="modSld">
      <pc:chgData name="Vytautas Vaitiekūnas" userId="S::vytautas.vaitiekunas@kurklt.lt::1d88cd32-ba47-470e-aebe-c1862d0ffbe5" providerId="AD" clId="Web-{B6403814-7463-49A5-B13D-34C60D075D06}" dt="2020-05-12T19:21:25.907" v="95" actId="1076"/>
      <pc:docMkLst>
        <pc:docMk/>
      </pc:docMkLst>
      <pc:sldChg chg="addSp modSp">
        <pc:chgData name="Vytautas Vaitiekūnas" userId="S::vytautas.vaitiekunas@kurklt.lt::1d88cd32-ba47-470e-aebe-c1862d0ffbe5" providerId="AD" clId="Web-{B6403814-7463-49A5-B13D-34C60D075D06}" dt="2020-05-12T19:21:25.907" v="95" actId="1076"/>
        <pc:sldMkLst>
          <pc:docMk/>
          <pc:sldMk cId="0" sldId="270"/>
        </pc:sldMkLst>
        <pc:picChg chg="add mod">
          <ac:chgData name="Vytautas Vaitiekūnas" userId="S::vytautas.vaitiekunas@kurklt.lt::1d88cd32-ba47-470e-aebe-c1862d0ffbe5" providerId="AD" clId="Web-{B6403814-7463-49A5-B13D-34C60D075D06}" dt="2020-05-12T19:16:02.277" v="88" actId="1076"/>
          <ac:picMkLst>
            <pc:docMk/>
            <pc:sldMk cId="0" sldId="270"/>
            <ac:picMk id="2" creationId="{5D6D0745-A108-46AE-B5E7-3BFD69CDE3CC}"/>
          </ac:picMkLst>
        </pc:picChg>
        <pc:picChg chg="add mod">
          <ac:chgData name="Vytautas Vaitiekūnas" userId="S::vytautas.vaitiekunas@kurklt.lt::1d88cd32-ba47-470e-aebe-c1862d0ffbe5" providerId="AD" clId="Web-{B6403814-7463-49A5-B13D-34C60D075D06}" dt="2020-05-12T19:21:25.907" v="95" actId="1076"/>
          <ac:picMkLst>
            <pc:docMk/>
            <pc:sldMk cId="0" sldId="270"/>
            <ac:picMk id="4" creationId="{291224CB-5FD7-4F32-B3AE-E60F1E69E830}"/>
          </ac:picMkLst>
        </pc:picChg>
        <pc:picChg chg="add mod">
          <ac:chgData name="Vytautas Vaitiekūnas" userId="S::vytautas.vaitiekunas@kurklt.lt::1d88cd32-ba47-470e-aebe-c1862d0ffbe5" providerId="AD" clId="Web-{B6403814-7463-49A5-B13D-34C60D075D06}" dt="2020-05-12T19:18:58.686" v="94" actId="1076"/>
          <ac:picMkLst>
            <pc:docMk/>
            <pc:sldMk cId="0" sldId="270"/>
            <ac:picMk id="6" creationId="{05F0B28B-0B46-4971-A64A-D3B0C7FC9F48}"/>
          </ac:picMkLst>
        </pc:picChg>
      </pc:sldChg>
      <pc:sldChg chg="modSp">
        <pc:chgData name="Vytautas Vaitiekūnas" userId="S::vytautas.vaitiekunas@kurklt.lt::1d88cd32-ba47-470e-aebe-c1862d0ffbe5" providerId="AD" clId="Web-{B6403814-7463-49A5-B13D-34C60D075D06}" dt="2020-05-12T18:52:51.817" v="78" actId="20577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B6403814-7463-49A5-B13D-34C60D075D06}" dt="2020-05-12T18:52:51.817" v="78" actId="20577"/>
          <ac:spMkLst>
            <pc:docMk/>
            <pc:sldMk cId="726366574" sldId="302"/>
            <ac:spMk id="10" creationId="{B52799D0-516F-4DD4-B9ED-8A4E166F6A82}"/>
          </ac:spMkLst>
        </pc:spChg>
      </pc:sldChg>
      <pc:sldChg chg="modSp">
        <pc:chgData name="Vytautas Vaitiekūnas" userId="S::vytautas.vaitiekunas@kurklt.lt::1d88cd32-ba47-470e-aebe-c1862d0ffbe5" providerId="AD" clId="Web-{B6403814-7463-49A5-B13D-34C60D075D06}" dt="2020-05-12T18:52:04.551" v="74" actId="20577"/>
        <pc:sldMkLst>
          <pc:docMk/>
          <pc:sldMk cId="368095192" sldId="310"/>
        </pc:sldMkLst>
        <pc:spChg chg="mod">
          <ac:chgData name="Vytautas Vaitiekūnas" userId="S::vytautas.vaitiekunas@kurklt.lt::1d88cd32-ba47-470e-aebe-c1862d0ffbe5" providerId="AD" clId="Web-{B6403814-7463-49A5-B13D-34C60D075D06}" dt="2020-05-12T18:52:04.551" v="74" actId="20577"/>
          <ac:spMkLst>
            <pc:docMk/>
            <pc:sldMk cId="368095192" sldId="310"/>
            <ac:spMk id="4" creationId="{C3D04776-4C22-436E-B4BE-0FB6C9A38ECF}"/>
          </ac:spMkLst>
        </pc:spChg>
      </pc:sldChg>
    </pc:docChg>
  </pc:docChgLst>
  <pc:docChgLst>
    <pc:chgData name="Dovilė Sujetaitė" userId="S::dovile.sujetaite@kurklt.lt::a882832e-847c-4685-bbf9-82a56c051e2f" providerId="AD" clId="Web-{555C0AF6-4635-444E-BB65-838544462821}"/>
    <pc:docChg chg="addSld delSld modSld sldOrd">
      <pc:chgData name="Dovilė Sujetaitė" userId="S::dovile.sujetaite@kurklt.lt::a882832e-847c-4685-bbf9-82a56c051e2f" providerId="AD" clId="Web-{555C0AF6-4635-444E-BB65-838544462821}" dt="2020-04-29T09:45:48.887" v="13" actId="20577"/>
      <pc:docMkLst>
        <pc:docMk/>
      </pc:docMkLst>
      <pc:sldChg chg="new del">
        <pc:chgData name="Dovilė Sujetaitė" userId="S::dovile.sujetaite@kurklt.lt::a882832e-847c-4685-bbf9-82a56c051e2f" providerId="AD" clId="Web-{555C0AF6-4635-444E-BB65-838544462821}" dt="2020-04-29T09:44:57.200" v="1"/>
        <pc:sldMkLst>
          <pc:docMk/>
          <pc:sldMk cId="840553500" sldId="307"/>
        </pc:sldMkLst>
      </pc:sldChg>
      <pc:sldChg chg="new del">
        <pc:chgData name="Dovilė Sujetaitė" userId="S::dovile.sujetaite@kurklt.lt::a882832e-847c-4685-bbf9-82a56c051e2f" providerId="AD" clId="Web-{555C0AF6-4635-444E-BB65-838544462821}" dt="2020-04-29T09:45:14.199" v="3"/>
        <pc:sldMkLst>
          <pc:docMk/>
          <pc:sldMk cId="2484158360" sldId="307"/>
        </pc:sldMkLst>
      </pc:sldChg>
      <pc:sldChg chg="addSp delSp modSp new ord">
        <pc:chgData name="Dovilė Sujetaitė" userId="S::dovile.sujetaite@kurklt.lt::a882832e-847c-4685-bbf9-82a56c051e2f" providerId="AD" clId="Web-{555C0AF6-4635-444E-BB65-838544462821}" dt="2020-04-29T09:45:46.668" v="12" actId="20577"/>
        <pc:sldMkLst>
          <pc:docMk/>
          <pc:sldMk cId="2646412349" sldId="307"/>
        </pc:sldMkLst>
        <pc:spChg chg="del mod">
          <ac:chgData name="Dovilė Sujetaitė" userId="S::dovile.sujetaite@kurklt.lt::a882832e-847c-4685-bbf9-82a56c051e2f" providerId="AD" clId="Web-{555C0AF6-4635-444E-BB65-838544462821}" dt="2020-04-29T09:45:36.621" v="9"/>
          <ac:spMkLst>
            <pc:docMk/>
            <pc:sldMk cId="2646412349" sldId="307"/>
            <ac:spMk id="2" creationId="{9BCFCDF3-7B73-4F57-BFC3-CBEA39C2C4B4}"/>
          </ac:spMkLst>
        </pc:spChg>
        <pc:spChg chg="add mod">
          <ac:chgData name="Dovilė Sujetaitė" userId="S::dovile.sujetaite@kurklt.lt::a882832e-847c-4685-bbf9-82a56c051e2f" providerId="AD" clId="Web-{555C0AF6-4635-444E-BB65-838544462821}" dt="2020-04-29T09:45:46.668" v="12" actId="20577"/>
          <ac:spMkLst>
            <pc:docMk/>
            <pc:sldMk cId="2646412349" sldId="307"/>
            <ac:spMk id="4" creationId="{B630AE92-76B5-4B5E-9562-2CD1FD16C377}"/>
          </ac:spMkLst>
        </pc:spChg>
      </pc:sldChg>
    </pc:docChg>
  </pc:docChgLst>
  <pc:docChgLst>
    <pc:chgData name="Dovilė Sujetaitė" userId="S::dovile.sujetaite@kurklt.lt::a882832e-847c-4685-bbf9-82a56c051e2f" providerId="AD" clId="Web-{E53DDEB7-9E63-4AD8-B4BB-16E2FA479A70}"/>
    <pc:docChg chg="addSld modSld sldOrd">
      <pc:chgData name="Dovilė Sujetaitė" userId="S::dovile.sujetaite@kurklt.lt::a882832e-847c-4685-bbf9-82a56c051e2f" providerId="AD" clId="Web-{E53DDEB7-9E63-4AD8-B4BB-16E2FA479A70}" dt="2020-06-30T06:44:05.850" v="25"/>
      <pc:docMkLst>
        <pc:docMk/>
      </pc:docMkLst>
      <pc:sldChg chg="modSp ord">
        <pc:chgData name="Dovilė Sujetaitė" userId="S::dovile.sujetaite@kurklt.lt::a882832e-847c-4685-bbf9-82a56c051e2f" providerId="AD" clId="Web-{E53DDEB7-9E63-4AD8-B4BB-16E2FA479A70}" dt="2020-06-30T06:42:30.270" v="24" actId="20577"/>
        <pc:sldMkLst>
          <pc:docMk/>
          <pc:sldMk cId="2355863082" sldId="390"/>
        </pc:sldMkLst>
        <pc:spChg chg="mod">
          <ac:chgData name="Dovilė Sujetaitė" userId="S::dovile.sujetaite@kurklt.lt::a882832e-847c-4685-bbf9-82a56c051e2f" providerId="AD" clId="Web-{E53DDEB7-9E63-4AD8-B4BB-16E2FA479A70}" dt="2020-06-30T06:42:30.270" v="24" actId="20577"/>
          <ac:spMkLst>
            <pc:docMk/>
            <pc:sldMk cId="2355863082" sldId="390"/>
            <ac:spMk id="503" creationId="{00000000-0000-0000-0000-000000000000}"/>
          </ac:spMkLst>
        </pc:spChg>
      </pc:sldChg>
      <pc:sldChg chg="delSp modSp add ord replId">
        <pc:chgData name="Dovilė Sujetaitė" userId="S::dovile.sujetaite@kurklt.lt::a882832e-847c-4685-bbf9-82a56c051e2f" providerId="AD" clId="Web-{E53DDEB7-9E63-4AD8-B4BB-16E2FA479A70}" dt="2020-06-30T06:41:57.551" v="17" actId="1076"/>
        <pc:sldMkLst>
          <pc:docMk/>
          <pc:sldMk cId="2044449331" sldId="391"/>
        </pc:sldMkLst>
        <pc:spChg chg="del">
          <ac:chgData name="Dovilė Sujetaitė" userId="S::dovile.sujetaite@kurklt.lt::a882832e-847c-4685-bbf9-82a56c051e2f" providerId="AD" clId="Web-{E53DDEB7-9E63-4AD8-B4BB-16E2FA479A70}" dt="2020-06-30T06:41:30.129" v="10"/>
          <ac:spMkLst>
            <pc:docMk/>
            <pc:sldMk cId="2044449331" sldId="391"/>
            <ac:spMk id="2" creationId="{BCC4AFBF-04B2-4947-A663-0589DF5B74C9}"/>
          </ac:spMkLst>
        </pc:spChg>
        <pc:spChg chg="mod">
          <ac:chgData name="Dovilė Sujetaitė" userId="S::dovile.sujetaite@kurklt.lt::a882832e-847c-4685-bbf9-82a56c051e2f" providerId="AD" clId="Web-{E53DDEB7-9E63-4AD8-B4BB-16E2FA479A70}" dt="2020-06-30T06:41:57.551" v="17" actId="1076"/>
          <ac:spMkLst>
            <pc:docMk/>
            <pc:sldMk cId="2044449331" sldId="391"/>
            <ac:spMk id="503" creationId="{00000000-0000-0000-0000-000000000000}"/>
          </ac:spMkLst>
        </pc:spChg>
      </pc:sldChg>
      <pc:sldChg chg="add replId">
        <pc:chgData name="Dovilė Sujetaitė" userId="S::dovile.sujetaite@kurklt.lt::a882832e-847c-4685-bbf9-82a56c051e2f" providerId="AD" clId="Web-{E53DDEB7-9E63-4AD8-B4BB-16E2FA479A70}" dt="2020-06-30T06:44:05.850" v="25"/>
        <pc:sldMkLst>
          <pc:docMk/>
          <pc:sldMk cId="3401121124" sldId="392"/>
        </pc:sldMkLst>
      </pc:sldChg>
    </pc:docChg>
  </pc:docChgLst>
  <pc:docChgLst>
    <pc:chgData name="Vytautas Vaitiekūnas" userId="S::vytautas.vaitiekunas@kurklt.lt::1d88cd32-ba47-470e-aebe-c1862d0ffbe5" providerId="AD" clId="Web-{80FC46A1-5DC2-490F-AB89-6616D97E02AA}"/>
    <pc:docChg chg="modSld">
      <pc:chgData name="Vytautas Vaitiekūnas" userId="S::vytautas.vaitiekunas@kurklt.lt::1d88cd32-ba47-470e-aebe-c1862d0ffbe5" providerId="AD" clId="Web-{80FC46A1-5DC2-490F-AB89-6616D97E02AA}" dt="2020-04-02T09:09:32.221" v="38" actId="20577"/>
      <pc:docMkLst>
        <pc:docMk/>
      </pc:docMkLst>
      <pc:sldChg chg="modSp">
        <pc:chgData name="Vytautas Vaitiekūnas" userId="S::vytautas.vaitiekunas@kurklt.lt::1d88cd32-ba47-470e-aebe-c1862d0ffbe5" providerId="AD" clId="Web-{80FC46A1-5DC2-490F-AB89-6616D97E02AA}" dt="2020-04-02T08:55:02.350" v="13" actId="20577"/>
        <pc:sldMkLst>
          <pc:docMk/>
          <pc:sldMk cId="2484214049" sldId="287"/>
        </pc:sldMkLst>
        <pc:spChg chg="mod">
          <ac:chgData name="Vytautas Vaitiekūnas" userId="S::vytautas.vaitiekunas@kurklt.lt::1d88cd32-ba47-470e-aebe-c1862d0ffbe5" providerId="AD" clId="Web-{80FC46A1-5DC2-490F-AB89-6616D97E02AA}" dt="2020-04-02T08:55:02.350" v="13" actId="20577"/>
          <ac:spMkLst>
            <pc:docMk/>
            <pc:sldMk cId="2484214049" sldId="287"/>
            <ac:spMk id="15" creationId="{DAC48BA0-2A40-4DA8-86B0-AD94CCCA2889}"/>
          </ac:spMkLst>
        </pc:spChg>
      </pc:sldChg>
      <pc:sldChg chg="modSp">
        <pc:chgData name="Vytautas Vaitiekūnas" userId="S::vytautas.vaitiekunas@kurklt.lt::1d88cd32-ba47-470e-aebe-c1862d0ffbe5" providerId="AD" clId="Web-{80FC46A1-5DC2-490F-AB89-6616D97E02AA}" dt="2020-04-02T09:02:21.271" v="27" actId="20577"/>
        <pc:sldMkLst>
          <pc:docMk/>
          <pc:sldMk cId="906039198" sldId="288"/>
        </pc:sldMkLst>
        <pc:spChg chg="mod">
          <ac:chgData name="Vytautas Vaitiekūnas" userId="S::vytautas.vaitiekunas@kurklt.lt::1d88cd32-ba47-470e-aebe-c1862d0ffbe5" providerId="AD" clId="Web-{80FC46A1-5DC2-490F-AB89-6616D97E02AA}" dt="2020-04-02T09:02:21.271" v="27" actId="20577"/>
          <ac:spMkLst>
            <pc:docMk/>
            <pc:sldMk cId="906039198" sldId="288"/>
            <ac:spMk id="4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80FC46A1-5DC2-490F-AB89-6616D97E02AA}" dt="2020-04-02T09:09:32.221" v="37" actId="20577"/>
        <pc:sldMkLst>
          <pc:docMk/>
          <pc:sldMk cId="901945585" sldId="294"/>
        </pc:sldMkLst>
        <pc:spChg chg="mod">
          <ac:chgData name="Vytautas Vaitiekūnas" userId="S::vytautas.vaitiekunas@kurklt.lt::1d88cd32-ba47-470e-aebe-c1862d0ffbe5" providerId="AD" clId="Web-{80FC46A1-5DC2-490F-AB89-6616D97E02AA}" dt="2020-04-02T09:09:32.221" v="37" actId="20577"/>
          <ac:spMkLst>
            <pc:docMk/>
            <pc:sldMk cId="901945585" sldId="294"/>
            <ac:spMk id="4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D1EB88DE-D452-4BD8-A1A5-752C284E0734}"/>
    <pc:docChg chg="modSld">
      <pc:chgData name="Skaidrilė Grigaitė-Mockevičienė" userId="S::skaidrile.grigaite@kurklt.lt::4f18ed95-f704-4480-a25d-f4f91b4f5cbf" providerId="AD" clId="Web-{D1EB88DE-D452-4BD8-A1A5-752C284E0734}" dt="2020-03-31T12:41:07.135" v="168" actId="20577"/>
      <pc:docMkLst>
        <pc:docMk/>
      </pc:docMkLst>
      <pc:sldChg chg="addSp modSp">
        <pc:chgData name="Skaidrilė Grigaitė-Mockevičienė" userId="S::skaidrile.grigaite@kurklt.lt::4f18ed95-f704-4480-a25d-f4f91b4f5cbf" providerId="AD" clId="Web-{D1EB88DE-D452-4BD8-A1A5-752C284E0734}" dt="2020-03-31T12:41:07.135" v="168" actId="20577"/>
        <pc:sldMkLst>
          <pc:docMk/>
          <pc:sldMk cId="1793500218" sldId="290"/>
        </pc:sldMkLst>
        <pc:spChg chg="add mod">
          <ac:chgData name="Skaidrilė Grigaitė-Mockevičienė" userId="S::skaidrile.grigaite@kurklt.lt::4f18ed95-f704-4480-a25d-f4f91b4f5cbf" providerId="AD" clId="Web-{D1EB88DE-D452-4BD8-A1A5-752C284E0734}" dt="2020-03-31T12:41:07.135" v="168" actId="20577"/>
          <ac:spMkLst>
            <pc:docMk/>
            <pc:sldMk cId="1793500218" sldId="290"/>
            <ac:spMk id="5" creationId="{19CA9B96-B526-4AFF-93BF-989212A60839}"/>
          </ac:spMkLst>
        </pc:spChg>
        <pc:spChg chg="mod">
          <ac:chgData name="Skaidrilė Grigaitė-Mockevičienė" userId="S::skaidrile.grigaite@kurklt.lt::4f18ed95-f704-4480-a25d-f4f91b4f5cbf" providerId="AD" clId="Web-{D1EB88DE-D452-4BD8-A1A5-752C284E0734}" dt="2020-03-31T12:40:25.334" v="165" actId="20577"/>
          <ac:spMkLst>
            <pc:docMk/>
            <pc:sldMk cId="1793500218" sldId="290"/>
            <ac:spMk id="9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D1EB88DE-D452-4BD8-A1A5-752C284E0734}" dt="2020-03-31T12:23:08.837" v="62" actId="1076"/>
          <ac:spMkLst>
            <pc:docMk/>
            <pc:sldMk cId="1793500218" sldId="290"/>
            <ac:spMk id="10" creationId="{00000000-0000-0000-0000-000000000000}"/>
          </ac:spMkLst>
        </pc:spChg>
      </pc:sldChg>
    </pc:docChg>
  </pc:docChgLst>
  <pc:docChgLst>
    <pc:chgData name="Dovilė Sujetaitė" userId="S::dovile.sujetaite@kurklt.lt::a882832e-847c-4685-bbf9-82a56c051e2f" providerId="AD" clId="Web-{152843FF-650F-422C-BED6-EFBACC3AB03B}"/>
    <pc:docChg chg="modSld sldOrd">
      <pc:chgData name="Dovilė Sujetaitė" userId="S::dovile.sujetaite@kurklt.lt::a882832e-847c-4685-bbf9-82a56c051e2f" providerId="AD" clId="Web-{152843FF-650F-422C-BED6-EFBACC3AB03B}" dt="2020-05-19T16:36:49.580" v="123" actId="20577"/>
      <pc:docMkLst>
        <pc:docMk/>
      </pc:docMkLst>
      <pc:sldChg chg="modSp ord">
        <pc:chgData name="Dovilė Sujetaitė" userId="S::dovile.sujetaite@kurklt.lt::a882832e-847c-4685-bbf9-82a56c051e2f" providerId="AD" clId="Web-{152843FF-650F-422C-BED6-EFBACC3AB03B}" dt="2020-05-19T16:35:10.486" v="108" actId="20577"/>
        <pc:sldMkLst>
          <pc:docMk/>
          <pc:sldMk cId="0" sldId="264"/>
        </pc:sldMkLst>
        <pc:spChg chg="mod">
          <ac:chgData name="Dovilė Sujetaitė" userId="S::dovile.sujetaite@kurklt.lt::a882832e-847c-4685-bbf9-82a56c051e2f" providerId="AD" clId="Web-{152843FF-650F-422C-BED6-EFBACC3AB03B}" dt="2020-05-19T16:32:52.734" v="89" actId="20577"/>
          <ac:spMkLst>
            <pc:docMk/>
            <pc:sldMk cId="0" sldId="264"/>
            <ac:spMk id="21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152843FF-650F-422C-BED6-EFBACC3AB03B}" dt="2020-05-19T16:35:10.486" v="108" actId="20577"/>
          <ac:spMkLst>
            <pc:docMk/>
            <pc:sldMk cId="0" sldId="264"/>
            <ac:spMk id="23" creationId="{524294BC-0DFD-41B7-9E37-07FCA70A88DA}"/>
          </ac:spMkLst>
        </pc:spChg>
        <pc:spChg chg="mod">
          <ac:chgData name="Dovilė Sujetaitė" userId="S::dovile.sujetaite@kurklt.lt::a882832e-847c-4685-bbf9-82a56c051e2f" providerId="AD" clId="Web-{152843FF-650F-422C-BED6-EFBACC3AB03B}" dt="2020-05-19T16:35:03.923" v="107" actId="20577"/>
          <ac:spMkLst>
            <pc:docMk/>
            <pc:sldMk cId="0" sldId="264"/>
            <ac:spMk id="506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152843FF-650F-422C-BED6-EFBACC3AB03B}" dt="2020-05-19T16:34:53.142" v="104" actId="20577"/>
          <ac:spMkLst>
            <pc:docMk/>
            <pc:sldMk cId="0" sldId="264"/>
            <ac:spMk id="508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152843FF-650F-422C-BED6-EFBACC3AB03B}" dt="2020-05-19T16:34:44.251" v="102" actId="20577"/>
          <ac:spMkLst>
            <pc:docMk/>
            <pc:sldMk cId="0" sldId="264"/>
            <ac:spMk id="510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152843FF-650F-422C-BED6-EFBACC3AB03B}" dt="2020-05-19T16:27:53.450" v="35" actId="20577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152843FF-650F-422C-BED6-EFBACC3AB03B}" dt="2020-05-19T16:33:37.954" v="98" actId="20577"/>
          <ac:spMkLst>
            <pc:docMk/>
            <pc:sldMk cId="0" sldId="264"/>
            <ac:spMk id="533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152843FF-650F-422C-BED6-EFBACC3AB03B}" dt="2020-05-19T16:33:16.047" v="95" actId="20577"/>
          <ac:spMkLst>
            <pc:docMk/>
            <pc:sldMk cId="0" sldId="264"/>
            <ac:spMk id="534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152843FF-650F-422C-BED6-EFBACC3AB03B}" dt="2020-05-19T16:36:49.580" v="122" actId="20577"/>
        <pc:sldMkLst>
          <pc:docMk/>
          <pc:sldMk cId="4096969626" sldId="334"/>
        </pc:sldMkLst>
        <pc:spChg chg="mod">
          <ac:chgData name="Dovilė Sujetaitė" userId="S::dovile.sujetaite@kurklt.lt::a882832e-847c-4685-bbf9-82a56c051e2f" providerId="AD" clId="Web-{152843FF-650F-422C-BED6-EFBACC3AB03B}" dt="2020-05-19T16:36:49.580" v="122" actId="20577"/>
          <ac:spMkLst>
            <pc:docMk/>
            <pc:sldMk cId="4096969626" sldId="334"/>
            <ac:spMk id="16" creationId="{00000000-0000-0000-0000-000000000000}"/>
          </ac:spMkLst>
        </pc:spChg>
      </pc:sldChg>
      <pc:sldChg chg="ord">
        <pc:chgData name="Dovilė Sujetaitė" userId="S::dovile.sujetaite@kurklt.lt::a882832e-847c-4685-bbf9-82a56c051e2f" providerId="AD" clId="Web-{152843FF-650F-422C-BED6-EFBACC3AB03B}" dt="2020-05-19T16:23:39.635" v="1"/>
        <pc:sldMkLst>
          <pc:docMk/>
          <pc:sldMk cId="876834169" sldId="336"/>
        </pc:sldMkLst>
      </pc:sldChg>
    </pc:docChg>
  </pc:docChgLst>
  <pc:docChgLst>
    <pc:chgData name="Vytautas Vaitiekūnas" userId="S::vytautas.vaitiekunas@kurklt.lt::1d88cd32-ba47-470e-aebe-c1862d0ffbe5" providerId="AD" clId="Web-{07F3CA81-4D15-4BCC-890D-83B8FD9B7B99}"/>
    <pc:docChg chg="modSld">
      <pc:chgData name="Vytautas Vaitiekūnas" userId="S::vytautas.vaitiekunas@kurklt.lt::1d88cd32-ba47-470e-aebe-c1862d0ffbe5" providerId="AD" clId="Web-{07F3CA81-4D15-4BCC-890D-83B8FD9B7B99}" dt="2020-05-13T18:25:32.159" v="437" actId="1076"/>
      <pc:docMkLst>
        <pc:docMk/>
      </pc:docMkLst>
      <pc:sldChg chg="modSp">
        <pc:chgData name="Vytautas Vaitiekūnas" userId="S::vytautas.vaitiekunas@kurklt.lt::1d88cd32-ba47-470e-aebe-c1862d0ffbe5" providerId="AD" clId="Web-{07F3CA81-4D15-4BCC-890D-83B8FD9B7B99}" dt="2020-05-13T18:18:09.998" v="377" actId="20577"/>
        <pc:sldMkLst>
          <pc:docMk/>
          <pc:sldMk cId="0" sldId="264"/>
        </pc:sldMkLst>
        <pc:spChg chg="mod">
          <ac:chgData name="Vytautas Vaitiekūnas" userId="S::vytautas.vaitiekunas@kurklt.lt::1d88cd32-ba47-470e-aebe-c1862d0ffbe5" providerId="AD" clId="Web-{07F3CA81-4D15-4BCC-890D-83B8FD9B7B99}" dt="2020-05-13T18:18:09.998" v="377" actId="20577"/>
          <ac:spMkLst>
            <pc:docMk/>
            <pc:sldMk cId="0" sldId="264"/>
            <ac:spMk id="3" creationId="{53A3D55A-2C89-4690-AB45-78374305633A}"/>
          </ac:spMkLst>
        </pc:spChg>
        <pc:spChg chg="mod">
          <ac:chgData name="Vytautas Vaitiekūnas" userId="S::vytautas.vaitiekunas@kurklt.lt::1d88cd32-ba47-470e-aebe-c1862d0ffbe5" providerId="AD" clId="Web-{07F3CA81-4D15-4BCC-890D-83B8FD9B7B99}" dt="2020-05-13T18:17:05.310" v="353" actId="14100"/>
          <ac:spMkLst>
            <pc:docMk/>
            <pc:sldMk cId="0" sldId="264"/>
            <ac:spMk id="4" creationId="{6D1707DF-2263-4BE8-A3C5-48347E193BA5}"/>
          </ac:spMkLst>
        </pc:spChg>
        <pc:spChg chg="mod">
          <ac:chgData name="Vytautas Vaitiekūnas" userId="S::vytautas.vaitiekunas@kurklt.lt::1d88cd32-ba47-470e-aebe-c1862d0ffbe5" providerId="AD" clId="Web-{07F3CA81-4D15-4BCC-890D-83B8FD9B7B99}" dt="2020-05-13T18:16:22.185" v="326" actId="20577"/>
          <ac:spMkLst>
            <pc:docMk/>
            <pc:sldMk cId="0" sldId="264"/>
            <ac:spMk id="531" creationId="{00000000-0000-0000-0000-000000000000}"/>
          </ac:spMkLst>
        </pc:spChg>
      </pc:sldChg>
      <pc:sldChg chg="addSp delSp modSp">
        <pc:chgData name="Vytautas Vaitiekūnas" userId="S::vytautas.vaitiekunas@kurklt.lt::1d88cd32-ba47-470e-aebe-c1862d0ffbe5" providerId="AD" clId="Web-{07F3CA81-4D15-4BCC-890D-83B8FD9B7B99}" dt="2020-05-13T18:25:32.159" v="437" actId="1076"/>
        <pc:sldMkLst>
          <pc:docMk/>
          <pc:sldMk cId="0" sldId="270"/>
        </pc:sldMkLst>
        <pc:spChg chg="mod">
          <ac:chgData name="Vytautas Vaitiekūnas" userId="S::vytautas.vaitiekunas@kurklt.lt::1d88cd32-ba47-470e-aebe-c1862d0ffbe5" providerId="AD" clId="Web-{07F3CA81-4D15-4BCC-890D-83B8FD9B7B99}" dt="2020-05-13T18:25:04.924" v="434" actId="20577"/>
          <ac:spMkLst>
            <pc:docMk/>
            <pc:sldMk cId="0" sldId="270"/>
            <ac:spMk id="706" creationId="{00000000-0000-0000-0000-000000000000}"/>
          </ac:spMkLst>
        </pc:spChg>
        <pc:picChg chg="del mod modCrop">
          <ac:chgData name="Vytautas Vaitiekūnas" userId="S::vytautas.vaitiekunas@kurklt.lt::1d88cd32-ba47-470e-aebe-c1862d0ffbe5" providerId="AD" clId="Web-{07F3CA81-4D15-4BCC-890D-83B8FD9B7B99}" dt="2020-05-13T18:23:08.860" v="424"/>
          <ac:picMkLst>
            <pc:docMk/>
            <pc:sldMk cId="0" sldId="270"/>
            <ac:picMk id="2" creationId="{5D6D0745-A108-46AE-B5E7-3BFD69CDE3CC}"/>
          </ac:picMkLst>
        </pc:picChg>
        <pc:picChg chg="mod">
          <ac:chgData name="Vytautas Vaitiekūnas" userId="S::vytautas.vaitiekunas@kurklt.lt::1d88cd32-ba47-470e-aebe-c1862d0ffbe5" providerId="AD" clId="Web-{07F3CA81-4D15-4BCC-890D-83B8FD9B7B99}" dt="2020-05-13T18:25:32.096" v="436" actId="1076"/>
          <ac:picMkLst>
            <pc:docMk/>
            <pc:sldMk cId="0" sldId="270"/>
            <ac:picMk id="4" creationId="{291224CB-5FD7-4F32-B3AE-E60F1E69E830}"/>
          </ac:picMkLst>
        </pc:picChg>
        <pc:picChg chg="mod">
          <ac:chgData name="Vytautas Vaitiekūnas" userId="S::vytautas.vaitiekunas@kurklt.lt::1d88cd32-ba47-470e-aebe-c1862d0ffbe5" providerId="AD" clId="Web-{07F3CA81-4D15-4BCC-890D-83B8FD9B7B99}" dt="2020-05-13T18:25:29.784" v="435" actId="1076"/>
          <ac:picMkLst>
            <pc:docMk/>
            <pc:sldMk cId="0" sldId="270"/>
            <ac:picMk id="6" creationId="{05F0B28B-0B46-4971-A64A-D3B0C7FC9F48}"/>
          </ac:picMkLst>
        </pc:picChg>
        <pc:picChg chg="add mod modCrop">
          <ac:chgData name="Vytautas Vaitiekūnas" userId="S::vytautas.vaitiekunas@kurklt.lt::1d88cd32-ba47-470e-aebe-c1862d0ffbe5" providerId="AD" clId="Web-{07F3CA81-4D15-4BCC-890D-83B8FD9B7B99}" dt="2020-05-13T18:25:32.159" v="437" actId="1076"/>
          <ac:picMkLst>
            <pc:docMk/>
            <pc:sldMk cId="0" sldId="270"/>
            <ac:picMk id="13" creationId="{8203B8D6-CC09-42A3-BC6F-DDF759AA68EA}"/>
          </ac:picMkLst>
        </pc:picChg>
      </pc:sldChg>
      <pc:sldChg chg="addSp delSp modSp">
        <pc:chgData name="Vytautas Vaitiekūnas" userId="S::vytautas.vaitiekunas@kurklt.lt::1d88cd32-ba47-470e-aebe-c1862d0ffbe5" providerId="AD" clId="Web-{07F3CA81-4D15-4BCC-890D-83B8FD9B7B99}" dt="2020-05-13T18:13:06.058" v="285" actId="1076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07F3CA81-4D15-4BCC-890D-83B8FD9B7B99}" dt="2020-05-13T18:11:06.448" v="278" actId="14100"/>
          <ac:spMkLst>
            <pc:docMk/>
            <pc:sldMk cId="726366574" sldId="302"/>
            <ac:spMk id="8" creationId="{A65C41F7-E658-41E7-9BEE-E21DA597178F}"/>
          </ac:spMkLst>
        </pc:spChg>
        <pc:spChg chg="mod">
          <ac:chgData name="Vytautas Vaitiekūnas" userId="S::vytautas.vaitiekunas@kurklt.lt::1d88cd32-ba47-470e-aebe-c1862d0ffbe5" providerId="AD" clId="Web-{07F3CA81-4D15-4BCC-890D-83B8FD9B7B99}" dt="2020-05-13T18:05:55.210" v="265" actId="20577"/>
          <ac:spMkLst>
            <pc:docMk/>
            <pc:sldMk cId="726366574" sldId="302"/>
            <ac:spMk id="28" creationId="{FB80AD04-59B0-4229-B353-876768612038}"/>
          </ac:spMkLst>
        </pc:spChg>
        <pc:picChg chg="add del mod">
          <ac:chgData name="Vytautas Vaitiekūnas" userId="S::vytautas.vaitiekunas@kurklt.lt::1d88cd32-ba47-470e-aebe-c1862d0ffbe5" providerId="AD" clId="Web-{07F3CA81-4D15-4BCC-890D-83B8FD9B7B99}" dt="2020-05-13T18:07:53.430" v="269"/>
          <ac:picMkLst>
            <pc:docMk/>
            <pc:sldMk cId="726366574" sldId="302"/>
            <ac:picMk id="5" creationId="{9DBC7D77-30E3-406A-A922-2D697837BBA1}"/>
          </ac:picMkLst>
        </pc:picChg>
        <pc:picChg chg="add mod">
          <ac:chgData name="Vytautas Vaitiekūnas" userId="S::vytautas.vaitiekunas@kurklt.lt::1d88cd32-ba47-470e-aebe-c1862d0ffbe5" providerId="AD" clId="Web-{07F3CA81-4D15-4BCC-890D-83B8FD9B7B99}" dt="2020-05-13T18:08:14.149" v="274" actId="1076"/>
          <ac:picMkLst>
            <pc:docMk/>
            <pc:sldMk cId="726366574" sldId="302"/>
            <ac:picMk id="12" creationId="{5A753A08-D818-48A7-B1F3-5EAE6C269A7C}"/>
          </ac:picMkLst>
        </pc:picChg>
        <pc:picChg chg="add mod">
          <ac:chgData name="Vytautas Vaitiekūnas" userId="S::vytautas.vaitiekunas@kurklt.lt::1d88cd32-ba47-470e-aebe-c1862d0ffbe5" providerId="AD" clId="Web-{07F3CA81-4D15-4BCC-890D-83B8FD9B7B99}" dt="2020-05-13T18:09:18.525" v="277" actId="1076"/>
          <ac:picMkLst>
            <pc:docMk/>
            <pc:sldMk cId="726366574" sldId="302"/>
            <ac:picMk id="16" creationId="{76B3FB44-AF6C-45B7-A0AA-A47C5AE01377}"/>
          </ac:picMkLst>
        </pc:picChg>
        <pc:picChg chg="mod">
          <ac:chgData name="Vytautas Vaitiekūnas" userId="S::vytautas.vaitiekunas@kurklt.lt::1d88cd32-ba47-470e-aebe-c1862d0ffbe5" providerId="AD" clId="Web-{07F3CA81-4D15-4BCC-890D-83B8FD9B7B99}" dt="2020-05-13T17:59:57.348" v="0" actId="1076"/>
          <ac:picMkLst>
            <pc:docMk/>
            <pc:sldMk cId="726366574" sldId="302"/>
            <ac:picMk id="17" creationId="{6943CD5E-DED9-461B-9DC3-6E008AB04863}"/>
          </ac:picMkLst>
        </pc:picChg>
        <pc:picChg chg="add mod">
          <ac:chgData name="Vytautas Vaitiekūnas" userId="S::vytautas.vaitiekunas@kurklt.lt::1d88cd32-ba47-470e-aebe-c1862d0ffbe5" providerId="AD" clId="Web-{07F3CA81-4D15-4BCC-890D-83B8FD9B7B99}" dt="2020-05-13T18:13:06.058" v="285" actId="1076"/>
          <ac:picMkLst>
            <pc:docMk/>
            <pc:sldMk cId="726366574" sldId="302"/>
            <ac:picMk id="18" creationId="{5300D11C-2796-40C8-9DE9-3E4594719F15}"/>
          </ac:picMkLst>
        </pc:picChg>
      </pc:sldChg>
      <pc:sldChg chg="modSp">
        <pc:chgData name="Vytautas Vaitiekūnas" userId="S::vytautas.vaitiekunas@kurklt.lt::1d88cd32-ba47-470e-aebe-c1862d0ffbe5" providerId="AD" clId="Web-{07F3CA81-4D15-4BCC-890D-83B8FD9B7B99}" dt="2020-05-13T18:18:42.467" v="404" actId="20577"/>
        <pc:sldMkLst>
          <pc:docMk/>
          <pc:sldMk cId="1245698016" sldId="325"/>
        </pc:sldMkLst>
        <pc:spChg chg="mod">
          <ac:chgData name="Vytautas Vaitiekūnas" userId="S::vytautas.vaitiekunas@kurklt.lt::1d88cd32-ba47-470e-aebe-c1862d0ffbe5" providerId="AD" clId="Web-{07F3CA81-4D15-4BCC-890D-83B8FD9B7B99}" dt="2020-05-13T18:18:42.467" v="404" actId="20577"/>
          <ac:spMkLst>
            <pc:docMk/>
            <pc:sldMk cId="1245698016" sldId="325"/>
            <ac:spMk id="534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3C5AFDA2-B031-4DE9-9A94-16D61260E4DE}"/>
    <pc:docChg chg="modSld sldOrd">
      <pc:chgData name="Skaidrilė Grigaitė-Mockevičienė" userId="S::skaidrile.grigaite@kurklt.lt::4f18ed95-f704-4480-a25d-f4f91b4f5cbf" providerId="AD" clId="Web-{3C5AFDA2-B031-4DE9-9A94-16D61260E4DE}" dt="2020-04-29T20:29:52.373" v="251" actId="1076"/>
      <pc:docMkLst>
        <pc:docMk/>
      </pc:docMkLst>
      <pc:sldChg chg="modSp">
        <pc:chgData name="Skaidrilė Grigaitė-Mockevičienė" userId="S::skaidrile.grigaite@kurklt.lt::4f18ed95-f704-4480-a25d-f4f91b4f5cbf" providerId="AD" clId="Web-{3C5AFDA2-B031-4DE9-9A94-16D61260E4DE}" dt="2020-04-29T20:26:14.542" v="235" actId="20577"/>
        <pc:sldMkLst>
          <pc:docMk/>
          <pc:sldMk cId="1793500218" sldId="290"/>
        </pc:sldMkLst>
        <pc:spChg chg="mod">
          <ac:chgData name="Skaidrilė Grigaitė-Mockevičienė" userId="S::skaidrile.grigaite@kurklt.lt::4f18ed95-f704-4480-a25d-f4f91b4f5cbf" providerId="AD" clId="Web-{3C5AFDA2-B031-4DE9-9A94-16D61260E4DE}" dt="2020-04-29T20:23:22.884" v="178" actId="20577"/>
          <ac:spMkLst>
            <pc:docMk/>
            <pc:sldMk cId="1793500218" sldId="290"/>
            <ac:spMk id="6" creationId="{CDA4EE3F-F616-4330-9C63-1FC57FB4B590}"/>
          </ac:spMkLst>
        </pc:spChg>
        <pc:spChg chg="mod">
          <ac:chgData name="Skaidrilė Grigaitė-Mockevičienė" userId="S::skaidrile.grigaite@kurklt.lt::4f18ed95-f704-4480-a25d-f4f91b4f5cbf" providerId="AD" clId="Web-{3C5AFDA2-B031-4DE9-9A94-16D61260E4DE}" dt="2020-04-29T20:26:14.542" v="235" actId="20577"/>
          <ac:spMkLst>
            <pc:docMk/>
            <pc:sldMk cId="1793500218" sldId="290"/>
            <ac:spMk id="7" creationId="{AD1F2B5B-9F8E-407C-A39C-A4C508AF6657}"/>
          </ac:spMkLst>
        </pc:spChg>
      </pc:sldChg>
      <pc:sldChg chg="ord">
        <pc:chgData name="Skaidrilė Grigaitė-Mockevičienė" userId="S::skaidrile.grigaite@kurklt.lt::4f18ed95-f704-4480-a25d-f4f91b4f5cbf" providerId="AD" clId="Web-{3C5AFDA2-B031-4DE9-9A94-16D61260E4DE}" dt="2020-04-29T20:29:49.576" v="250"/>
        <pc:sldMkLst>
          <pc:docMk/>
          <pc:sldMk cId="3188349201" sldId="299"/>
        </pc:sldMkLst>
      </pc:sldChg>
      <pc:sldChg chg="modSp">
        <pc:chgData name="Skaidrilė Grigaitė-Mockevičienė" userId="S::skaidrile.grigaite@kurklt.lt::4f18ed95-f704-4480-a25d-f4f91b4f5cbf" providerId="AD" clId="Web-{3C5AFDA2-B031-4DE9-9A94-16D61260E4DE}" dt="2020-04-29T20:21:55.914" v="164" actId="20577"/>
        <pc:sldMkLst>
          <pc:docMk/>
          <pc:sldMk cId="941887746" sldId="308"/>
        </pc:sldMkLst>
        <pc:spChg chg="mod">
          <ac:chgData name="Skaidrilė Grigaitė-Mockevičienė" userId="S::skaidrile.grigaite@kurklt.lt::4f18ed95-f704-4480-a25d-f4f91b4f5cbf" providerId="AD" clId="Web-{3C5AFDA2-B031-4DE9-9A94-16D61260E4DE}" dt="2020-04-29T20:10:34.453" v="47" actId="20577"/>
          <ac:spMkLst>
            <pc:docMk/>
            <pc:sldMk cId="941887746" sldId="308"/>
            <ac:spMk id="3" creationId="{78F306F8-A54B-4899-92B3-7E4C91EF75AD}"/>
          </ac:spMkLst>
        </pc:spChg>
        <pc:spChg chg="mod">
          <ac:chgData name="Skaidrilė Grigaitė-Mockevičienė" userId="S::skaidrile.grigaite@kurklt.lt::4f18ed95-f704-4480-a25d-f4f91b4f5cbf" providerId="AD" clId="Web-{3C5AFDA2-B031-4DE9-9A94-16D61260E4DE}" dt="2020-04-29T20:21:31.945" v="161" actId="20577"/>
          <ac:spMkLst>
            <pc:docMk/>
            <pc:sldMk cId="941887746" sldId="308"/>
            <ac:spMk id="4" creationId="{FD83D8BE-5623-45FE-85AF-F19216999F19}"/>
          </ac:spMkLst>
        </pc:spChg>
        <pc:spChg chg="mod">
          <ac:chgData name="Skaidrilė Grigaitė-Mockevičienė" userId="S::skaidrile.grigaite@kurklt.lt::4f18ed95-f704-4480-a25d-f4f91b4f5cbf" providerId="AD" clId="Web-{3C5AFDA2-B031-4DE9-9A94-16D61260E4DE}" dt="2020-04-29T20:11:39.766" v="72" actId="20577"/>
          <ac:spMkLst>
            <pc:docMk/>
            <pc:sldMk cId="941887746" sldId="308"/>
            <ac:spMk id="5" creationId="{A5E27ED2-496C-4269-955F-49EDAEB07326}"/>
          </ac:spMkLst>
        </pc:spChg>
        <pc:spChg chg="mod">
          <ac:chgData name="Skaidrilė Grigaitė-Mockevičienė" userId="S::skaidrile.grigaite@kurklt.lt::4f18ed95-f704-4480-a25d-f4f91b4f5cbf" providerId="AD" clId="Web-{3C5AFDA2-B031-4DE9-9A94-16D61260E4DE}" dt="2020-04-29T20:21:55.914" v="164" actId="20577"/>
          <ac:spMkLst>
            <pc:docMk/>
            <pc:sldMk cId="941887746" sldId="308"/>
            <ac:spMk id="6" creationId="{F207E6DB-6A11-46B8-B4C6-CB5BA28C08FC}"/>
          </ac:spMkLst>
        </pc:spChg>
      </pc:sldChg>
      <pc:sldChg chg="addSp delSp modSp">
        <pc:chgData name="Skaidrilė Grigaitė-Mockevičienė" userId="S::skaidrile.grigaite@kurklt.lt::4f18ed95-f704-4480-a25d-f4f91b4f5cbf" providerId="AD" clId="Web-{3C5AFDA2-B031-4DE9-9A94-16D61260E4DE}" dt="2020-04-29T20:29:52.373" v="251" actId="1076"/>
        <pc:sldMkLst>
          <pc:docMk/>
          <pc:sldMk cId="368095192" sldId="310"/>
        </pc:sldMkLst>
        <pc:spChg chg="mod">
          <ac:chgData name="Skaidrilė Grigaitė-Mockevičienė" userId="S::skaidrile.grigaite@kurklt.lt::4f18ed95-f704-4480-a25d-f4f91b4f5cbf" providerId="AD" clId="Web-{3C5AFDA2-B031-4DE9-9A94-16D61260E4DE}" dt="2020-04-29T20:08:33.733" v="22" actId="20577"/>
          <ac:spMkLst>
            <pc:docMk/>
            <pc:sldMk cId="368095192" sldId="310"/>
            <ac:spMk id="6" creationId="{56FF6A9E-EFB5-456D-B552-7612F4FA1658}"/>
          </ac:spMkLst>
        </pc:spChg>
        <pc:spChg chg="mod">
          <ac:chgData name="Skaidrilė Grigaitė-Mockevičienė" userId="S::skaidrile.grigaite@kurklt.lt::4f18ed95-f704-4480-a25d-f4f91b4f5cbf" providerId="AD" clId="Web-{3C5AFDA2-B031-4DE9-9A94-16D61260E4DE}" dt="2020-04-29T20:08:27.186" v="20" actId="20577"/>
          <ac:spMkLst>
            <pc:docMk/>
            <pc:sldMk cId="368095192" sldId="310"/>
            <ac:spMk id="7" creationId="{34F19B65-4FD1-4162-AB84-445E2F7BEEFC}"/>
          </ac:spMkLst>
        </pc:spChg>
        <pc:spChg chg="add del mod">
          <ac:chgData name="Skaidrilė Grigaitė-Mockevičienė" userId="S::skaidrile.grigaite@kurklt.lt::4f18ed95-f704-4480-a25d-f4f91b4f5cbf" providerId="AD" clId="Web-{3C5AFDA2-B031-4DE9-9A94-16D61260E4DE}" dt="2020-04-29T20:29:52.373" v="251" actId="1076"/>
          <ac:spMkLst>
            <pc:docMk/>
            <pc:sldMk cId="368095192" sldId="310"/>
            <ac:spMk id="30" creationId="{7AC1559C-327A-49CE-BC81-61ED832B9C37}"/>
          </ac:spMkLst>
        </pc:spChg>
        <pc:spChg chg="mod">
          <ac:chgData name="Skaidrilė Grigaitė-Mockevičienė" userId="S::skaidrile.grigaite@kurklt.lt::4f18ed95-f704-4480-a25d-f4f91b4f5cbf" providerId="AD" clId="Web-{3C5AFDA2-B031-4DE9-9A94-16D61260E4DE}" dt="2020-04-29T20:27:04.918" v="241" actId="14100"/>
          <ac:spMkLst>
            <pc:docMk/>
            <pc:sldMk cId="368095192" sldId="310"/>
            <ac:spMk id="31" creationId="{62B11189-5CEE-4704-A070-55EC09A55CF7}"/>
          </ac:spMkLst>
        </pc:spChg>
        <pc:spChg chg="mod">
          <ac:chgData name="Skaidrilė Grigaitė-Mockevičienė" userId="S::skaidrile.grigaite@kurklt.lt::4f18ed95-f704-4480-a25d-f4f91b4f5cbf" providerId="AD" clId="Web-{3C5AFDA2-B031-4DE9-9A94-16D61260E4DE}" dt="2020-04-29T20:26:59.808" v="240" actId="14100"/>
          <ac:spMkLst>
            <pc:docMk/>
            <pc:sldMk cId="368095192" sldId="310"/>
            <ac:spMk id="32" creationId="{086755BF-D55B-4242-847C-970B9F1C68B8}"/>
          </ac:spMkLst>
        </pc:spChg>
        <pc:spChg chg="mod">
          <ac:chgData name="Skaidrilė Grigaitė-Mockevičienė" userId="S::skaidrile.grigaite@kurklt.lt::4f18ed95-f704-4480-a25d-f4f91b4f5cbf" providerId="AD" clId="Web-{3C5AFDA2-B031-4DE9-9A94-16D61260E4DE}" dt="2020-04-29T20:27:23.855" v="244" actId="14100"/>
          <ac:spMkLst>
            <pc:docMk/>
            <pc:sldMk cId="368095192" sldId="310"/>
            <ac:spMk id="33" creationId="{6959ED3B-D051-4D44-AA52-27BF9FCB3EE0}"/>
          </ac:spMkLst>
        </pc:spChg>
        <pc:spChg chg="mod">
          <ac:chgData name="Skaidrilė Grigaitė-Mockevičienė" userId="S::skaidrile.grigaite@kurklt.lt::4f18ed95-f704-4480-a25d-f4f91b4f5cbf" providerId="AD" clId="Web-{3C5AFDA2-B031-4DE9-9A94-16D61260E4DE}" dt="2020-04-29T20:27:35.074" v="246" actId="14100"/>
          <ac:spMkLst>
            <pc:docMk/>
            <pc:sldMk cId="368095192" sldId="310"/>
            <ac:spMk id="34" creationId="{3760D5DE-89DC-4DCB-A2A0-2007AF2AE4C5}"/>
          </ac:spMkLst>
        </pc:spChg>
        <pc:spChg chg="mod">
          <ac:chgData name="Skaidrilė Grigaitė-Mockevičienė" userId="S::skaidrile.grigaite@kurklt.lt::4f18ed95-f704-4480-a25d-f4f91b4f5cbf" providerId="AD" clId="Web-{3C5AFDA2-B031-4DE9-9A94-16D61260E4DE}" dt="2020-04-29T20:26:51.058" v="238" actId="14100"/>
          <ac:spMkLst>
            <pc:docMk/>
            <pc:sldMk cId="368095192" sldId="310"/>
            <ac:spMk id="35" creationId="{E04F154D-45EE-415A-8CE6-FFA918E617D9}"/>
          </ac:spMkLst>
        </pc:spChg>
        <pc:spChg chg="mod">
          <ac:chgData name="Skaidrilė Grigaitė-Mockevičienė" userId="S::skaidrile.grigaite@kurklt.lt::4f18ed95-f704-4480-a25d-f4f91b4f5cbf" providerId="AD" clId="Web-{3C5AFDA2-B031-4DE9-9A94-16D61260E4DE}" dt="2020-04-29T20:27:17.637" v="243" actId="14100"/>
          <ac:spMkLst>
            <pc:docMk/>
            <pc:sldMk cId="368095192" sldId="310"/>
            <ac:spMk id="36" creationId="{26BF298B-15CB-4AE8-9EA9-53294487B828}"/>
          </ac:spMkLst>
        </pc:spChg>
        <pc:spChg chg="mod">
          <ac:chgData name="Skaidrilė Grigaitė-Mockevičienė" userId="S::skaidrile.grigaite@kurklt.lt::4f18ed95-f704-4480-a25d-f4f91b4f5cbf" providerId="AD" clId="Web-{3C5AFDA2-B031-4DE9-9A94-16D61260E4DE}" dt="2020-04-29T20:27:30.809" v="245" actId="14100"/>
          <ac:spMkLst>
            <pc:docMk/>
            <pc:sldMk cId="368095192" sldId="310"/>
            <ac:spMk id="37" creationId="{224ED91E-4C07-4D4C-916C-5559506EA62B}"/>
          </ac:spMkLst>
        </pc:spChg>
      </pc:sldChg>
    </pc:docChg>
  </pc:docChgLst>
  <pc:docChgLst>
    <pc:chgData name="Vytautas Vaitiekūnas" userId="S::vytautas.vaitiekunas@kurklt.lt::1d88cd32-ba47-470e-aebe-c1862d0ffbe5" providerId="AD" clId="Web-{559575A0-B6F6-4277-90F1-A9872E447D7B}"/>
    <pc:docChg chg="modSld">
      <pc:chgData name="Vytautas Vaitiekūnas" userId="S::vytautas.vaitiekunas@kurklt.lt::1d88cd32-ba47-470e-aebe-c1862d0ffbe5" providerId="AD" clId="Web-{559575A0-B6F6-4277-90F1-A9872E447D7B}" dt="2020-03-31T13:10:00.268" v="187" actId="20577"/>
      <pc:docMkLst>
        <pc:docMk/>
      </pc:docMkLst>
      <pc:sldChg chg="modSp">
        <pc:chgData name="Vytautas Vaitiekūnas" userId="S::vytautas.vaitiekunas@kurklt.lt::1d88cd32-ba47-470e-aebe-c1862d0ffbe5" providerId="AD" clId="Web-{559575A0-B6F6-4277-90F1-A9872E447D7B}" dt="2020-03-31T12:13:52.040" v="16" actId="20577"/>
        <pc:sldMkLst>
          <pc:docMk/>
          <pc:sldMk cId="0" sldId="258"/>
        </pc:sldMkLst>
        <pc:spChg chg="mod">
          <ac:chgData name="Vytautas Vaitiekūnas" userId="S::vytautas.vaitiekunas@kurklt.lt::1d88cd32-ba47-470e-aebe-c1862d0ffbe5" providerId="AD" clId="Web-{559575A0-B6F6-4277-90F1-A9872E447D7B}" dt="2020-03-31T12:13:52.040" v="16" actId="20577"/>
          <ac:spMkLst>
            <pc:docMk/>
            <pc:sldMk cId="0" sldId="258"/>
            <ac:spMk id="361" creationId="{00000000-0000-0000-0000-000000000000}"/>
          </ac:spMkLst>
        </pc:spChg>
      </pc:sldChg>
      <pc:sldChg chg="addSp delSp modSp">
        <pc:chgData name="Vytautas Vaitiekūnas" userId="S::vytautas.vaitiekunas@kurklt.lt::1d88cd32-ba47-470e-aebe-c1862d0ffbe5" providerId="AD" clId="Web-{559575A0-B6F6-4277-90F1-A9872E447D7B}" dt="2020-03-31T12:47:23.543" v="135" actId="20577"/>
        <pc:sldMkLst>
          <pc:docMk/>
          <pc:sldMk cId="0" sldId="264"/>
        </pc:sldMkLst>
        <pc:spChg chg="mod">
          <ac:chgData name="Vytautas Vaitiekūnas" userId="S::vytautas.vaitiekunas@kurklt.lt::1d88cd32-ba47-470e-aebe-c1862d0ffbe5" providerId="AD" clId="Web-{559575A0-B6F6-4277-90F1-A9872E447D7B}" dt="2020-03-31T12:41:00.302" v="119" actId="20577"/>
          <ac:spMkLst>
            <pc:docMk/>
            <pc:sldMk cId="0" sldId="264"/>
            <ac:spMk id="3" creationId="{53A3D55A-2C89-4690-AB45-78374305633A}"/>
          </ac:spMkLst>
        </pc:spChg>
        <pc:spChg chg="mod">
          <ac:chgData name="Vytautas Vaitiekūnas" userId="S::vytautas.vaitiekunas@kurklt.lt::1d88cd32-ba47-470e-aebe-c1862d0ffbe5" providerId="AD" clId="Web-{559575A0-B6F6-4277-90F1-A9872E447D7B}" dt="2020-03-31T12:41:07.130" v="121" actId="14100"/>
          <ac:spMkLst>
            <pc:docMk/>
            <pc:sldMk cId="0" sldId="264"/>
            <ac:spMk id="4" creationId="{6D1707DF-2263-4BE8-A3C5-48347E193BA5}"/>
          </ac:spMkLst>
        </pc:spChg>
        <pc:spChg chg="add del mod">
          <ac:chgData name="Vytautas Vaitiekūnas" userId="S::vytautas.vaitiekunas@kurklt.lt::1d88cd32-ba47-470e-aebe-c1862d0ffbe5" providerId="AD" clId="Web-{559575A0-B6F6-4277-90F1-A9872E447D7B}" dt="2020-03-31T12:46:20.135" v="134"/>
          <ac:spMkLst>
            <pc:docMk/>
            <pc:sldMk cId="0" sldId="264"/>
            <ac:spMk id="5" creationId="{483537D0-B261-4E24-A57E-9F171ECDB6B7}"/>
          </ac:spMkLst>
        </pc:spChg>
        <pc:spChg chg="mod">
          <ac:chgData name="Vytautas Vaitiekūnas" userId="S::vytautas.vaitiekunas@kurklt.lt::1d88cd32-ba47-470e-aebe-c1862d0ffbe5" providerId="AD" clId="Web-{559575A0-B6F6-4277-90F1-A9872E447D7B}" dt="2020-03-31T12:14:35.494" v="24" actId="20577"/>
          <ac:spMkLst>
            <pc:docMk/>
            <pc:sldMk cId="0" sldId="264"/>
            <ac:spMk id="19" creationId="{46B02887-B0D6-47A1-9D72-6AA6FBB6D998}"/>
          </ac:spMkLst>
        </pc:spChg>
        <pc:spChg chg="mod">
          <ac:chgData name="Vytautas Vaitiekūnas" userId="S::vytautas.vaitiekunas@kurklt.lt::1d88cd32-ba47-470e-aebe-c1862d0ffbe5" providerId="AD" clId="Web-{559575A0-B6F6-4277-90F1-A9872E447D7B}" dt="2020-03-31T12:14:32.416" v="23" actId="20577"/>
          <ac:spMkLst>
            <pc:docMk/>
            <pc:sldMk cId="0" sldId="264"/>
            <ac:spMk id="23" creationId="{524294BC-0DFD-41B7-9E37-07FCA70A88DA}"/>
          </ac:spMkLst>
        </pc:spChg>
        <pc:spChg chg="del mod topLvl">
          <ac:chgData name="Vytautas Vaitiekūnas" userId="S::vytautas.vaitiekunas@kurklt.lt::1d88cd32-ba47-470e-aebe-c1862d0ffbe5" providerId="AD" clId="Web-{559575A0-B6F6-4277-90F1-A9872E447D7B}" dt="2020-03-31T12:45:26.728" v="128"/>
          <ac:spMkLst>
            <pc:docMk/>
            <pc:sldMk cId="0" sldId="264"/>
            <ac:spMk id="24" creationId="{BE76B19F-2451-4448-A42A-EFC4A7404780}"/>
          </ac:spMkLst>
        </pc:spChg>
        <pc:spChg chg="del topLvl">
          <ac:chgData name="Vytautas Vaitiekūnas" userId="S::vytautas.vaitiekunas@kurklt.lt::1d88cd32-ba47-470e-aebe-c1862d0ffbe5" providerId="AD" clId="Web-{559575A0-B6F6-4277-90F1-A9872E447D7B}" dt="2020-03-31T12:45:29.728" v="129"/>
          <ac:spMkLst>
            <pc:docMk/>
            <pc:sldMk cId="0" sldId="264"/>
            <ac:spMk id="25" creationId="{9907F036-286C-4A5D-A612-3D6DED9DC880}"/>
          </ac:spMkLst>
        </pc:spChg>
        <pc:spChg chg="mod">
          <ac:chgData name="Vytautas Vaitiekūnas" userId="S::vytautas.vaitiekunas@kurklt.lt::1d88cd32-ba47-470e-aebe-c1862d0ffbe5" providerId="AD" clId="Web-{559575A0-B6F6-4277-90F1-A9872E447D7B}" dt="2020-03-31T12:14:29.416" v="22" actId="20577"/>
          <ac:spMkLst>
            <pc:docMk/>
            <pc:sldMk cId="0" sldId="264"/>
            <ac:spMk id="504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559575A0-B6F6-4277-90F1-A9872E447D7B}" dt="2020-03-31T12:14:26.369" v="20" actId="20577"/>
          <ac:spMkLst>
            <pc:docMk/>
            <pc:sldMk cId="0" sldId="264"/>
            <ac:spMk id="506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559575A0-B6F6-4277-90F1-A9872E447D7B}" dt="2020-03-31T12:14:22.009" v="18" actId="20577"/>
          <ac:spMkLst>
            <pc:docMk/>
            <pc:sldMk cId="0" sldId="264"/>
            <ac:spMk id="508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559575A0-B6F6-4277-90F1-A9872E447D7B}" dt="2020-03-31T12:14:22.119" v="19" actId="20577"/>
          <ac:spMkLst>
            <pc:docMk/>
            <pc:sldMk cId="0" sldId="264"/>
            <ac:spMk id="510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559575A0-B6F6-4277-90F1-A9872E447D7B}" dt="2020-03-31T12:47:23.543" v="135" actId="20577"/>
          <ac:spMkLst>
            <pc:docMk/>
            <pc:sldMk cId="0" sldId="264"/>
            <ac:spMk id="511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559575A0-B6F6-4277-90F1-A9872E447D7B}" dt="2020-03-31T12:30:44.010" v="73" actId="20577"/>
          <ac:spMkLst>
            <pc:docMk/>
            <pc:sldMk cId="0" sldId="264"/>
            <ac:spMk id="531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559575A0-B6F6-4277-90F1-A9872E447D7B}" dt="2020-03-31T12:30:49.760" v="74" actId="20577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559575A0-B6F6-4277-90F1-A9872E447D7B}" dt="2020-03-31T12:31:02.339" v="80" actId="1076"/>
          <ac:spMkLst>
            <pc:docMk/>
            <pc:sldMk cId="0" sldId="264"/>
            <ac:spMk id="533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559575A0-B6F6-4277-90F1-A9872E447D7B}" dt="2020-03-31T12:35:13.765" v="90" actId="20577"/>
          <ac:spMkLst>
            <pc:docMk/>
            <pc:sldMk cId="0" sldId="264"/>
            <ac:spMk id="534" creationId="{00000000-0000-0000-0000-000000000000}"/>
          </ac:spMkLst>
        </pc:spChg>
        <pc:grpChg chg="add del mod">
          <ac:chgData name="Vytautas Vaitiekūnas" userId="S::vytautas.vaitiekunas@kurklt.lt::1d88cd32-ba47-470e-aebe-c1862d0ffbe5" providerId="AD" clId="Web-{559575A0-B6F6-4277-90F1-A9872E447D7B}" dt="2020-03-31T12:45:26.728" v="128"/>
          <ac:grpSpMkLst>
            <pc:docMk/>
            <pc:sldMk cId="0" sldId="264"/>
            <ac:grpSpMk id="2" creationId="{090CCA20-9668-4845-83C7-BBF35D585F24}"/>
          </ac:grpSpMkLst>
        </pc:grpChg>
      </pc:sldChg>
      <pc:sldChg chg="modSp">
        <pc:chgData name="Vytautas Vaitiekūnas" userId="S::vytautas.vaitiekunas@kurklt.lt::1d88cd32-ba47-470e-aebe-c1862d0ffbe5" providerId="AD" clId="Web-{559575A0-B6F6-4277-90F1-A9872E447D7B}" dt="2020-03-31T13:10:00.268" v="186" actId="20577"/>
        <pc:sldMkLst>
          <pc:docMk/>
          <pc:sldMk cId="906039198" sldId="288"/>
        </pc:sldMkLst>
        <pc:spChg chg="mod">
          <ac:chgData name="Vytautas Vaitiekūnas" userId="S::vytautas.vaitiekunas@kurklt.lt::1d88cd32-ba47-470e-aebe-c1862d0ffbe5" providerId="AD" clId="Web-{559575A0-B6F6-4277-90F1-A9872E447D7B}" dt="2020-03-31T13:10:00.268" v="186" actId="20577"/>
          <ac:spMkLst>
            <pc:docMk/>
            <pc:sldMk cId="906039198" sldId="288"/>
            <ac:spMk id="4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90CB3F12-90D0-4A51-AAE9-DBAF1AF85775}"/>
    <pc:docChg chg="modSld">
      <pc:chgData name="Skaidrilė Grigaitė-Mockevičienė" userId="S::skaidrile.grigaite@kurklt.lt::4f18ed95-f704-4480-a25d-f4f91b4f5cbf" providerId="AD" clId="Web-{90CB3F12-90D0-4A51-AAE9-DBAF1AF85775}" dt="2020-06-10T05:53:43.785" v="39" actId="20577"/>
      <pc:docMkLst>
        <pc:docMk/>
      </pc:docMkLst>
      <pc:sldChg chg="modSp">
        <pc:chgData name="Skaidrilė Grigaitė-Mockevičienė" userId="S::skaidrile.grigaite@kurklt.lt::4f18ed95-f704-4480-a25d-f4f91b4f5cbf" providerId="AD" clId="Web-{90CB3F12-90D0-4A51-AAE9-DBAF1AF85775}" dt="2020-06-10T05:53:43.785" v="39" actId="20577"/>
        <pc:sldMkLst>
          <pc:docMk/>
          <pc:sldMk cId="2355863082" sldId="390"/>
        </pc:sldMkLst>
        <pc:spChg chg="mod">
          <ac:chgData name="Skaidrilė Grigaitė-Mockevičienė" userId="S::skaidrile.grigaite@kurklt.lt::4f18ed95-f704-4480-a25d-f4f91b4f5cbf" providerId="AD" clId="Web-{90CB3F12-90D0-4A51-AAE9-DBAF1AF85775}" dt="2020-06-10T05:53:43.785" v="39" actId="20577"/>
          <ac:spMkLst>
            <pc:docMk/>
            <pc:sldMk cId="2355863082" sldId="390"/>
            <ac:spMk id="533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85EFDA70-D1CB-41FC-B585-A61449FCE91E}"/>
    <pc:docChg chg="addSld delSld modSld sldOrd">
      <pc:chgData name="Vytautas Vaitiekūnas" userId="S::vytautas.vaitiekunas@kurklt.lt::1d88cd32-ba47-470e-aebe-c1862d0ffbe5" providerId="AD" clId="Web-{85EFDA70-D1CB-41FC-B585-A61449FCE91E}" dt="2020-05-12T07:25:59.912" v="40"/>
      <pc:docMkLst>
        <pc:docMk/>
      </pc:docMkLst>
      <pc:sldChg chg="modSp">
        <pc:chgData name="Vytautas Vaitiekūnas" userId="S::vytautas.vaitiekunas@kurklt.lt::1d88cd32-ba47-470e-aebe-c1862d0ffbe5" providerId="AD" clId="Web-{85EFDA70-D1CB-41FC-B585-A61449FCE91E}" dt="2020-05-12T07:03:32.976" v="21" actId="20577"/>
        <pc:sldMkLst>
          <pc:docMk/>
          <pc:sldMk cId="0" sldId="263"/>
        </pc:sldMkLst>
        <pc:spChg chg="mod">
          <ac:chgData name="Vytautas Vaitiekūnas" userId="S::vytautas.vaitiekunas@kurklt.lt::1d88cd32-ba47-470e-aebe-c1862d0ffbe5" providerId="AD" clId="Web-{85EFDA70-D1CB-41FC-B585-A61449FCE91E}" dt="2020-05-12T07:03:32.976" v="21" actId="20577"/>
          <ac:spMkLst>
            <pc:docMk/>
            <pc:sldMk cId="0" sldId="263"/>
            <ac:spMk id="12" creationId="{00000000-0000-0000-0000-000000000000}"/>
          </ac:spMkLst>
        </pc:spChg>
      </pc:sldChg>
      <pc:sldChg chg="modSp ord">
        <pc:chgData name="Vytautas Vaitiekūnas" userId="S::vytautas.vaitiekunas@kurklt.lt::1d88cd32-ba47-470e-aebe-c1862d0ffbe5" providerId="AD" clId="Web-{85EFDA70-D1CB-41FC-B585-A61449FCE91E}" dt="2020-05-12T07:22:45.144" v="36" actId="20577"/>
        <pc:sldMkLst>
          <pc:docMk/>
          <pc:sldMk cId="368095192" sldId="310"/>
        </pc:sldMkLst>
        <pc:spChg chg="mod">
          <ac:chgData name="Vytautas Vaitiekūnas" userId="S::vytautas.vaitiekunas@kurklt.lt::1d88cd32-ba47-470e-aebe-c1862d0ffbe5" providerId="AD" clId="Web-{85EFDA70-D1CB-41FC-B585-A61449FCE91E}" dt="2020-05-12T07:22:45.144" v="36" actId="20577"/>
          <ac:spMkLst>
            <pc:docMk/>
            <pc:sldMk cId="368095192" sldId="310"/>
            <ac:spMk id="6" creationId="{56FF6A9E-EFB5-456D-B552-7612F4FA1658}"/>
          </ac:spMkLst>
        </pc:spChg>
      </pc:sldChg>
      <pc:sldChg chg="ord">
        <pc:chgData name="Vytautas Vaitiekūnas" userId="S::vytautas.vaitiekunas@kurklt.lt::1d88cd32-ba47-470e-aebe-c1862d0ffbe5" providerId="AD" clId="Web-{85EFDA70-D1CB-41FC-B585-A61449FCE91E}" dt="2020-05-12T07:00:07.818" v="0"/>
        <pc:sldMkLst>
          <pc:docMk/>
          <pc:sldMk cId="580933434" sldId="323"/>
        </pc:sldMkLst>
      </pc:sldChg>
      <pc:sldChg chg="add del ord replId">
        <pc:chgData name="Vytautas Vaitiekūnas" userId="S::vytautas.vaitiekunas@kurklt.lt::1d88cd32-ba47-470e-aebe-c1862d0ffbe5" providerId="AD" clId="Web-{85EFDA70-D1CB-41FC-B585-A61449FCE91E}" dt="2020-05-12T07:25:59.912" v="40"/>
        <pc:sldMkLst>
          <pc:docMk/>
          <pc:sldMk cId="3546724569" sldId="325"/>
        </pc:sldMkLst>
      </pc:sldChg>
    </pc:docChg>
  </pc:docChgLst>
  <pc:docChgLst>
    <pc:chgData name="Dovilė Sujetaitė" userId="S::dovile.sujetaite@kurklt.lt::a882832e-847c-4685-bbf9-82a56c051e2f" providerId="AD" clId="Web-{7B35AE2C-6A9A-4989-B96D-C3E90322472D}"/>
    <pc:docChg chg="addSld delSld modSld sldOrd">
      <pc:chgData name="Dovilė Sujetaitė" userId="S::dovile.sujetaite@kurklt.lt::a882832e-847c-4685-bbf9-82a56c051e2f" providerId="AD" clId="Web-{7B35AE2C-6A9A-4989-B96D-C3E90322472D}" dt="2020-06-30T13:46:19.394" v="125" actId="20577"/>
      <pc:docMkLst>
        <pc:docMk/>
      </pc:docMkLst>
      <pc:sldChg chg="ord">
        <pc:chgData name="Dovilė Sujetaitė" userId="S::dovile.sujetaite@kurklt.lt::a882832e-847c-4685-bbf9-82a56c051e2f" providerId="AD" clId="Web-{7B35AE2C-6A9A-4989-B96D-C3E90322472D}" dt="2020-06-30T13:41:00.936" v="82"/>
        <pc:sldMkLst>
          <pc:docMk/>
          <pc:sldMk cId="0" sldId="263"/>
        </pc:sldMkLst>
      </pc:sldChg>
      <pc:sldChg chg="del">
        <pc:chgData name="Dovilė Sujetaitė" userId="S::dovile.sujetaite@kurklt.lt::a882832e-847c-4685-bbf9-82a56c051e2f" providerId="AD" clId="Web-{7B35AE2C-6A9A-4989-B96D-C3E90322472D}" dt="2020-06-30T13:34:20.023" v="63"/>
        <pc:sldMkLst>
          <pc:docMk/>
          <pc:sldMk cId="4096969626" sldId="334"/>
        </pc:sldMkLst>
      </pc:sldChg>
      <pc:sldChg chg="ord">
        <pc:chgData name="Dovilė Sujetaitė" userId="S::dovile.sujetaite@kurklt.lt::a882832e-847c-4685-bbf9-82a56c051e2f" providerId="AD" clId="Web-{7B35AE2C-6A9A-4989-B96D-C3E90322472D}" dt="2020-06-30T13:41:21.405" v="86"/>
        <pc:sldMkLst>
          <pc:docMk/>
          <pc:sldMk cId="3051972567" sldId="344"/>
        </pc:sldMkLst>
      </pc:sldChg>
      <pc:sldChg chg="ord">
        <pc:chgData name="Dovilė Sujetaitė" userId="S::dovile.sujetaite@kurklt.lt::a882832e-847c-4685-bbf9-82a56c051e2f" providerId="AD" clId="Web-{7B35AE2C-6A9A-4989-B96D-C3E90322472D}" dt="2020-06-30T13:44:19.001" v="103"/>
        <pc:sldMkLst>
          <pc:docMk/>
          <pc:sldMk cId="4051749312" sldId="354"/>
        </pc:sldMkLst>
      </pc:sldChg>
      <pc:sldChg chg="del">
        <pc:chgData name="Dovilė Sujetaitė" userId="S::dovile.sujetaite@kurklt.lt::a882832e-847c-4685-bbf9-82a56c051e2f" providerId="AD" clId="Web-{7B35AE2C-6A9A-4989-B96D-C3E90322472D}" dt="2020-06-30T13:35:56.431" v="70"/>
        <pc:sldMkLst>
          <pc:docMk/>
          <pc:sldMk cId="981013780" sldId="367"/>
        </pc:sldMkLst>
      </pc:sldChg>
      <pc:sldChg chg="modSp ord">
        <pc:chgData name="Dovilė Sujetaitė" userId="S::dovile.sujetaite@kurklt.lt::a882832e-847c-4685-bbf9-82a56c051e2f" providerId="AD" clId="Web-{7B35AE2C-6A9A-4989-B96D-C3E90322472D}" dt="2020-06-30T13:44:10.220" v="102"/>
        <pc:sldMkLst>
          <pc:docMk/>
          <pc:sldMk cId="2549759053" sldId="368"/>
        </pc:sldMkLst>
        <pc:spChg chg="mod">
          <ac:chgData name="Dovilė Sujetaitė" userId="S::dovile.sujetaite@kurklt.lt::a882832e-847c-4685-bbf9-82a56c051e2f" providerId="AD" clId="Web-{7B35AE2C-6A9A-4989-B96D-C3E90322472D}" dt="2020-06-30T13:36:54.510" v="75" actId="20577"/>
          <ac:spMkLst>
            <pc:docMk/>
            <pc:sldMk cId="2549759053" sldId="368"/>
            <ac:spMk id="2" creationId="{43E37BBF-A988-46A5-B81D-E0279597E357}"/>
          </ac:spMkLst>
        </pc:spChg>
        <pc:spChg chg="mod">
          <ac:chgData name="Dovilė Sujetaitė" userId="S::dovile.sujetaite@kurklt.lt::a882832e-847c-4685-bbf9-82a56c051e2f" providerId="AD" clId="Web-{7B35AE2C-6A9A-4989-B96D-C3E90322472D}" dt="2020-06-30T13:40:18.982" v="79" actId="1076"/>
          <ac:spMkLst>
            <pc:docMk/>
            <pc:sldMk cId="2549759053" sldId="368"/>
            <ac:spMk id="3" creationId="{3F5D852D-246F-48A8-A4BC-50F11DF49634}"/>
          </ac:spMkLst>
        </pc:spChg>
        <pc:spChg chg="mod">
          <ac:chgData name="Dovilė Sujetaitė" userId="S::dovile.sujetaite@kurklt.lt::a882832e-847c-4685-bbf9-82a56c051e2f" providerId="AD" clId="Web-{7B35AE2C-6A9A-4989-B96D-C3E90322472D}" dt="2020-06-30T13:40:11.372" v="78" actId="1076"/>
          <ac:spMkLst>
            <pc:docMk/>
            <pc:sldMk cId="2549759053" sldId="368"/>
            <ac:spMk id="15" creationId="{31A41BCE-C44D-44B7-B315-E0016749F31D}"/>
          </ac:spMkLst>
        </pc:spChg>
      </pc:sldChg>
      <pc:sldChg chg="add del ord">
        <pc:chgData name="Dovilė Sujetaitė" userId="S::dovile.sujetaite@kurklt.lt::a882832e-847c-4685-bbf9-82a56c051e2f" providerId="AD" clId="Web-{7B35AE2C-6A9A-4989-B96D-C3E90322472D}" dt="2020-06-30T13:41:14.139" v="85"/>
        <pc:sldMkLst>
          <pc:docMk/>
          <pc:sldMk cId="2210347861" sldId="369"/>
        </pc:sldMkLst>
      </pc:sldChg>
      <pc:sldChg chg="ord">
        <pc:chgData name="Dovilė Sujetaitė" userId="S::dovile.sujetaite@kurklt.lt::a882832e-847c-4685-bbf9-82a56c051e2f" providerId="AD" clId="Web-{7B35AE2C-6A9A-4989-B96D-C3E90322472D}" dt="2020-06-30T13:44:35.939" v="105"/>
        <pc:sldMkLst>
          <pc:docMk/>
          <pc:sldMk cId="1747533264" sldId="371"/>
        </pc:sldMkLst>
      </pc:sldChg>
      <pc:sldChg chg="ord">
        <pc:chgData name="Dovilė Sujetaitė" userId="S::dovile.sujetaite@kurklt.lt::a882832e-847c-4685-bbf9-82a56c051e2f" providerId="AD" clId="Web-{7B35AE2C-6A9A-4989-B96D-C3E90322472D}" dt="2020-06-30T13:44:43.846" v="106"/>
        <pc:sldMkLst>
          <pc:docMk/>
          <pc:sldMk cId="1268516450" sldId="373"/>
        </pc:sldMkLst>
      </pc:sldChg>
      <pc:sldChg chg="ord">
        <pc:chgData name="Dovilė Sujetaitė" userId="S::dovile.sujetaite@kurklt.lt::a882832e-847c-4685-bbf9-82a56c051e2f" providerId="AD" clId="Web-{7B35AE2C-6A9A-4989-B96D-C3E90322472D}" dt="2020-06-30T13:44:51.627" v="107"/>
        <pc:sldMkLst>
          <pc:docMk/>
          <pc:sldMk cId="2708547482" sldId="374"/>
        </pc:sldMkLst>
      </pc:sldChg>
      <pc:sldChg chg="ord">
        <pc:chgData name="Dovilė Sujetaitė" userId="S::dovile.sujetaite@kurklt.lt::a882832e-847c-4685-bbf9-82a56c051e2f" providerId="AD" clId="Web-{7B35AE2C-6A9A-4989-B96D-C3E90322472D}" dt="2020-06-30T13:44:58.315" v="108"/>
        <pc:sldMkLst>
          <pc:docMk/>
          <pc:sldMk cId="705209891" sldId="375"/>
        </pc:sldMkLst>
      </pc:sldChg>
      <pc:sldChg chg="ord">
        <pc:chgData name="Dovilė Sujetaitė" userId="S::dovile.sujetaite@kurklt.lt::a882832e-847c-4685-bbf9-82a56c051e2f" providerId="AD" clId="Web-{7B35AE2C-6A9A-4989-B96D-C3E90322472D}" dt="2020-06-30T13:41:04.201" v="83"/>
        <pc:sldMkLst>
          <pc:docMk/>
          <pc:sldMk cId="1037357767" sldId="376"/>
        </pc:sldMkLst>
      </pc:sldChg>
      <pc:sldChg chg="modSp">
        <pc:chgData name="Dovilė Sujetaitė" userId="S::dovile.sujetaite@kurklt.lt::a882832e-847c-4685-bbf9-82a56c051e2f" providerId="AD" clId="Web-{7B35AE2C-6A9A-4989-B96D-C3E90322472D}" dt="2020-06-30T13:46:19.378" v="124" actId="20577"/>
        <pc:sldMkLst>
          <pc:docMk/>
          <pc:sldMk cId="372140429" sldId="379"/>
        </pc:sldMkLst>
        <pc:spChg chg="mod">
          <ac:chgData name="Dovilė Sujetaitė" userId="S::dovile.sujetaite@kurklt.lt::a882832e-847c-4685-bbf9-82a56c051e2f" providerId="AD" clId="Web-{7B35AE2C-6A9A-4989-B96D-C3E90322472D}" dt="2020-06-30T13:46:19.378" v="124" actId="20577"/>
          <ac:spMkLst>
            <pc:docMk/>
            <pc:sldMk cId="372140429" sldId="379"/>
            <ac:spMk id="2" creationId="{8326C6D2-40AC-4895-9E23-5EA979715109}"/>
          </ac:spMkLst>
        </pc:spChg>
      </pc:sldChg>
      <pc:sldChg chg="ord">
        <pc:chgData name="Dovilė Sujetaitė" userId="S::dovile.sujetaite@kurklt.lt::a882832e-847c-4685-bbf9-82a56c051e2f" providerId="AD" clId="Web-{7B35AE2C-6A9A-4989-B96D-C3E90322472D}" dt="2020-06-30T13:45:11.080" v="109"/>
        <pc:sldMkLst>
          <pc:docMk/>
          <pc:sldMk cId="1945761947" sldId="384"/>
        </pc:sldMkLst>
      </pc:sldChg>
      <pc:sldChg chg="modSp">
        <pc:chgData name="Dovilė Sujetaitė" userId="S::dovile.sujetaite@kurklt.lt::a882832e-847c-4685-bbf9-82a56c051e2f" providerId="AD" clId="Web-{7B35AE2C-6A9A-4989-B96D-C3E90322472D}" dt="2020-06-30T13:24:42.904" v="50" actId="20577"/>
        <pc:sldMkLst>
          <pc:docMk/>
          <pc:sldMk cId="400704218" sldId="385"/>
        </pc:sldMkLst>
        <pc:spChg chg="mod">
          <ac:chgData name="Dovilė Sujetaitė" userId="S::dovile.sujetaite@kurklt.lt::a882832e-847c-4685-bbf9-82a56c051e2f" providerId="AD" clId="Web-{7B35AE2C-6A9A-4989-B96D-C3E90322472D}" dt="2020-06-30T13:24:42.904" v="50" actId="20577"/>
          <ac:spMkLst>
            <pc:docMk/>
            <pc:sldMk cId="400704218" sldId="385"/>
            <ac:spMk id="10" creationId="{1CC9BFCD-355C-4395-A8C9-568CF0DBC6BF}"/>
          </ac:spMkLst>
        </pc:spChg>
      </pc:sldChg>
      <pc:sldChg chg="modSp">
        <pc:chgData name="Dovilė Sujetaitė" userId="S::dovile.sujetaite@kurklt.lt::a882832e-847c-4685-bbf9-82a56c051e2f" providerId="AD" clId="Web-{7B35AE2C-6A9A-4989-B96D-C3E90322472D}" dt="2020-06-30T13:42:12.577" v="101" actId="1076"/>
        <pc:sldMkLst>
          <pc:docMk/>
          <pc:sldMk cId="108309176" sldId="386"/>
        </pc:sldMkLst>
        <pc:spChg chg="mod">
          <ac:chgData name="Dovilė Sujetaitė" userId="S::dovile.sujetaite@kurklt.lt::a882832e-847c-4685-bbf9-82a56c051e2f" providerId="AD" clId="Web-{7B35AE2C-6A9A-4989-B96D-C3E90322472D}" dt="2020-06-30T13:42:12.577" v="101" actId="1076"/>
          <ac:spMkLst>
            <pc:docMk/>
            <pc:sldMk cId="108309176" sldId="386"/>
            <ac:spMk id="3" creationId="{1CC9BFCD-355C-4395-A8C9-568CF0DBC6BF}"/>
          </ac:spMkLst>
        </pc:spChg>
        <pc:spChg chg="mod">
          <ac:chgData name="Dovilė Sujetaitė" userId="S::dovile.sujetaite@kurklt.lt::a882832e-847c-4685-bbf9-82a56c051e2f" providerId="AD" clId="Web-{7B35AE2C-6A9A-4989-B96D-C3E90322472D}" dt="2020-06-30T13:42:08.874" v="100" actId="1076"/>
          <ac:spMkLst>
            <pc:docMk/>
            <pc:sldMk cId="108309176" sldId="386"/>
            <ac:spMk id="6" creationId="{00000000-0000-0000-0000-000000000000}"/>
          </ac:spMkLst>
        </pc:spChg>
      </pc:sldChg>
      <pc:sldChg chg="ord">
        <pc:chgData name="Dovilė Sujetaitė" userId="S::dovile.sujetaite@kurklt.lt::a882832e-847c-4685-bbf9-82a56c051e2f" providerId="AD" clId="Web-{7B35AE2C-6A9A-4989-B96D-C3E90322472D}" dt="2020-06-30T13:39:24.575" v="77"/>
        <pc:sldMkLst>
          <pc:docMk/>
          <pc:sldMk cId="2406370089" sldId="387"/>
        </pc:sldMkLst>
      </pc:sldChg>
      <pc:sldChg chg="modSp">
        <pc:chgData name="Dovilė Sujetaitė" userId="S::dovile.sujetaite@kurklt.lt::a882832e-847c-4685-bbf9-82a56c051e2f" providerId="AD" clId="Web-{7B35AE2C-6A9A-4989-B96D-C3E90322472D}" dt="2020-06-30T13:22:44.840" v="26" actId="20577"/>
        <pc:sldMkLst>
          <pc:docMk/>
          <pc:sldMk cId="2355863082" sldId="390"/>
        </pc:sldMkLst>
        <pc:spChg chg="mod">
          <ac:chgData name="Dovilė Sujetaitė" userId="S::dovile.sujetaite@kurklt.lt::a882832e-847c-4685-bbf9-82a56c051e2f" providerId="AD" clId="Web-{7B35AE2C-6A9A-4989-B96D-C3E90322472D}" dt="2020-06-30T13:22:44.840" v="26" actId="20577"/>
          <ac:spMkLst>
            <pc:docMk/>
            <pc:sldMk cId="2355863082" sldId="390"/>
            <ac:spMk id="533" creationId="{00000000-0000-0000-0000-000000000000}"/>
          </ac:spMkLst>
        </pc:spChg>
      </pc:sldChg>
      <pc:sldChg chg="modSp ord">
        <pc:chgData name="Dovilė Sujetaitė" userId="S::dovile.sujetaite@kurklt.lt::a882832e-847c-4685-bbf9-82a56c051e2f" providerId="AD" clId="Web-{7B35AE2C-6A9A-4989-B96D-C3E90322472D}" dt="2020-06-30T13:44:25.767" v="104"/>
        <pc:sldMkLst>
          <pc:docMk/>
          <pc:sldMk cId="3401121124" sldId="392"/>
        </pc:sldMkLst>
        <pc:spChg chg="mod">
          <ac:chgData name="Dovilė Sujetaitė" userId="S::dovile.sujetaite@kurklt.lt::a882832e-847c-4685-bbf9-82a56c051e2f" providerId="AD" clId="Web-{7B35AE2C-6A9A-4989-B96D-C3E90322472D}" dt="2020-06-30T13:19:55.821" v="8" actId="20577"/>
          <ac:spMkLst>
            <pc:docMk/>
            <pc:sldMk cId="3401121124" sldId="392"/>
            <ac:spMk id="5" creationId="{C4D64D5B-C87B-4755-A4B4-9D87B2A19057}"/>
          </ac:spMkLst>
        </pc:spChg>
      </pc:sldChg>
      <pc:sldChg chg="modSp">
        <pc:chgData name="Dovilė Sujetaitė" userId="S::dovile.sujetaite@kurklt.lt::a882832e-847c-4685-bbf9-82a56c051e2f" providerId="AD" clId="Web-{7B35AE2C-6A9A-4989-B96D-C3E90322472D}" dt="2020-06-30T13:21:53.698" v="20" actId="20577"/>
        <pc:sldMkLst>
          <pc:docMk/>
          <pc:sldMk cId="2483182806" sldId="394"/>
        </pc:sldMkLst>
        <pc:spChg chg="mod">
          <ac:chgData name="Dovilė Sujetaitė" userId="S::dovile.sujetaite@kurklt.lt::a882832e-847c-4685-bbf9-82a56c051e2f" providerId="AD" clId="Web-{7B35AE2C-6A9A-4989-B96D-C3E90322472D}" dt="2020-06-30T13:21:53.698" v="20" actId="20577"/>
          <ac:spMkLst>
            <pc:docMk/>
            <pc:sldMk cId="2483182806" sldId="394"/>
            <ac:spMk id="7" creationId="{0203353E-FCAC-4F29-A104-7F7DB9650B11}"/>
          </ac:spMkLst>
        </pc:spChg>
      </pc:sldChg>
    </pc:docChg>
  </pc:docChgLst>
  <pc:docChgLst>
    <pc:chgData name="Vytautas Vaitiekūnas" userId="S::vytautas.vaitiekunas@kurklt.lt::1d88cd32-ba47-470e-aebe-c1862d0ffbe5" providerId="AD" clId="Web-{6F3D6453-704C-4CDD-BF5C-7E41BEAE60F5}"/>
    <pc:docChg chg="modSld">
      <pc:chgData name="Vytautas Vaitiekūnas" userId="S::vytautas.vaitiekunas@kurklt.lt::1d88cd32-ba47-470e-aebe-c1862d0ffbe5" providerId="AD" clId="Web-{6F3D6453-704C-4CDD-BF5C-7E41BEAE60F5}" dt="2020-03-31T13:58:51.099" v="24"/>
      <pc:docMkLst>
        <pc:docMk/>
      </pc:docMkLst>
      <pc:sldChg chg="addSp modSp">
        <pc:chgData name="Vytautas Vaitiekūnas" userId="S::vytautas.vaitiekunas@kurklt.lt::1d88cd32-ba47-470e-aebe-c1862d0ffbe5" providerId="AD" clId="Web-{6F3D6453-704C-4CDD-BF5C-7E41BEAE60F5}" dt="2020-03-31T13:58:51.099" v="24"/>
        <pc:sldMkLst>
          <pc:docMk/>
          <pc:sldMk cId="0" sldId="264"/>
        </pc:sldMkLst>
        <pc:spChg chg="mod">
          <ac:chgData name="Vytautas Vaitiekūnas" userId="S::vytautas.vaitiekunas@kurklt.lt::1d88cd32-ba47-470e-aebe-c1862d0ffbe5" providerId="AD" clId="Web-{6F3D6453-704C-4CDD-BF5C-7E41BEAE60F5}" dt="2020-03-31T13:50:45.100" v="17" actId="1076"/>
          <ac:spMkLst>
            <pc:docMk/>
            <pc:sldMk cId="0" sldId="264"/>
            <ac:spMk id="19" creationId="{46B02887-B0D6-47A1-9D72-6AA6FBB6D998}"/>
          </ac:spMkLst>
        </pc:spChg>
        <pc:spChg chg="add mod ord">
          <ac:chgData name="Vytautas Vaitiekūnas" userId="S::vytautas.vaitiekunas@kurklt.lt::1d88cd32-ba47-470e-aebe-c1862d0ffbe5" providerId="AD" clId="Web-{6F3D6453-704C-4CDD-BF5C-7E41BEAE60F5}" dt="2020-03-31T13:58:51.099" v="24"/>
          <ac:spMkLst>
            <pc:docMk/>
            <pc:sldMk cId="0" sldId="264"/>
            <ac:spMk id="22" creationId="{629C2F59-EBD1-476A-A4F2-319D5239D013}"/>
          </ac:spMkLst>
        </pc:spChg>
        <pc:spChg chg="mod">
          <ac:chgData name="Vytautas Vaitiekūnas" userId="S::vytautas.vaitiekunas@kurklt.lt::1d88cd32-ba47-470e-aebe-c1862d0ffbe5" providerId="AD" clId="Web-{6F3D6453-704C-4CDD-BF5C-7E41BEAE60F5}" dt="2020-03-31T13:50:45.006" v="16" actId="1076"/>
          <ac:spMkLst>
            <pc:docMk/>
            <pc:sldMk cId="0" sldId="264"/>
            <ac:spMk id="23" creationId="{524294BC-0DFD-41B7-9E37-07FCA70A88DA}"/>
          </ac:spMkLst>
        </pc:spChg>
        <pc:spChg chg="mod">
          <ac:chgData name="Vytautas Vaitiekūnas" userId="S::vytautas.vaitiekunas@kurklt.lt::1d88cd32-ba47-470e-aebe-c1862d0ffbe5" providerId="AD" clId="Web-{6F3D6453-704C-4CDD-BF5C-7E41BEAE60F5}" dt="2020-03-31T13:50:44.913" v="15" actId="1076"/>
          <ac:spMkLst>
            <pc:docMk/>
            <pc:sldMk cId="0" sldId="264"/>
            <ac:spMk id="504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F3D6453-704C-4CDD-BF5C-7E41BEAE60F5}" dt="2020-03-31T13:50:41.413" v="14" actId="1076"/>
          <ac:spMkLst>
            <pc:docMk/>
            <pc:sldMk cId="0" sldId="264"/>
            <ac:spMk id="506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F3D6453-704C-4CDD-BF5C-7E41BEAE60F5}" dt="2020-03-31T13:50:38.256" v="13" actId="1076"/>
          <ac:spMkLst>
            <pc:docMk/>
            <pc:sldMk cId="0" sldId="264"/>
            <ac:spMk id="508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6F3D6453-704C-4CDD-BF5C-7E41BEAE60F5}" dt="2020-03-31T13:46:06.443" v="3" actId="1076"/>
          <ac:spMkLst>
            <pc:docMk/>
            <pc:sldMk cId="0" sldId="264"/>
            <ac:spMk id="510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6F3D6453-704C-4CDD-BF5C-7E41BEAE60F5}" dt="2020-03-31T13:40:05.686" v="0" actId="20577"/>
        <pc:sldMkLst>
          <pc:docMk/>
          <pc:sldMk cId="906039198" sldId="288"/>
        </pc:sldMkLst>
        <pc:spChg chg="mod">
          <ac:chgData name="Vytautas Vaitiekūnas" userId="S::vytautas.vaitiekunas@kurklt.lt::1d88cd32-ba47-470e-aebe-c1862d0ffbe5" providerId="AD" clId="Web-{6F3D6453-704C-4CDD-BF5C-7E41BEAE60F5}" dt="2020-03-31T13:40:05.686" v="0" actId="20577"/>
          <ac:spMkLst>
            <pc:docMk/>
            <pc:sldMk cId="906039198" sldId="288"/>
            <ac:spMk id="4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F9FD6958-74BC-ED2A-AC8F-60B0B81DE7AC}"/>
    <pc:docChg chg="addSld delSld modSld sldOrd">
      <pc:chgData name="Skaidrilė Grigaitė-Mockevičienė" userId="S::skaidrile.grigaite@kurklt.lt::4f18ed95-f704-4480-a25d-f4f91b4f5cbf" providerId="AD" clId="Web-{F9FD6958-74BC-ED2A-AC8F-60B0B81DE7AC}" dt="2020-04-29T12:05:09.290" v="659" actId="20577"/>
      <pc:docMkLst>
        <pc:docMk/>
      </pc:docMkLst>
      <pc:sldChg chg="modSp">
        <pc:chgData name="Skaidrilė Grigaitė-Mockevičienė" userId="S::skaidrile.grigaite@kurklt.lt::4f18ed95-f704-4480-a25d-f4f91b4f5cbf" providerId="AD" clId="Web-{F9FD6958-74BC-ED2A-AC8F-60B0B81DE7AC}" dt="2020-04-29T10:48:05.042" v="24" actId="14100"/>
        <pc:sldMkLst>
          <pc:docMk/>
          <pc:sldMk cId="0" sldId="256"/>
        </pc:sldMkLst>
        <pc:spChg chg="mod">
          <ac:chgData name="Skaidrilė Grigaitė-Mockevičienė" userId="S::skaidrile.grigaite@kurklt.lt::4f18ed95-f704-4480-a25d-f4f91b4f5cbf" providerId="AD" clId="Web-{F9FD6958-74BC-ED2A-AC8F-60B0B81DE7AC}" dt="2020-04-29T10:48:05.042" v="24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F9FD6958-74BC-ED2A-AC8F-60B0B81DE7AC}" dt="2020-04-29T10:47:36.229" v="2" actId="1076"/>
          <ac:spMkLst>
            <pc:docMk/>
            <pc:sldMk cId="0" sldId="256"/>
            <ac:spMk id="7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F9FD6958-74BC-ED2A-AC8F-60B0B81DE7AC}" dt="2020-04-29T11:05:46.880" v="229" actId="1076"/>
        <pc:sldMkLst>
          <pc:docMk/>
          <pc:sldMk cId="0" sldId="264"/>
        </pc:sldMkLst>
        <pc:spChg chg="mod">
          <ac:chgData name="Skaidrilė Grigaitė-Mockevičienė" userId="S::skaidrile.grigaite@kurklt.lt::4f18ed95-f704-4480-a25d-f4f91b4f5cbf" providerId="AD" clId="Web-{F9FD6958-74BC-ED2A-AC8F-60B0B81DE7AC}" dt="2020-04-29T11:05:46.880" v="229" actId="1076"/>
          <ac:spMkLst>
            <pc:docMk/>
            <pc:sldMk cId="0" sldId="264"/>
            <ac:spMk id="3" creationId="{53A3D55A-2C89-4690-AB45-78374305633A}"/>
          </ac:spMkLst>
        </pc:spChg>
        <pc:spChg chg="mod">
          <ac:chgData name="Skaidrilė Grigaitė-Mockevičienė" userId="S::skaidrile.grigaite@kurklt.lt::4f18ed95-f704-4480-a25d-f4f91b4f5cbf" providerId="AD" clId="Web-{F9FD6958-74BC-ED2A-AC8F-60B0B81DE7AC}" dt="2020-04-29T10:53:19.451" v="153" actId="20577"/>
          <ac:spMkLst>
            <pc:docMk/>
            <pc:sldMk cId="0" sldId="264"/>
            <ac:spMk id="21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F9FD6958-74BC-ED2A-AC8F-60B0B81DE7AC}" dt="2020-04-29T10:52:30.607" v="128" actId="20577"/>
          <ac:spMkLst>
            <pc:docMk/>
            <pc:sldMk cId="0" sldId="264"/>
            <ac:spMk id="23" creationId="{524294BC-0DFD-41B7-9E37-07FCA70A88DA}"/>
          </ac:spMkLst>
        </pc:spChg>
        <pc:spChg chg="mod">
          <ac:chgData name="Skaidrilė Grigaitė-Mockevičienė" userId="S::skaidrile.grigaite@kurklt.lt::4f18ed95-f704-4480-a25d-f4f91b4f5cbf" providerId="AD" clId="Web-{F9FD6958-74BC-ED2A-AC8F-60B0B81DE7AC}" dt="2020-04-29T10:52:03.200" v="120" actId="20577"/>
          <ac:spMkLst>
            <pc:docMk/>
            <pc:sldMk cId="0" sldId="264"/>
            <ac:spMk id="506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F9FD6958-74BC-ED2A-AC8F-60B0B81DE7AC}" dt="2020-04-29T10:52:10.419" v="123" actId="20577"/>
          <ac:spMkLst>
            <pc:docMk/>
            <pc:sldMk cId="0" sldId="264"/>
            <ac:spMk id="508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F9FD6958-74BC-ED2A-AC8F-60B0B81DE7AC}" dt="2020-04-29T10:51:22.309" v="108" actId="20577"/>
          <ac:spMkLst>
            <pc:docMk/>
            <pc:sldMk cId="0" sldId="264"/>
            <ac:spMk id="510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F9FD6958-74BC-ED2A-AC8F-60B0B81DE7AC}" dt="2020-04-29T11:02:32.363" v="205" actId="20577"/>
          <ac:spMkLst>
            <pc:docMk/>
            <pc:sldMk cId="0" sldId="264"/>
            <ac:spMk id="531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F9FD6958-74BC-ED2A-AC8F-60B0B81DE7AC}" dt="2020-04-29T10:53:25.529" v="154" actId="20577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F9FD6958-74BC-ED2A-AC8F-60B0B81DE7AC}" dt="2020-04-29T11:05:04.849" v="220" actId="20577"/>
          <ac:spMkLst>
            <pc:docMk/>
            <pc:sldMk cId="0" sldId="264"/>
            <ac:spMk id="534" creationId="{00000000-0000-0000-0000-000000000000}"/>
          </ac:spMkLst>
        </pc:spChg>
      </pc:sldChg>
      <pc:sldChg chg="ord">
        <pc:chgData name="Skaidrilė Grigaitė-Mockevičienė" userId="S::skaidrile.grigaite@kurklt.lt::4f18ed95-f704-4480-a25d-f4f91b4f5cbf" providerId="AD" clId="Web-{F9FD6958-74BC-ED2A-AC8F-60B0B81DE7AC}" dt="2020-04-29T11:07:31.194" v="254"/>
        <pc:sldMkLst>
          <pc:docMk/>
          <pc:sldMk cId="0" sldId="270"/>
        </pc:sldMkLst>
      </pc:sldChg>
      <pc:sldChg chg="del">
        <pc:chgData name="Skaidrilė Grigaitė-Mockevičienė" userId="S::skaidrile.grigaite@kurklt.lt::4f18ed95-f704-4480-a25d-f4f91b4f5cbf" providerId="AD" clId="Web-{F9FD6958-74BC-ED2A-AC8F-60B0B81DE7AC}" dt="2020-04-29T11:08:59.695" v="270"/>
        <pc:sldMkLst>
          <pc:docMk/>
          <pc:sldMk cId="2573637619" sldId="289"/>
        </pc:sldMkLst>
      </pc:sldChg>
      <pc:sldChg chg="addSp modSp">
        <pc:chgData name="Skaidrilė Grigaitė-Mockevičienė" userId="S::skaidrile.grigaite@kurklt.lt::4f18ed95-f704-4480-a25d-f4f91b4f5cbf" providerId="AD" clId="Web-{F9FD6958-74BC-ED2A-AC8F-60B0B81DE7AC}" dt="2020-04-29T11:07:29.194" v="253" actId="20577"/>
        <pc:sldMkLst>
          <pc:docMk/>
          <pc:sldMk cId="1793500218" sldId="290"/>
        </pc:sldMkLst>
        <pc:spChg chg="mod">
          <ac:chgData name="Skaidrilė Grigaitė-Mockevičienė" userId="S::skaidrile.grigaite@kurklt.lt::4f18ed95-f704-4480-a25d-f4f91b4f5cbf" providerId="AD" clId="Web-{F9FD6958-74BC-ED2A-AC8F-60B0B81DE7AC}" dt="2020-04-29T11:07:29.194" v="253" actId="20577"/>
          <ac:spMkLst>
            <pc:docMk/>
            <pc:sldMk cId="1793500218" sldId="290"/>
            <ac:spMk id="6" creationId="{CDA4EE3F-F616-4330-9C63-1FC57FB4B590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1:07:20.241" v="250" actId="20577"/>
          <ac:spMkLst>
            <pc:docMk/>
            <pc:sldMk cId="1793500218" sldId="290"/>
            <ac:spMk id="7" creationId="{AD1F2B5B-9F8E-407C-A39C-A4C508AF6657}"/>
          </ac:spMkLst>
        </pc:spChg>
      </pc:sldChg>
      <pc:sldChg chg="del">
        <pc:chgData name="Skaidrilė Grigaitė-Mockevičienė" userId="S::skaidrile.grigaite@kurklt.lt::4f18ed95-f704-4480-a25d-f4f91b4f5cbf" providerId="AD" clId="Web-{F9FD6958-74BC-ED2A-AC8F-60B0B81DE7AC}" dt="2020-04-29T11:07:34.366" v="256"/>
        <pc:sldMkLst>
          <pc:docMk/>
          <pc:sldMk cId="308708257" sldId="291"/>
        </pc:sldMkLst>
      </pc:sldChg>
      <pc:sldChg chg="del">
        <pc:chgData name="Skaidrilė Grigaitė-Mockevičienė" userId="S::skaidrile.grigaite@kurklt.lt::4f18ed95-f704-4480-a25d-f4f91b4f5cbf" providerId="AD" clId="Web-{F9FD6958-74BC-ED2A-AC8F-60B0B81DE7AC}" dt="2020-04-29T11:07:32.834" v="255"/>
        <pc:sldMkLst>
          <pc:docMk/>
          <pc:sldMk cId="3928778181" sldId="293"/>
        </pc:sldMkLst>
      </pc:sldChg>
      <pc:sldChg chg="add ord replId">
        <pc:chgData name="Skaidrilė Grigaitė-Mockevičienė" userId="S::skaidrile.grigaite@kurklt.lt::4f18ed95-f704-4480-a25d-f4f91b4f5cbf" providerId="AD" clId="Web-{F9FD6958-74BC-ED2A-AC8F-60B0B81DE7AC}" dt="2020-04-29T11:07:47.913" v="258"/>
        <pc:sldMkLst>
          <pc:docMk/>
          <pc:sldMk cId="941887746" sldId="308"/>
        </pc:sldMkLst>
      </pc:sldChg>
      <pc:sldChg chg="addSp delSp modSp add del ord replId">
        <pc:chgData name="Skaidrilė Grigaitė-Mockevičienė" userId="S::skaidrile.grigaite@kurklt.lt::4f18ed95-f704-4480-a25d-f4f91b4f5cbf" providerId="AD" clId="Web-{F9FD6958-74BC-ED2A-AC8F-60B0B81DE7AC}" dt="2020-04-29T11:24:30.782" v="455"/>
        <pc:sldMkLst>
          <pc:docMk/>
          <pc:sldMk cId="777266848" sldId="309"/>
        </pc:sldMkLst>
        <pc:spChg chg="add del">
          <ac:chgData name="Skaidrilė Grigaitė-Mockevičienė" userId="S::skaidrile.grigaite@kurklt.lt::4f18ed95-f704-4480-a25d-f4f91b4f5cbf" providerId="AD" clId="Web-{F9FD6958-74BC-ED2A-AC8F-60B0B81DE7AC}" dt="2020-04-29T11:08:20.882" v="262"/>
          <ac:spMkLst>
            <pc:docMk/>
            <pc:sldMk cId="777266848" sldId="309"/>
            <ac:spMk id="2" creationId="{31FA7ADB-D11F-414E-B9F9-F61E09492B9F}"/>
          </ac:spMkLst>
        </pc:spChg>
        <pc:spChg chg="add">
          <ac:chgData name="Skaidrilė Grigaitė-Mockevičienė" userId="S::skaidrile.grigaite@kurklt.lt::4f18ed95-f704-4480-a25d-f4f91b4f5cbf" providerId="AD" clId="Web-{F9FD6958-74BC-ED2A-AC8F-60B0B81DE7AC}" dt="2020-04-29T11:08:51.304" v="269"/>
          <ac:spMkLst>
            <pc:docMk/>
            <pc:sldMk cId="777266848" sldId="309"/>
            <ac:spMk id="3" creationId="{9E6D887F-0E7D-4BC5-9282-77B9745F7705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1:11:02.946" v="274" actId="1076"/>
          <ac:spMkLst>
            <pc:docMk/>
            <pc:sldMk cId="777266848" sldId="309"/>
            <ac:spMk id="4" creationId="{B8C797D1-0E08-4DB7-BD12-BC7E34EC66A8}"/>
          </ac:spMkLst>
        </pc:spChg>
        <pc:spChg chg="del">
          <ac:chgData name="Skaidrilė Grigaitė-Mockevičienė" userId="S::skaidrile.grigaite@kurklt.lt::4f18ed95-f704-4480-a25d-f4f91b4f5cbf" providerId="AD" clId="Web-{F9FD6958-74BC-ED2A-AC8F-60B0B81DE7AC}" dt="2020-04-29T11:08:23.241" v="263"/>
          <ac:spMkLst>
            <pc:docMk/>
            <pc:sldMk cId="777266848" sldId="309"/>
            <ac:spMk id="5" creationId="{19CA9B96-B526-4AFF-93BF-989212A60839}"/>
          </ac:spMkLst>
        </pc:spChg>
        <pc:spChg chg="del">
          <ac:chgData name="Skaidrilė Grigaitė-Mockevičienė" userId="S::skaidrile.grigaite@kurklt.lt::4f18ed95-f704-4480-a25d-f4f91b4f5cbf" providerId="AD" clId="Web-{F9FD6958-74BC-ED2A-AC8F-60B0B81DE7AC}" dt="2020-04-29T11:08:25.413" v="264"/>
          <ac:spMkLst>
            <pc:docMk/>
            <pc:sldMk cId="777266848" sldId="309"/>
            <ac:spMk id="6" creationId="{CDA4EE3F-F616-4330-9C63-1FC57FB4B590}"/>
          </ac:spMkLst>
        </pc:spChg>
        <pc:spChg chg="del">
          <ac:chgData name="Skaidrilė Grigaitė-Mockevičienė" userId="S::skaidrile.grigaite@kurklt.lt::4f18ed95-f704-4480-a25d-f4f91b4f5cbf" providerId="AD" clId="Web-{F9FD6958-74BC-ED2A-AC8F-60B0B81DE7AC}" dt="2020-04-29T11:08:28.023" v="265"/>
          <ac:spMkLst>
            <pc:docMk/>
            <pc:sldMk cId="777266848" sldId="309"/>
            <ac:spMk id="7" creationId="{AD1F2B5B-9F8E-407C-A39C-A4C508AF6657}"/>
          </ac:spMkLst>
        </pc:spChg>
        <pc:spChg chg="del mod">
          <ac:chgData name="Skaidrilė Grigaitė-Mockevičienė" userId="S::skaidrile.grigaite@kurklt.lt::4f18ed95-f704-4480-a25d-f4f91b4f5cbf" providerId="AD" clId="Web-{F9FD6958-74BC-ED2A-AC8F-60B0B81DE7AC}" dt="2020-04-29T11:08:40.960" v="268"/>
          <ac:spMkLst>
            <pc:docMk/>
            <pc:sldMk cId="777266848" sldId="309"/>
            <ac:spMk id="10" creationId="{00000000-0000-0000-0000-000000000000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1:11:06.477" v="276" actId="1076"/>
          <ac:spMkLst>
            <pc:docMk/>
            <pc:sldMk cId="777266848" sldId="309"/>
            <ac:spMk id="12" creationId="{25FC982A-7B18-4E6B-83B4-0C53A9B9E2B8}"/>
          </ac:spMkLst>
        </pc:spChg>
      </pc:sldChg>
      <pc:sldChg chg="addSp delSp modSp add replId">
        <pc:chgData name="Skaidrilė Grigaitė-Mockevičienė" userId="S::skaidrile.grigaite@kurklt.lt::4f18ed95-f704-4480-a25d-f4f91b4f5cbf" providerId="AD" clId="Web-{F9FD6958-74BC-ED2A-AC8F-60B0B81DE7AC}" dt="2020-04-29T12:05:09.290" v="658" actId="20577"/>
        <pc:sldMkLst>
          <pc:docMk/>
          <pc:sldMk cId="368095192" sldId="310"/>
        </pc:sldMkLst>
        <pc:spChg chg="add mod">
          <ac:chgData name="Skaidrilė Grigaitė-Mockevičienė" userId="S::skaidrile.grigaite@kurklt.lt::4f18ed95-f704-4480-a25d-f4f91b4f5cbf" providerId="AD" clId="Web-{F9FD6958-74BC-ED2A-AC8F-60B0B81DE7AC}" dt="2020-04-29T11:53:05.424" v="596" actId="1076"/>
          <ac:spMkLst>
            <pc:docMk/>
            <pc:sldMk cId="368095192" sldId="310"/>
            <ac:spMk id="2" creationId="{1809DD45-3DA9-4CAD-966A-09CA3E8839BD}"/>
          </ac:spMkLst>
        </pc:spChg>
        <pc:spChg chg="mod">
          <ac:chgData name="Skaidrilė Grigaitė-Mockevičienė" userId="S::skaidrile.grigaite@kurklt.lt::4f18ed95-f704-4480-a25d-f4f91b4f5cbf" providerId="AD" clId="Web-{F9FD6958-74BC-ED2A-AC8F-60B0B81DE7AC}" dt="2020-04-29T11:45:48.091" v="567" actId="20577"/>
          <ac:spMkLst>
            <pc:docMk/>
            <pc:sldMk cId="368095192" sldId="310"/>
            <ac:spMk id="3" creationId="{9E6D887F-0E7D-4BC5-9282-77B9745F7705}"/>
          </ac:spMkLst>
        </pc:spChg>
        <pc:spChg chg="del mod">
          <ac:chgData name="Skaidrilė Grigaitė-Mockevičienė" userId="S::skaidrile.grigaite@kurklt.lt::4f18ed95-f704-4480-a25d-f4f91b4f5cbf" providerId="AD" clId="Web-{F9FD6958-74BC-ED2A-AC8F-60B0B81DE7AC}" dt="2020-04-29T11:46:14.576" v="570"/>
          <ac:spMkLst>
            <pc:docMk/>
            <pc:sldMk cId="368095192" sldId="310"/>
            <ac:spMk id="4" creationId="{B8C797D1-0E08-4DB7-BD12-BC7E34EC66A8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1:39:54.369" v="550" actId="1076"/>
          <ac:spMkLst>
            <pc:docMk/>
            <pc:sldMk cId="368095192" sldId="310"/>
            <ac:spMk id="6" creationId="{56FF6A9E-EFB5-456D-B552-7612F4FA1658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1:39:57.385" v="551" actId="1076"/>
          <ac:spMkLst>
            <pc:docMk/>
            <pc:sldMk cId="368095192" sldId="310"/>
            <ac:spMk id="7" creationId="{34F19B65-4FD1-4162-AB84-445E2F7BEEFC}"/>
          </ac:spMkLst>
        </pc:spChg>
        <pc:spChg chg="add del mod">
          <ac:chgData name="Skaidrilė Grigaitė-Mockevičienė" userId="S::skaidrile.grigaite@kurklt.lt::4f18ed95-f704-4480-a25d-f4f91b4f5cbf" providerId="AD" clId="Web-{F9FD6958-74BC-ED2A-AC8F-60B0B81DE7AC}" dt="2020-04-29T11:41:40.292" v="557"/>
          <ac:spMkLst>
            <pc:docMk/>
            <pc:sldMk cId="368095192" sldId="310"/>
            <ac:spMk id="8" creationId="{A0E93163-8BD4-48DC-A62C-7110FABA465E}"/>
          </ac:spMkLst>
        </pc:spChg>
        <pc:spChg chg="add del mod">
          <ac:chgData name="Skaidrilė Grigaitė-Mockevičienė" userId="S::skaidrile.grigaite@kurklt.lt::4f18ed95-f704-4480-a25d-f4f91b4f5cbf" providerId="AD" clId="Web-{F9FD6958-74BC-ED2A-AC8F-60B0B81DE7AC}" dt="2020-04-29T11:41:36.729" v="555"/>
          <ac:spMkLst>
            <pc:docMk/>
            <pc:sldMk cId="368095192" sldId="310"/>
            <ac:spMk id="9" creationId="{72DEA0E8-B622-45B5-8370-22EEC6F11E63}"/>
          </ac:spMkLst>
        </pc:spChg>
        <pc:spChg chg="add del mod">
          <ac:chgData name="Skaidrilė Grigaitė-Mockevičienė" userId="S::skaidrile.grigaite@kurklt.lt::4f18ed95-f704-4480-a25d-f4f91b4f5cbf" providerId="AD" clId="Web-{F9FD6958-74BC-ED2A-AC8F-60B0B81DE7AC}" dt="2020-04-29T11:41:34.917" v="554"/>
          <ac:spMkLst>
            <pc:docMk/>
            <pc:sldMk cId="368095192" sldId="310"/>
            <ac:spMk id="10" creationId="{207E265B-9FF2-48D3-B5A5-DDF89D7D76AB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41:46.386" v="561"/>
          <ac:spMkLst>
            <pc:docMk/>
            <pc:sldMk cId="368095192" sldId="310"/>
            <ac:spMk id="11" creationId="{F35A9393-181B-438C-80A8-19A3A1CBFED8}"/>
          </ac:spMkLst>
        </pc:spChg>
        <pc:spChg chg="mod">
          <ac:chgData name="Skaidrilė Grigaitė-Mockevičienė" userId="S::skaidrile.grigaite@kurklt.lt::4f18ed95-f704-4480-a25d-f4f91b4f5cbf" providerId="AD" clId="Web-{F9FD6958-74BC-ED2A-AC8F-60B0B81DE7AC}" dt="2020-04-29T11:39:49.463" v="549" actId="1076"/>
          <ac:spMkLst>
            <pc:docMk/>
            <pc:sldMk cId="368095192" sldId="310"/>
            <ac:spMk id="12" creationId="{25FC982A-7B18-4E6B-83B4-0C53A9B9E2B8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41:52.261" v="565"/>
          <ac:spMkLst>
            <pc:docMk/>
            <pc:sldMk cId="368095192" sldId="310"/>
            <ac:spMk id="14" creationId="{BD1E9D7A-3F15-4F83-82DD-A1597633F5E2}"/>
          </ac:spMkLst>
        </pc:spChg>
        <pc:spChg chg="add del mod">
          <ac:chgData name="Skaidrilė Grigaitė-Mockevičienė" userId="S::skaidrile.grigaite@kurklt.lt::4f18ed95-f704-4480-a25d-f4f91b4f5cbf" providerId="AD" clId="Web-{F9FD6958-74BC-ED2A-AC8F-60B0B81DE7AC}" dt="2020-04-29T11:41:38.573" v="556"/>
          <ac:spMkLst>
            <pc:docMk/>
            <pc:sldMk cId="368095192" sldId="310"/>
            <ac:spMk id="15" creationId="{FA05A21A-6B14-474E-A28F-3F238918DB26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41:44.823" v="560"/>
          <ac:spMkLst>
            <pc:docMk/>
            <pc:sldMk cId="368095192" sldId="310"/>
            <ac:spMk id="16" creationId="{F39EC17D-6D37-4DD4-A227-7F5C15FF58EC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41:50.792" v="564"/>
          <ac:spMkLst>
            <pc:docMk/>
            <pc:sldMk cId="368095192" sldId="310"/>
            <ac:spMk id="17" creationId="{19B49A3D-92DD-4CD3-BE50-9AF7F6D74345}"/>
          </ac:spMkLst>
        </pc:spChg>
        <pc:spChg chg="add del mod">
          <ac:chgData name="Skaidrilė Grigaitė-Mockevičienė" userId="S::skaidrile.grigaite@kurklt.lt::4f18ed95-f704-4480-a25d-f4f91b4f5cbf" providerId="AD" clId="Web-{F9FD6958-74BC-ED2A-AC8F-60B0B81DE7AC}" dt="2020-04-29T11:41:41.808" v="558"/>
          <ac:spMkLst>
            <pc:docMk/>
            <pc:sldMk cId="368095192" sldId="310"/>
            <ac:spMk id="18" creationId="{40D30BC2-105A-42ED-BBEF-9643E1C23154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41:43.386" v="559"/>
          <ac:spMkLst>
            <pc:docMk/>
            <pc:sldMk cId="368095192" sldId="310"/>
            <ac:spMk id="19" creationId="{8A98C2EF-28EC-4EB1-8455-E18722FD1AD2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39:06.087" v="539"/>
          <ac:spMkLst>
            <pc:docMk/>
            <pc:sldMk cId="368095192" sldId="310"/>
            <ac:spMk id="22" creationId="{CCBEEC0A-1648-4C14-B556-6334CA933788}"/>
          </ac:spMkLst>
        </pc:spChg>
        <pc:spChg chg="add del mod">
          <ac:chgData name="Skaidrilė Grigaitė-Mockevičienė" userId="S::skaidrile.grigaite@kurklt.lt::4f18ed95-f704-4480-a25d-f4f91b4f5cbf" providerId="AD" clId="Web-{F9FD6958-74BC-ED2A-AC8F-60B0B81DE7AC}" dt="2020-04-29T11:39:04.275" v="538"/>
          <ac:spMkLst>
            <pc:docMk/>
            <pc:sldMk cId="368095192" sldId="310"/>
            <ac:spMk id="23" creationId="{A32CA0B5-F4A0-443E-8510-69E5CA53EC20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39:07.650" v="540"/>
          <ac:spMkLst>
            <pc:docMk/>
            <pc:sldMk cId="368095192" sldId="310"/>
            <ac:spMk id="24" creationId="{71D88275-F2B4-4960-B7BF-7B4D6AA73151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39:09.634" v="541"/>
          <ac:spMkLst>
            <pc:docMk/>
            <pc:sldMk cId="368095192" sldId="310"/>
            <ac:spMk id="25" creationId="{6B859D7B-ED5A-46C6-9015-312F1138D63A}"/>
          </ac:spMkLst>
        </pc:spChg>
        <pc:spChg chg="add">
          <ac:chgData name="Skaidrilė Grigaitė-Mockevičienė" userId="S::skaidrile.grigaite@kurklt.lt::4f18ed95-f704-4480-a25d-f4f91b4f5cbf" providerId="AD" clId="Web-{F9FD6958-74BC-ED2A-AC8F-60B0B81DE7AC}" dt="2020-04-29T11:33:19.990" v="511"/>
          <ac:spMkLst>
            <pc:docMk/>
            <pc:sldMk cId="368095192" sldId="310"/>
            <ac:spMk id="26" creationId="{D061234F-6F13-43B8-A4CE-1947076AD1D1}"/>
          </ac:spMkLst>
        </pc:spChg>
        <pc:spChg chg="add">
          <ac:chgData name="Skaidrilė Grigaitė-Mockevičienė" userId="S::skaidrile.grigaite@kurklt.lt::4f18ed95-f704-4480-a25d-f4f91b4f5cbf" providerId="AD" clId="Web-{F9FD6958-74BC-ED2A-AC8F-60B0B81DE7AC}" dt="2020-04-29T11:33:19.990" v="511"/>
          <ac:spMkLst>
            <pc:docMk/>
            <pc:sldMk cId="368095192" sldId="310"/>
            <ac:spMk id="27" creationId="{5D7D9F92-6553-4ECE-A308-71E9F16B0394}"/>
          </ac:spMkLst>
        </pc:spChg>
        <pc:spChg chg="add">
          <ac:chgData name="Skaidrilė Grigaitė-Mockevičienė" userId="S::skaidrile.grigaite@kurklt.lt::4f18ed95-f704-4480-a25d-f4f91b4f5cbf" providerId="AD" clId="Web-{F9FD6958-74BC-ED2A-AC8F-60B0B81DE7AC}" dt="2020-04-29T11:33:19.990" v="511"/>
          <ac:spMkLst>
            <pc:docMk/>
            <pc:sldMk cId="368095192" sldId="310"/>
            <ac:spMk id="28" creationId="{DC6CE762-ACD2-47C4-958E-2779671F7BDA}"/>
          </ac:spMkLst>
        </pc:spChg>
        <pc:spChg chg="add">
          <ac:chgData name="Skaidrilė Grigaitė-Mockevičienė" userId="S::skaidrile.grigaite@kurklt.lt::4f18ed95-f704-4480-a25d-f4f91b4f5cbf" providerId="AD" clId="Web-{F9FD6958-74BC-ED2A-AC8F-60B0B81DE7AC}" dt="2020-04-29T11:33:19.990" v="511"/>
          <ac:spMkLst>
            <pc:docMk/>
            <pc:sldMk cId="368095192" sldId="310"/>
            <ac:spMk id="29" creationId="{FC033611-214A-4193-988C-14E58055718F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2:04:20.743" v="648" actId="1076"/>
          <ac:spMkLst>
            <pc:docMk/>
            <pc:sldMk cId="368095192" sldId="310"/>
            <ac:spMk id="30" creationId="{7AC1559C-327A-49CE-BC81-61ED832B9C37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2:04:23.665" v="649" actId="1076"/>
          <ac:spMkLst>
            <pc:docMk/>
            <pc:sldMk cId="368095192" sldId="310"/>
            <ac:spMk id="31" creationId="{62B11189-5CEE-4704-A070-55EC09A55CF7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1:53:54.127" v="602" actId="1076"/>
          <ac:spMkLst>
            <pc:docMk/>
            <pc:sldMk cId="368095192" sldId="310"/>
            <ac:spMk id="32" creationId="{086755BF-D55B-4242-847C-970B9F1C68B8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2:04:30.399" v="650" actId="1076"/>
          <ac:spMkLst>
            <pc:docMk/>
            <pc:sldMk cId="368095192" sldId="310"/>
            <ac:spMk id="33" creationId="{6959ED3B-D051-4D44-AA52-27BF9FCB3EE0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2:04:33.274" v="651" actId="1076"/>
          <ac:spMkLst>
            <pc:docMk/>
            <pc:sldMk cId="368095192" sldId="310"/>
            <ac:spMk id="34" creationId="{3760D5DE-89DC-4DCB-A2A0-2007AF2AE4C5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1:53:50.236" v="601" actId="1076"/>
          <ac:spMkLst>
            <pc:docMk/>
            <pc:sldMk cId="368095192" sldId="310"/>
            <ac:spMk id="35" creationId="{E04F154D-45EE-415A-8CE6-FFA918E617D9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1:54:02.674" v="603" actId="1076"/>
          <ac:spMkLst>
            <pc:docMk/>
            <pc:sldMk cId="368095192" sldId="310"/>
            <ac:spMk id="36" creationId="{26BF298B-15CB-4AE8-9EA9-53294487B828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2:04:39.727" v="653" actId="1076"/>
          <ac:spMkLst>
            <pc:docMk/>
            <pc:sldMk cId="368095192" sldId="310"/>
            <ac:spMk id="37" creationId="{224ED91E-4C07-4D4C-916C-5559506EA62B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2:03:33.039" v="640" actId="1076"/>
          <ac:spMkLst>
            <pc:docMk/>
            <pc:sldMk cId="368095192" sldId="310"/>
            <ac:spMk id="38" creationId="{1C6E282E-72C0-4231-868A-83FD4067C449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2:03:35.242" v="641" actId="1076"/>
          <ac:spMkLst>
            <pc:docMk/>
            <pc:sldMk cId="368095192" sldId="310"/>
            <ac:spMk id="39" creationId="{A2BDB92E-6052-453D-A4DB-5D5F0F0799E9}"/>
          </ac:spMkLst>
        </pc:spChg>
        <pc:spChg chg="add">
          <ac:chgData name="Skaidrilė Grigaitė-Mockevičienė" userId="S::skaidrile.grigaite@kurklt.lt::4f18ed95-f704-4480-a25d-f4f91b4f5cbf" providerId="AD" clId="Web-{F9FD6958-74BC-ED2A-AC8F-60B0B81DE7AC}" dt="2020-04-29T11:50:41.938" v="573"/>
          <ac:spMkLst>
            <pc:docMk/>
            <pc:sldMk cId="368095192" sldId="310"/>
            <ac:spMk id="42" creationId="{265173CD-2F7E-4939-9C2B-A59330BCD9F3}"/>
          </ac:spMkLst>
        </pc:spChg>
        <pc:spChg chg="add">
          <ac:chgData name="Skaidrilė Grigaitė-Mockevičienė" userId="S::skaidrile.grigaite@kurklt.lt::4f18ed95-f704-4480-a25d-f4f91b4f5cbf" providerId="AD" clId="Web-{F9FD6958-74BC-ED2A-AC8F-60B0B81DE7AC}" dt="2020-04-29T11:50:41.938" v="573"/>
          <ac:spMkLst>
            <pc:docMk/>
            <pc:sldMk cId="368095192" sldId="310"/>
            <ac:spMk id="43" creationId="{76210BC2-3A64-4AE3-984C-262C697EE5CD}"/>
          </ac:spMkLst>
        </pc:spChg>
        <pc:spChg chg="add">
          <ac:chgData name="Skaidrilė Grigaitė-Mockevičienė" userId="S::skaidrile.grigaite@kurklt.lt::4f18ed95-f704-4480-a25d-f4f91b4f5cbf" providerId="AD" clId="Web-{F9FD6958-74BC-ED2A-AC8F-60B0B81DE7AC}" dt="2020-04-29T11:50:41.938" v="573"/>
          <ac:spMkLst>
            <pc:docMk/>
            <pc:sldMk cId="368095192" sldId="310"/>
            <ac:spMk id="44" creationId="{9A3246F8-7F11-49B4-9343-8B1D170CA6FA}"/>
          </ac:spMkLst>
        </pc:spChg>
        <pc:spChg chg="add">
          <ac:chgData name="Skaidrilė Grigaitė-Mockevičienė" userId="S::skaidrile.grigaite@kurklt.lt::4f18ed95-f704-4480-a25d-f4f91b4f5cbf" providerId="AD" clId="Web-{F9FD6958-74BC-ED2A-AC8F-60B0B81DE7AC}" dt="2020-04-29T11:50:41.938" v="573"/>
          <ac:spMkLst>
            <pc:docMk/>
            <pc:sldMk cId="368095192" sldId="310"/>
            <ac:spMk id="45" creationId="{E0FB2DE7-F01D-4EEC-85A0-87691BA368A8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52:06.439" v="593"/>
          <ac:spMkLst>
            <pc:docMk/>
            <pc:sldMk cId="368095192" sldId="310"/>
            <ac:spMk id="46" creationId="{7AC1559C-327A-49CE-BC81-61ED832B9C37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51:46.313" v="591"/>
          <ac:spMkLst>
            <pc:docMk/>
            <pc:sldMk cId="368095192" sldId="310"/>
            <ac:spMk id="47" creationId="{62B11189-5CEE-4704-A070-55EC09A55CF7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51:43.173" v="590"/>
          <ac:spMkLst>
            <pc:docMk/>
            <pc:sldMk cId="368095192" sldId="310"/>
            <ac:spMk id="48" creationId="{086755BF-D55B-4242-847C-970B9F1C68B8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51:38.470" v="588"/>
          <ac:spMkLst>
            <pc:docMk/>
            <pc:sldMk cId="368095192" sldId="310"/>
            <ac:spMk id="49" creationId="{6959ED3B-D051-4D44-AA52-27BF9FCB3EE0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51:35.454" v="586"/>
          <ac:spMkLst>
            <pc:docMk/>
            <pc:sldMk cId="368095192" sldId="310"/>
            <ac:spMk id="50" creationId="{3760D5DE-89DC-4DCB-A2A0-2007AF2AE4C5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52:04.595" v="592"/>
          <ac:spMkLst>
            <pc:docMk/>
            <pc:sldMk cId="368095192" sldId="310"/>
            <ac:spMk id="51" creationId="{E04F154D-45EE-415A-8CE6-FFA918E617D9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51:36.938" v="587"/>
          <ac:spMkLst>
            <pc:docMk/>
            <pc:sldMk cId="368095192" sldId="310"/>
            <ac:spMk id="52" creationId="{26BF298B-15CB-4AE8-9EA9-53294487B828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51:33.829" v="585"/>
          <ac:spMkLst>
            <pc:docMk/>
            <pc:sldMk cId="368095192" sldId="310"/>
            <ac:spMk id="53" creationId="{224ED91E-4C07-4D4C-916C-5559506EA62B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51:26.235" v="582"/>
          <ac:spMkLst>
            <pc:docMk/>
            <pc:sldMk cId="368095192" sldId="310"/>
            <ac:spMk id="54" creationId="{1C6E282E-72C0-4231-868A-83FD4067C449}"/>
          </ac:spMkLst>
        </pc:spChg>
        <pc:spChg chg="add del">
          <ac:chgData name="Skaidrilė Grigaitė-Mockevičienė" userId="S::skaidrile.grigaite@kurklt.lt::4f18ed95-f704-4480-a25d-f4f91b4f5cbf" providerId="AD" clId="Web-{F9FD6958-74BC-ED2A-AC8F-60B0B81DE7AC}" dt="2020-04-29T11:51:22.219" v="581"/>
          <ac:spMkLst>
            <pc:docMk/>
            <pc:sldMk cId="368095192" sldId="310"/>
            <ac:spMk id="55" creationId="{A2BDB92E-6052-453D-A4DB-5D5F0F0799E9}"/>
          </ac:spMkLst>
        </pc:spChg>
        <pc:spChg chg="add">
          <ac:chgData name="Skaidrilė Grigaitė-Mockevičienė" userId="S::skaidrile.grigaite@kurklt.lt::4f18ed95-f704-4480-a25d-f4f91b4f5cbf" providerId="AD" clId="Web-{F9FD6958-74BC-ED2A-AC8F-60B0B81DE7AC}" dt="2020-04-29T11:51:01.782" v="577"/>
          <ac:spMkLst>
            <pc:docMk/>
            <pc:sldMk cId="368095192" sldId="310"/>
            <ac:spMk id="58" creationId="{265173CD-2F7E-4939-9C2B-A59330BCD9F3}"/>
          </ac:spMkLst>
        </pc:spChg>
        <pc:spChg chg="add">
          <ac:chgData name="Skaidrilė Grigaitė-Mockevičienė" userId="S::skaidrile.grigaite@kurklt.lt::4f18ed95-f704-4480-a25d-f4f91b4f5cbf" providerId="AD" clId="Web-{F9FD6958-74BC-ED2A-AC8F-60B0B81DE7AC}" dt="2020-04-29T11:51:01.782" v="577"/>
          <ac:spMkLst>
            <pc:docMk/>
            <pc:sldMk cId="368095192" sldId="310"/>
            <ac:spMk id="59" creationId="{76210BC2-3A64-4AE3-984C-262C697EE5CD}"/>
          </ac:spMkLst>
        </pc:spChg>
        <pc:spChg chg="add del topLvl">
          <ac:chgData name="Skaidrilė Grigaitė-Mockevičienė" userId="S::skaidrile.grigaite@kurklt.lt::4f18ed95-f704-4480-a25d-f4f91b4f5cbf" providerId="AD" clId="Web-{F9FD6958-74BC-ED2A-AC8F-60B0B81DE7AC}" dt="2020-04-29T11:51:29.235" v="583"/>
          <ac:spMkLst>
            <pc:docMk/>
            <pc:sldMk cId="368095192" sldId="310"/>
            <ac:spMk id="60" creationId="{9A3246F8-7F11-49B4-9343-8B1D170CA6FA}"/>
          </ac:spMkLst>
        </pc:spChg>
        <pc:spChg chg="add del topLvl">
          <ac:chgData name="Skaidrilė Grigaitė-Mockevičienė" userId="S::skaidrile.grigaite@kurklt.lt::4f18ed95-f704-4480-a25d-f4f91b4f5cbf" providerId="AD" clId="Web-{F9FD6958-74BC-ED2A-AC8F-60B0B81DE7AC}" dt="2020-04-29T11:51:41.063" v="589"/>
          <ac:spMkLst>
            <pc:docMk/>
            <pc:sldMk cId="368095192" sldId="310"/>
            <ac:spMk id="61" creationId="{E0FB2DE7-F01D-4EEC-85A0-87691BA368A8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2:05:09.290" v="658" actId="20577"/>
          <ac:spMkLst>
            <pc:docMk/>
            <pc:sldMk cId="368095192" sldId="310"/>
            <ac:spMk id="63" creationId="{0FD509D8-F339-431F-910F-7C75BC48F303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2:04:01.711" v="644" actId="1076"/>
          <ac:spMkLst>
            <pc:docMk/>
            <pc:sldMk cId="368095192" sldId="310"/>
            <ac:spMk id="65" creationId="{6707CDA9-F043-43C4-820A-0C07B245903D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2:00:06.475" v="637"/>
          <ac:spMkLst>
            <pc:docMk/>
            <pc:sldMk cId="368095192" sldId="310"/>
            <ac:spMk id="66" creationId="{7038692D-4481-49C5-B45F-F195CD746343}"/>
          </ac:spMkLst>
        </pc:spChg>
        <pc:spChg chg="add mod">
          <ac:chgData name="Skaidrilė Grigaitė-Mockevičienė" userId="S::skaidrile.grigaite@kurklt.lt::4f18ed95-f704-4480-a25d-f4f91b4f5cbf" providerId="AD" clId="Web-{F9FD6958-74BC-ED2A-AC8F-60B0B81DE7AC}" dt="2020-04-29T12:00:06.459" v="636"/>
          <ac:spMkLst>
            <pc:docMk/>
            <pc:sldMk cId="368095192" sldId="310"/>
            <ac:spMk id="67" creationId="{7031D37D-9AD2-4A95-A839-ED0AAC2C684C}"/>
          </ac:spMkLst>
        </pc:spChg>
        <pc:grpChg chg="add del">
          <ac:chgData name="Skaidrilė Grigaitė-Mockevičienė" userId="S::skaidrile.grigaite@kurklt.lt::4f18ed95-f704-4480-a25d-f4f91b4f5cbf" providerId="AD" clId="Web-{F9FD6958-74BC-ED2A-AC8F-60B0B81DE7AC}" dt="2020-04-29T11:41:47.886" v="562"/>
          <ac:grpSpMkLst>
            <pc:docMk/>
            <pc:sldMk cId="368095192" sldId="310"/>
            <ac:grpSpMk id="20" creationId="{54ED99E0-B038-4466-9100-5D282BC62233}"/>
          </ac:grpSpMkLst>
        </pc:grpChg>
        <pc:grpChg chg="add del">
          <ac:chgData name="Skaidrilė Grigaitė-Mockevičienė" userId="S::skaidrile.grigaite@kurklt.lt::4f18ed95-f704-4480-a25d-f4f91b4f5cbf" providerId="AD" clId="Web-{F9FD6958-74BC-ED2A-AC8F-60B0B81DE7AC}" dt="2020-04-29T11:41:49.323" v="563"/>
          <ac:grpSpMkLst>
            <pc:docMk/>
            <pc:sldMk cId="368095192" sldId="310"/>
            <ac:grpSpMk id="21" creationId="{0453AACA-87A6-4BFC-879A-EBC21B037068}"/>
          </ac:grpSpMkLst>
        </pc:grpChg>
        <pc:grpChg chg="add mod">
          <ac:chgData name="Skaidrilė Grigaitė-Mockevičienė" userId="S::skaidrile.grigaite@kurklt.lt::4f18ed95-f704-4480-a25d-f4f91b4f5cbf" providerId="AD" clId="Web-{F9FD6958-74BC-ED2A-AC8F-60B0B81DE7AC}" dt="2020-04-29T12:04:08.524" v="646" actId="1076"/>
          <ac:grpSpMkLst>
            <pc:docMk/>
            <pc:sldMk cId="368095192" sldId="310"/>
            <ac:grpSpMk id="40" creationId="{D226DBFB-79FE-4D48-A171-45D411AB0BA5}"/>
          </ac:grpSpMkLst>
        </pc:grpChg>
        <pc:grpChg chg="add mod">
          <ac:chgData name="Skaidrilė Grigaitė-Mockevičienė" userId="S::skaidrile.grigaite@kurklt.lt::4f18ed95-f704-4480-a25d-f4f91b4f5cbf" providerId="AD" clId="Web-{F9FD6958-74BC-ED2A-AC8F-60B0B81DE7AC}" dt="2020-04-29T12:04:35.196" v="652" actId="1076"/>
          <ac:grpSpMkLst>
            <pc:docMk/>
            <pc:sldMk cId="368095192" sldId="310"/>
            <ac:grpSpMk id="41" creationId="{9E6C19DE-3954-4EBB-88EE-EC460049C88D}"/>
          </ac:grpSpMkLst>
        </pc:grpChg>
        <pc:grpChg chg="add del">
          <ac:chgData name="Skaidrilė Grigaitė-Mockevičienė" userId="S::skaidrile.grigaite@kurklt.lt::4f18ed95-f704-4480-a25d-f4f91b4f5cbf" providerId="AD" clId="Web-{F9FD6958-74BC-ED2A-AC8F-60B0B81DE7AC}" dt="2020-04-29T11:51:29.235" v="583"/>
          <ac:grpSpMkLst>
            <pc:docMk/>
            <pc:sldMk cId="368095192" sldId="310"/>
            <ac:grpSpMk id="56" creationId="{D226DBFB-79FE-4D48-A171-45D411AB0BA5}"/>
          </ac:grpSpMkLst>
        </pc:grpChg>
        <pc:grpChg chg="add del">
          <ac:chgData name="Skaidrilė Grigaitė-Mockevičienė" userId="S::skaidrile.grigaite@kurklt.lt::4f18ed95-f704-4480-a25d-f4f91b4f5cbf" providerId="AD" clId="Web-{F9FD6958-74BC-ED2A-AC8F-60B0B81DE7AC}" dt="2020-04-29T11:51:31.563" v="584"/>
          <ac:grpSpMkLst>
            <pc:docMk/>
            <pc:sldMk cId="368095192" sldId="310"/>
            <ac:grpSpMk id="57" creationId="{9E6C19DE-3954-4EBB-88EE-EC460049C88D}"/>
          </ac:grpSpMkLst>
        </pc:grpChg>
        <pc:grpChg chg="add del">
          <ac:chgData name="Skaidrilė Grigaitė-Mockevičienė" userId="S::skaidrile.grigaite@kurklt.lt::4f18ed95-f704-4480-a25d-f4f91b4f5cbf" providerId="AD" clId="Web-{F9FD6958-74BC-ED2A-AC8F-60B0B81DE7AC}" dt="2020-04-29T12:04:05.321" v="645"/>
          <ac:grpSpMkLst>
            <pc:docMk/>
            <pc:sldMk cId="368095192" sldId="310"/>
            <ac:grpSpMk id="64" creationId="{3ADB99DA-0D8A-44A4-AA4D-F23A8EA0EAB6}"/>
          </ac:grpSpMkLst>
        </pc:grpChg>
      </pc:sldChg>
      <pc:sldChg chg="addSp delSp modSp add">
        <pc:chgData name="Skaidrilė Grigaitė-Mockevičienė" userId="S::skaidrile.grigaite@kurklt.lt::4f18ed95-f704-4480-a25d-f4f91b4f5cbf" providerId="AD" clId="Web-{F9FD6958-74BC-ED2A-AC8F-60B0B81DE7AC}" dt="2020-04-29T11:52:17.954" v="594"/>
        <pc:sldMkLst>
          <pc:docMk/>
          <pc:sldMk cId="2882944155" sldId="311"/>
        </pc:sldMkLst>
        <pc:spChg chg="add mod">
          <ac:chgData name="Skaidrilė Grigaitė-Mockevičienė" userId="S::skaidrile.grigaite@kurklt.lt::4f18ed95-f704-4480-a25d-f4f91b4f5cbf" providerId="AD" clId="Web-{F9FD6958-74BC-ED2A-AC8F-60B0B81DE7AC}" dt="2020-04-29T11:52:17.954" v="594"/>
          <ac:spMkLst>
            <pc:docMk/>
            <pc:sldMk cId="2882944155" sldId="311"/>
            <ac:spMk id="3" creationId="{CBAF8403-B4AE-48F5-8CE0-47EFF4E03A9E}"/>
          </ac:spMkLst>
        </pc:spChg>
        <pc:spChg chg="del mod">
          <ac:chgData name="Skaidrilė Grigaitė-Mockevičienė" userId="S::skaidrile.grigaite@kurklt.lt::4f18ed95-f704-4480-a25d-f4f91b4f5cbf" providerId="AD" clId="Web-{F9FD6958-74BC-ED2A-AC8F-60B0B81DE7AC}" dt="2020-04-29T11:52:17.954" v="594"/>
          <ac:spMkLst>
            <pc:docMk/>
            <pc:sldMk cId="2882944155" sldId="311"/>
            <ac:spMk id="621" creationId="{00000000-0000-0000-0000-000000000000}"/>
          </ac:spMkLst>
        </pc:spChg>
        <pc:grpChg chg="mod">
          <ac:chgData name="Skaidrilė Grigaitė-Mockevičienė" userId="S::skaidrile.grigaite@kurklt.lt::4f18ed95-f704-4480-a25d-f4f91b4f5cbf" providerId="AD" clId="Web-{F9FD6958-74BC-ED2A-AC8F-60B0B81DE7AC}" dt="2020-04-29T11:50:28.781" v="572" actId="1076"/>
          <ac:grpSpMkLst>
            <pc:docMk/>
            <pc:sldMk cId="2882944155" sldId="311"/>
            <ac:grpSpMk id="600" creationId="{00000000-0000-0000-0000-000000000000}"/>
          </ac:grpSpMkLst>
        </pc:grpChg>
      </pc:sldChg>
      <pc:sldMasterChg chg="addSldLayout">
        <pc:chgData name="Skaidrilė Grigaitė-Mockevičienė" userId="S::skaidrile.grigaite@kurklt.lt::4f18ed95-f704-4480-a25d-f4f91b4f5cbf" providerId="AD" clId="Web-{F9FD6958-74BC-ED2A-AC8F-60B0B81DE7AC}" dt="2020-04-29T11:45:34.372" v="566"/>
        <pc:sldMasterMkLst>
          <pc:docMk/>
          <pc:sldMasterMk cId="0" sldId="2147483656"/>
        </pc:sldMasterMkLst>
        <pc:sldLayoutChg chg="add">
          <pc:chgData name="Skaidrilė Grigaitė-Mockevičienė" userId="S::skaidrile.grigaite@kurklt.lt::4f18ed95-f704-4480-a25d-f4f91b4f5cbf" providerId="AD" clId="Web-{F9FD6958-74BC-ED2A-AC8F-60B0B81DE7AC}" dt="2020-04-29T11:45:34.372" v="566"/>
          <pc:sldLayoutMkLst>
            <pc:docMk/>
            <pc:sldMasterMk cId="0" sldId="2147483656"/>
            <pc:sldLayoutMk cId="0" sldId="2147483650"/>
          </pc:sldLayoutMkLst>
        </pc:sldLayoutChg>
      </pc:sldMasterChg>
    </pc:docChg>
  </pc:docChgLst>
  <pc:docChgLst>
    <pc:chgData name="Skaidrilė Grigaitė-Mockevičienė" userId="S::skaidrile.grigaite@kurklt.lt::4f18ed95-f704-4480-a25d-f4f91b4f5cbf" providerId="AD" clId="Web-{0DD61850-F0EB-4A49-9D16-6F5B8CF81DFD}"/>
    <pc:docChg chg="modSld">
      <pc:chgData name="Skaidrilė Grigaitė-Mockevičienė" userId="S::skaidrile.grigaite@kurklt.lt::4f18ed95-f704-4480-a25d-f4f91b4f5cbf" providerId="AD" clId="Web-{0DD61850-F0EB-4A49-9D16-6F5B8CF81DFD}" dt="2020-05-13T18:25:31.319" v="0" actId="1076"/>
      <pc:docMkLst>
        <pc:docMk/>
      </pc:docMkLst>
      <pc:sldChg chg="modSp">
        <pc:chgData name="Skaidrilė Grigaitė-Mockevičienė" userId="S::skaidrile.grigaite@kurklt.lt::4f18ed95-f704-4480-a25d-f4f91b4f5cbf" providerId="AD" clId="Web-{0DD61850-F0EB-4A49-9D16-6F5B8CF81DFD}" dt="2020-05-13T18:25:31.319" v="0" actId="1076"/>
        <pc:sldMkLst>
          <pc:docMk/>
          <pc:sldMk cId="0" sldId="270"/>
        </pc:sldMkLst>
        <pc:spChg chg="mod">
          <ac:chgData name="Skaidrilė Grigaitė-Mockevičienė" userId="S::skaidrile.grigaite@kurklt.lt::4f18ed95-f704-4480-a25d-f4f91b4f5cbf" providerId="AD" clId="Web-{0DD61850-F0EB-4A49-9D16-6F5B8CF81DFD}" dt="2020-05-13T18:25:31.319" v="0" actId="1076"/>
          <ac:spMkLst>
            <pc:docMk/>
            <pc:sldMk cId="0" sldId="270"/>
            <ac:spMk id="3" creationId="{2ADE1B7D-25F0-4172-BEEC-F3877795455D}"/>
          </ac:spMkLst>
        </pc:spChg>
      </pc:sldChg>
    </pc:docChg>
  </pc:docChgLst>
  <pc:docChgLst>
    <pc:chgData name="Dovilė Sujetaitė" userId="S::dovile.sujetaite@kurklt.lt::a882832e-847c-4685-bbf9-82a56c051e2f" providerId="AD" clId="Web-{667E71CE-FA14-47EF-B1ED-5FEAE35EE231}"/>
    <pc:docChg chg="modSld">
      <pc:chgData name="Dovilė Sujetaitė" userId="S::dovile.sujetaite@kurklt.lt::a882832e-847c-4685-bbf9-82a56c051e2f" providerId="AD" clId="Web-{667E71CE-FA14-47EF-B1ED-5FEAE35EE231}" dt="2020-03-31T14:21:06.079" v="34" actId="14100"/>
      <pc:docMkLst>
        <pc:docMk/>
      </pc:docMkLst>
      <pc:sldChg chg="modSp">
        <pc:chgData name="Dovilė Sujetaitė" userId="S::dovile.sujetaite@kurklt.lt::a882832e-847c-4685-bbf9-82a56c051e2f" providerId="AD" clId="Web-{667E71CE-FA14-47EF-B1ED-5FEAE35EE231}" dt="2020-03-31T14:21:06.079" v="34" actId="14100"/>
        <pc:sldMkLst>
          <pc:docMk/>
          <pc:sldMk cId="0" sldId="263"/>
        </pc:sldMkLst>
        <pc:spChg chg="mod">
          <ac:chgData name="Dovilė Sujetaitė" userId="S::dovile.sujetaite@kurklt.lt::a882832e-847c-4685-bbf9-82a56c051e2f" providerId="AD" clId="Web-{667E71CE-FA14-47EF-B1ED-5FEAE35EE231}" dt="2020-03-31T14:21:06.079" v="34" actId="14100"/>
          <ac:spMkLst>
            <pc:docMk/>
            <pc:sldMk cId="0" sldId="263"/>
            <ac:spMk id="12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50A28F44-5891-421B-9DCD-0A8C698511F9}"/>
    <pc:docChg chg="modSld">
      <pc:chgData name="Skaidrilė Grigaitė-Mockevičienė" userId="S::skaidrile.grigaite@kurklt.lt::4f18ed95-f704-4480-a25d-f4f91b4f5cbf" providerId="AD" clId="Web-{50A28F44-5891-421B-9DCD-0A8C698511F9}" dt="2020-05-13T06:58:06.781" v="48" actId="20577"/>
      <pc:docMkLst>
        <pc:docMk/>
      </pc:docMkLst>
      <pc:sldChg chg="addSp modSp">
        <pc:chgData name="Skaidrilė Grigaitė-Mockevičienė" userId="S::skaidrile.grigaite@kurklt.lt::4f18ed95-f704-4480-a25d-f4f91b4f5cbf" providerId="AD" clId="Web-{50A28F44-5891-421B-9DCD-0A8C698511F9}" dt="2020-05-13T06:58:06.781" v="48" actId="20577"/>
        <pc:sldMkLst>
          <pc:docMk/>
          <pc:sldMk cId="0" sldId="270"/>
        </pc:sldMkLst>
        <pc:spChg chg="add mod">
          <ac:chgData name="Skaidrilė Grigaitė-Mockevičienė" userId="S::skaidrile.grigaite@kurklt.lt::4f18ed95-f704-4480-a25d-f4f91b4f5cbf" providerId="AD" clId="Web-{50A28F44-5891-421B-9DCD-0A8C698511F9}" dt="2020-05-13T06:58:06.781" v="48" actId="20577"/>
          <ac:spMkLst>
            <pc:docMk/>
            <pc:sldMk cId="0" sldId="270"/>
            <ac:spMk id="3" creationId="{2ADE1B7D-25F0-4172-BEEC-F3877795455D}"/>
          </ac:spMkLst>
        </pc:spChg>
        <pc:spChg chg="mod">
          <ac:chgData name="Skaidrilė Grigaitė-Mockevičienė" userId="S::skaidrile.grigaite@kurklt.lt::4f18ed95-f704-4480-a25d-f4f91b4f5cbf" providerId="AD" clId="Web-{50A28F44-5891-421B-9DCD-0A8C698511F9}" dt="2020-05-13T06:56:38.918" v="39" actId="1076"/>
          <ac:spMkLst>
            <pc:docMk/>
            <pc:sldMk cId="0" sldId="270"/>
            <ac:spMk id="9" creationId="{81ACDD1C-9AD7-4219-BBCC-D19BC5E6DEF5}"/>
          </ac:spMkLst>
        </pc:spChg>
        <pc:spChg chg="mod">
          <ac:chgData name="Skaidrilė Grigaitė-Mockevičienė" userId="S::skaidrile.grigaite@kurklt.lt::4f18ed95-f704-4480-a25d-f4f91b4f5cbf" providerId="AD" clId="Web-{50A28F44-5891-421B-9DCD-0A8C698511F9}" dt="2020-05-13T06:53:35.489" v="2" actId="20577"/>
          <ac:spMkLst>
            <pc:docMk/>
            <pc:sldMk cId="0" sldId="270"/>
            <ac:spMk id="12" creationId="{A15E301F-1BFE-45D7-BC59-CAC7976B41AA}"/>
          </ac:spMkLst>
        </pc:spChg>
        <pc:spChg chg="mod">
          <ac:chgData name="Skaidrilė Grigaitė-Mockevičienė" userId="S::skaidrile.grigaite@kurklt.lt::4f18ed95-f704-4480-a25d-f4f91b4f5cbf" providerId="AD" clId="Web-{50A28F44-5891-421B-9DCD-0A8C698511F9}" dt="2020-05-13T06:56:27.667" v="35" actId="1076"/>
          <ac:spMkLst>
            <pc:docMk/>
            <pc:sldMk cId="0" sldId="270"/>
            <ac:spMk id="706" creationId="{00000000-0000-0000-0000-000000000000}"/>
          </ac:spMkLst>
        </pc:spChg>
        <pc:picChg chg="mod">
          <ac:chgData name="Skaidrilė Grigaitė-Mockevičienė" userId="S::skaidrile.grigaite@kurklt.lt::4f18ed95-f704-4480-a25d-f4f91b4f5cbf" providerId="AD" clId="Web-{50A28F44-5891-421B-9DCD-0A8C698511F9}" dt="2020-05-13T06:56:57.309" v="42" actId="1076"/>
          <ac:picMkLst>
            <pc:docMk/>
            <pc:sldMk cId="0" sldId="270"/>
            <ac:picMk id="8" creationId="{BF4D6DB4-2304-440D-8816-62B2016E39C4}"/>
          </ac:picMkLst>
        </pc:picChg>
        <pc:picChg chg="mod">
          <ac:chgData name="Skaidrilė Grigaitė-Mockevičienė" userId="S::skaidrile.grigaite@kurklt.lt::4f18ed95-f704-4480-a25d-f4f91b4f5cbf" providerId="AD" clId="Web-{50A28F44-5891-421B-9DCD-0A8C698511F9}" dt="2020-05-13T06:56:52.762" v="41" actId="1076"/>
          <ac:picMkLst>
            <pc:docMk/>
            <pc:sldMk cId="0" sldId="270"/>
            <ac:picMk id="14" creationId="{459A170A-C466-4CE4-BFBF-88A728933F8C}"/>
          </ac:picMkLst>
        </pc:picChg>
        <pc:picChg chg="mod">
          <ac:chgData name="Skaidrilė Grigaitė-Mockevičienė" userId="S::skaidrile.grigaite@kurklt.lt::4f18ed95-f704-4480-a25d-f4f91b4f5cbf" providerId="AD" clId="Web-{50A28F44-5891-421B-9DCD-0A8C698511F9}" dt="2020-05-13T06:56:48.059" v="40" actId="1076"/>
          <ac:picMkLst>
            <pc:docMk/>
            <pc:sldMk cId="0" sldId="270"/>
            <ac:picMk id="15" creationId="{04F6CFBE-4C5A-48BB-AA3D-E21D1258A7E6}"/>
          </ac:picMkLst>
        </pc:picChg>
      </pc:sldChg>
    </pc:docChg>
  </pc:docChgLst>
  <pc:docChgLst>
    <pc:chgData name="Skaidrilė Grigaitė-Mockevičienė" userId="S::skaidrile.grigaite@kurklt.lt::4f18ed95-f704-4480-a25d-f4f91b4f5cbf" providerId="AD" clId="Web-{C013B260-86F1-FDB2-79AF-1CACAEB397D9}"/>
    <pc:docChg chg="modSld sldOrd">
      <pc:chgData name="Skaidrilė Grigaitė-Mockevičienė" userId="S::skaidrile.grigaite@kurklt.lt::4f18ed95-f704-4480-a25d-f4f91b4f5cbf" providerId="AD" clId="Web-{C013B260-86F1-FDB2-79AF-1CACAEB397D9}" dt="2020-04-01T19:48:59.275" v="347" actId="20577"/>
      <pc:docMkLst>
        <pc:docMk/>
      </pc:docMkLst>
      <pc:sldChg chg="modSp">
        <pc:chgData name="Skaidrilė Grigaitė-Mockevičienė" userId="S::skaidrile.grigaite@kurklt.lt::4f18ed95-f704-4480-a25d-f4f91b4f5cbf" providerId="AD" clId="Web-{C013B260-86F1-FDB2-79AF-1CACAEB397D9}" dt="2020-04-01T16:12:26.364" v="27" actId="20577"/>
        <pc:sldMkLst>
          <pc:docMk/>
          <pc:sldMk cId="0" sldId="263"/>
        </pc:sldMkLst>
        <pc:spChg chg="mod">
          <ac:chgData name="Skaidrilė Grigaitė-Mockevičienė" userId="S::skaidrile.grigaite@kurklt.lt::4f18ed95-f704-4480-a25d-f4f91b4f5cbf" providerId="AD" clId="Web-{C013B260-86F1-FDB2-79AF-1CACAEB397D9}" dt="2020-04-01T16:12:26.364" v="27" actId="20577"/>
          <ac:spMkLst>
            <pc:docMk/>
            <pc:sldMk cId="0" sldId="263"/>
            <ac:spMk id="12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C013B260-86F1-FDB2-79AF-1CACAEB397D9}" dt="2020-04-01T19:43:39.823" v="329" actId="20577"/>
        <pc:sldMkLst>
          <pc:docMk/>
          <pc:sldMk cId="0" sldId="264"/>
        </pc:sldMkLst>
        <pc:spChg chg="mod">
          <ac:chgData name="Skaidrilė Grigaitė-Mockevičienė" userId="S::skaidrile.grigaite@kurklt.lt::4f18ed95-f704-4480-a25d-f4f91b4f5cbf" providerId="AD" clId="Web-{C013B260-86F1-FDB2-79AF-1CACAEB397D9}" dt="2020-04-01T19:43:39.823" v="329" actId="20577"/>
          <ac:spMkLst>
            <pc:docMk/>
            <pc:sldMk cId="0" sldId="264"/>
            <ac:spMk id="3" creationId="{53A3D55A-2C89-4690-AB45-78374305633A}"/>
          </ac:spMkLst>
        </pc:spChg>
        <pc:spChg chg="mod">
          <ac:chgData name="Skaidrilė Grigaitė-Mockevičienė" userId="S::skaidrile.grigaite@kurklt.lt::4f18ed95-f704-4480-a25d-f4f91b4f5cbf" providerId="AD" clId="Web-{C013B260-86F1-FDB2-79AF-1CACAEB397D9}" dt="2020-04-01T19:43:18.933" v="320" actId="20577"/>
          <ac:spMkLst>
            <pc:docMk/>
            <pc:sldMk cId="0" sldId="264"/>
            <ac:spMk id="4" creationId="{6D1707DF-2263-4BE8-A3C5-48347E193BA5}"/>
          </ac:spMkLst>
        </pc:spChg>
      </pc:sldChg>
      <pc:sldChg chg="modSp">
        <pc:chgData name="Skaidrilė Grigaitė-Mockevičienė" userId="S::skaidrile.grigaite@kurklt.lt::4f18ed95-f704-4480-a25d-f4f91b4f5cbf" providerId="AD" clId="Web-{C013B260-86F1-FDB2-79AF-1CACAEB397D9}" dt="2020-04-01T19:47:29.463" v="341" actId="20577"/>
        <pc:sldMkLst>
          <pc:docMk/>
          <pc:sldMk cId="2484214049" sldId="287"/>
        </pc:sldMkLst>
        <pc:spChg chg="mod">
          <ac:chgData name="Skaidrilė Grigaitė-Mockevičienė" userId="S::skaidrile.grigaite@kurklt.lt::4f18ed95-f704-4480-a25d-f4f91b4f5cbf" providerId="AD" clId="Web-{C013B260-86F1-FDB2-79AF-1CACAEB397D9}" dt="2020-04-01T15:34:55.638" v="13" actId="20577"/>
          <ac:spMkLst>
            <pc:docMk/>
            <pc:sldMk cId="2484214049" sldId="287"/>
            <ac:spMk id="8" creationId="{A65C41F7-E658-41E7-9BEE-E21DA597178F}"/>
          </ac:spMkLst>
        </pc:spChg>
        <pc:spChg chg="mod">
          <ac:chgData name="Skaidrilė Grigaitė-Mockevičienė" userId="S::skaidrile.grigaite@kurklt.lt::4f18ed95-f704-4480-a25d-f4f91b4f5cbf" providerId="AD" clId="Web-{C013B260-86F1-FDB2-79AF-1CACAEB397D9}" dt="2020-04-01T19:47:29.463" v="341" actId="20577"/>
          <ac:spMkLst>
            <pc:docMk/>
            <pc:sldMk cId="2484214049" sldId="287"/>
            <ac:spMk id="15" creationId="{DAC48BA0-2A40-4DA8-86B0-AD94CCCA2889}"/>
          </ac:spMkLst>
        </pc:spChg>
        <pc:spChg chg="mod">
          <ac:chgData name="Skaidrilė Grigaitė-Mockevičienė" userId="S::skaidrile.grigaite@kurklt.lt::4f18ed95-f704-4480-a25d-f4f91b4f5cbf" providerId="AD" clId="Web-{C013B260-86F1-FDB2-79AF-1CACAEB397D9}" dt="2020-04-01T15:36:59.607" v="18" actId="20577"/>
          <ac:spMkLst>
            <pc:docMk/>
            <pc:sldMk cId="2484214049" sldId="287"/>
            <ac:spMk id="21" creationId="{13314AF4-FDB6-4CC7-AF40-04A9611D63E0}"/>
          </ac:spMkLst>
        </pc:spChg>
      </pc:sldChg>
      <pc:sldChg chg="modSp ord">
        <pc:chgData name="Skaidrilė Grigaitė-Mockevičienė" userId="S::skaidrile.grigaite@kurklt.lt::4f18ed95-f704-4480-a25d-f4f91b4f5cbf" providerId="AD" clId="Web-{C013B260-86F1-FDB2-79AF-1CACAEB397D9}" dt="2020-04-01T19:48:59.275" v="347" actId="20577"/>
        <pc:sldMkLst>
          <pc:docMk/>
          <pc:sldMk cId="1793500218" sldId="290"/>
        </pc:sldMkLst>
        <pc:spChg chg="mod">
          <ac:chgData name="Skaidrilė Grigaitė-Mockevičienė" userId="S::skaidrile.grigaite@kurklt.lt::4f18ed95-f704-4480-a25d-f4f91b4f5cbf" providerId="AD" clId="Web-{C013B260-86F1-FDB2-79AF-1CACAEB397D9}" dt="2020-04-01T16:50:54.746" v="164" actId="14100"/>
          <ac:spMkLst>
            <pc:docMk/>
            <pc:sldMk cId="1793500218" sldId="290"/>
            <ac:spMk id="5" creationId="{19CA9B96-B526-4AFF-93BF-989212A60839}"/>
          </ac:spMkLst>
        </pc:spChg>
        <pc:spChg chg="mod">
          <ac:chgData name="Skaidrilė Grigaitė-Mockevičienė" userId="S::skaidrile.grigaite@kurklt.lt::4f18ed95-f704-4480-a25d-f4f91b4f5cbf" providerId="AD" clId="Web-{C013B260-86F1-FDB2-79AF-1CACAEB397D9}" dt="2020-04-01T19:48:59.275" v="347" actId="20577"/>
          <ac:spMkLst>
            <pc:docMk/>
            <pc:sldMk cId="1793500218" sldId="290"/>
            <ac:spMk id="6" creationId="{CDA4EE3F-F616-4330-9C63-1FC57FB4B590}"/>
          </ac:spMkLst>
        </pc:spChg>
      </pc:sldChg>
      <pc:sldChg chg="modSp ord">
        <pc:chgData name="Skaidrilė Grigaitė-Mockevičienė" userId="S::skaidrile.grigaite@kurklt.lt::4f18ed95-f704-4480-a25d-f4f91b4f5cbf" providerId="AD" clId="Web-{C013B260-86F1-FDB2-79AF-1CACAEB397D9}" dt="2020-04-01T16:58:34.432" v="285"/>
        <pc:sldMkLst>
          <pc:docMk/>
          <pc:sldMk cId="308708257" sldId="291"/>
        </pc:sldMkLst>
        <pc:graphicFrameChg chg="mod modGraphic">
          <ac:chgData name="Skaidrilė Grigaitė-Mockevičienė" userId="S::skaidrile.grigaite@kurklt.lt::4f18ed95-f704-4480-a25d-f4f91b4f5cbf" providerId="AD" clId="Web-{C013B260-86F1-FDB2-79AF-1CACAEB397D9}" dt="2020-04-01T16:58:06.589" v="284"/>
          <ac:graphicFrameMkLst>
            <pc:docMk/>
            <pc:sldMk cId="308708257" sldId="291"/>
            <ac:graphicFrameMk id="4" creationId="{00000000-0000-0000-0000-000000000000}"/>
          </ac:graphicFrameMkLst>
        </pc:graphicFrameChg>
      </pc:sldChg>
      <pc:sldChg chg="modSp">
        <pc:chgData name="Skaidrilė Grigaitė-Mockevičienė" userId="S::skaidrile.grigaite@kurklt.lt::4f18ed95-f704-4480-a25d-f4f91b4f5cbf" providerId="AD" clId="Web-{C013B260-86F1-FDB2-79AF-1CACAEB397D9}" dt="2020-04-01T16:33:25.344" v="141" actId="20577"/>
        <pc:sldMkLst>
          <pc:docMk/>
          <pc:sldMk cId="901945585" sldId="294"/>
        </pc:sldMkLst>
        <pc:spChg chg="mod">
          <ac:chgData name="Skaidrilė Grigaitė-Mockevičienė" userId="S::skaidrile.grigaite@kurklt.lt::4f18ed95-f704-4480-a25d-f4f91b4f5cbf" providerId="AD" clId="Web-{C013B260-86F1-FDB2-79AF-1CACAEB397D9}" dt="2020-04-01T16:33:25.344" v="141" actId="20577"/>
          <ac:spMkLst>
            <pc:docMk/>
            <pc:sldMk cId="901945585" sldId="294"/>
            <ac:spMk id="4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C013B260-86F1-FDB2-79AF-1CACAEB397D9}" dt="2020-04-01T19:39:49.636" v="303" actId="20577"/>
        <pc:sldMkLst>
          <pc:docMk/>
          <pc:sldMk cId="4196859108" sldId="295"/>
        </pc:sldMkLst>
        <pc:spChg chg="mod">
          <ac:chgData name="Skaidrilė Grigaitė-Mockevičienė" userId="S::skaidrile.grigaite@kurklt.lt::4f18ed95-f704-4480-a25d-f4f91b4f5cbf" providerId="AD" clId="Web-{C013B260-86F1-FDB2-79AF-1CACAEB397D9}" dt="2020-04-01T19:39:49.636" v="303" actId="20577"/>
          <ac:spMkLst>
            <pc:docMk/>
            <pc:sldMk cId="4196859108" sldId="295"/>
            <ac:spMk id="2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C013B260-86F1-FDB2-79AF-1CACAEB397D9}" dt="2020-04-01T19:46:44.900" v="336" actId="20577"/>
        <pc:sldMkLst>
          <pc:docMk/>
          <pc:sldMk cId="3188349201" sldId="299"/>
        </pc:sldMkLst>
        <pc:spChg chg="mod">
          <ac:chgData name="Skaidrilė Grigaitė-Mockevičienė" userId="S::skaidrile.grigaite@kurklt.lt::4f18ed95-f704-4480-a25d-f4f91b4f5cbf" providerId="AD" clId="Web-{C013B260-86F1-FDB2-79AF-1CACAEB397D9}" dt="2020-04-01T19:46:44.900" v="336" actId="20577"/>
          <ac:spMkLst>
            <pc:docMk/>
            <pc:sldMk cId="3188349201" sldId="299"/>
            <ac:spMk id="30" creationId="{EF43AC6A-ABFC-4354-BDB0-85F75FF905D9}"/>
          </ac:spMkLst>
        </pc:spChg>
      </pc:sldChg>
      <pc:sldChg chg="delSp modSp">
        <pc:chgData name="Skaidrilė Grigaitė-Mockevičienė" userId="S::skaidrile.grigaite@kurklt.lt::4f18ed95-f704-4480-a25d-f4f91b4f5cbf" providerId="AD" clId="Web-{C013B260-86F1-FDB2-79AF-1CACAEB397D9}" dt="2020-04-01T15:33:54.451" v="4" actId="1076"/>
        <pc:sldMkLst>
          <pc:docMk/>
          <pc:sldMk cId="1213739581" sldId="300"/>
        </pc:sldMkLst>
        <pc:spChg chg="del mod">
          <ac:chgData name="Skaidrilė Grigaitė-Mockevičienė" userId="S::skaidrile.grigaite@kurklt.lt::4f18ed95-f704-4480-a25d-f4f91b4f5cbf" providerId="AD" clId="Web-{C013B260-86F1-FDB2-79AF-1CACAEB397D9}" dt="2020-04-01T15:33:52.185" v="3"/>
          <ac:spMkLst>
            <pc:docMk/>
            <pc:sldMk cId="1213739581" sldId="300"/>
            <ac:spMk id="2" creationId="{C5BAAB4C-D015-4234-8249-12278ACB9C0F}"/>
          </ac:spMkLst>
        </pc:spChg>
        <pc:spChg chg="mod">
          <ac:chgData name="Skaidrilė Grigaitė-Mockevičienė" userId="S::skaidrile.grigaite@kurklt.lt::4f18ed95-f704-4480-a25d-f4f91b4f5cbf" providerId="AD" clId="Web-{C013B260-86F1-FDB2-79AF-1CACAEB397D9}" dt="2020-04-01T15:33:54.451" v="4" actId="1076"/>
          <ac:spMkLst>
            <pc:docMk/>
            <pc:sldMk cId="1213739581" sldId="300"/>
            <ac:spMk id="4" creationId="{7DF99D65-6C49-48AC-BA7D-3931EE89DF18}"/>
          </ac:spMkLst>
        </pc:spChg>
      </pc:sldChg>
    </pc:docChg>
  </pc:docChgLst>
  <pc:docChgLst>
    <pc:chgData name="Dovilė Sujetaitė" userId="S::dovile.sujetaite@kurklt.lt::a882832e-847c-4685-bbf9-82a56c051e2f" providerId="AD" clId="Web-{D60173C9-B624-4904-AF12-2869F2BC39BD}"/>
    <pc:docChg chg="modSld">
      <pc:chgData name="Dovilė Sujetaitė" userId="S::dovile.sujetaite@kurklt.lt::a882832e-847c-4685-bbf9-82a56c051e2f" providerId="AD" clId="Web-{D60173C9-B624-4904-AF12-2869F2BC39BD}" dt="2020-05-15T10:21:16.520" v="82" actId="20577"/>
      <pc:docMkLst>
        <pc:docMk/>
      </pc:docMkLst>
      <pc:sldChg chg="modSp">
        <pc:chgData name="Dovilė Sujetaitė" userId="S::dovile.sujetaite@kurklt.lt::a882832e-847c-4685-bbf9-82a56c051e2f" providerId="AD" clId="Web-{D60173C9-B624-4904-AF12-2869F2BC39BD}" dt="2020-05-15T10:21:16.520" v="82" actId="20577"/>
        <pc:sldMkLst>
          <pc:docMk/>
          <pc:sldMk cId="1245698016" sldId="325"/>
        </pc:sldMkLst>
        <pc:spChg chg="mod">
          <ac:chgData name="Dovilė Sujetaitė" userId="S::dovile.sujetaite@kurklt.lt::a882832e-847c-4685-bbf9-82a56c051e2f" providerId="AD" clId="Web-{D60173C9-B624-4904-AF12-2869F2BC39BD}" dt="2020-05-15T10:21:16.520" v="82" actId="20577"/>
          <ac:spMkLst>
            <pc:docMk/>
            <pc:sldMk cId="1245698016" sldId="325"/>
            <ac:spMk id="2" creationId="{8680C733-C355-4019-B704-0893E742D5D9}"/>
          </ac:spMkLst>
        </pc:spChg>
        <pc:spChg chg="mod">
          <ac:chgData name="Dovilė Sujetaitė" userId="S::dovile.sujetaite@kurklt.lt::a882832e-847c-4685-bbf9-82a56c051e2f" providerId="AD" clId="Web-{D60173C9-B624-4904-AF12-2869F2BC39BD}" dt="2020-05-15T10:18:58.217" v="2" actId="20577"/>
          <ac:spMkLst>
            <pc:docMk/>
            <pc:sldMk cId="1245698016" sldId="325"/>
            <ac:spMk id="24" creationId="{42E09D05-5913-41A4-8D6E-D5E95615C4E2}"/>
          </ac:spMkLst>
        </pc:spChg>
      </pc:sldChg>
    </pc:docChg>
  </pc:docChgLst>
  <pc:docChgLst>
    <pc:chgData name="Dovilė Sujetaitė" userId="S::dovile.sujetaite@kurklt.lt::a882832e-847c-4685-bbf9-82a56c051e2f" providerId="AD" clId="Web-{60B01EC4-6BE8-42E5-AA6E-533FB76F351D}"/>
    <pc:docChg chg="modSld">
      <pc:chgData name="Dovilė Sujetaitė" userId="S::dovile.sujetaite@kurklt.lt::a882832e-847c-4685-bbf9-82a56c051e2f" providerId="AD" clId="Web-{60B01EC4-6BE8-42E5-AA6E-533FB76F351D}" dt="2020-03-31T16:48:06.791" v="26" actId="20577"/>
      <pc:docMkLst>
        <pc:docMk/>
      </pc:docMkLst>
      <pc:sldChg chg="addSp delSp modSp">
        <pc:chgData name="Dovilė Sujetaitė" userId="S::dovile.sujetaite@kurklt.lt::a882832e-847c-4685-bbf9-82a56c051e2f" providerId="AD" clId="Web-{60B01EC4-6BE8-42E5-AA6E-533FB76F351D}" dt="2020-03-31T16:48:06.791" v="25" actId="20577"/>
        <pc:sldMkLst>
          <pc:docMk/>
          <pc:sldMk cId="1001990145" sldId="296"/>
        </pc:sldMkLst>
        <pc:spChg chg="del mod">
          <ac:chgData name="Dovilė Sujetaitė" userId="S::dovile.sujetaite@kurklt.lt::a882832e-847c-4685-bbf9-82a56c051e2f" providerId="AD" clId="Web-{60B01EC4-6BE8-42E5-AA6E-533FB76F351D}" dt="2020-03-31T16:46:33.068" v="3"/>
          <ac:spMkLst>
            <pc:docMk/>
            <pc:sldMk cId="1001990145" sldId="296"/>
            <ac:spMk id="2" creationId="{012FFBA2-8BC8-446A-99A2-D9D008686A10}"/>
          </ac:spMkLst>
        </pc:spChg>
        <pc:spChg chg="add mod">
          <ac:chgData name="Dovilė Sujetaitė" userId="S::dovile.sujetaite@kurklt.lt::a882832e-847c-4685-bbf9-82a56c051e2f" providerId="AD" clId="Web-{60B01EC4-6BE8-42E5-AA6E-533FB76F351D}" dt="2020-03-31T16:46:48.694" v="17" actId="1076"/>
          <ac:spMkLst>
            <pc:docMk/>
            <pc:sldMk cId="1001990145" sldId="296"/>
            <ac:spMk id="3" creationId="{A4D09F07-703A-4C72-B2BB-141556212F61}"/>
          </ac:spMkLst>
        </pc:spChg>
        <pc:spChg chg="mod">
          <ac:chgData name="Dovilė Sujetaitė" userId="S::dovile.sujetaite@kurklt.lt::a882832e-847c-4685-bbf9-82a56c051e2f" providerId="AD" clId="Web-{60B01EC4-6BE8-42E5-AA6E-533FB76F351D}" dt="2020-03-31T16:46:43.022" v="15" actId="20577"/>
          <ac:spMkLst>
            <pc:docMk/>
            <pc:sldMk cId="1001990145" sldId="296"/>
            <ac:spMk id="4" creationId="{2B761A33-582E-48B0-9F10-0E1A402548F0}"/>
          </ac:spMkLst>
        </pc:spChg>
        <pc:spChg chg="add mod">
          <ac:chgData name="Dovilė Sujetaitė" userId="S::dovile.sujetaite@kurklt.lt::a882832e-847c-4685-bbf9-82a56c051e2f" providerId="AD" clId="Web-{60B01EC4-6BE8-42E5-AA6E-533FB76F351D}" dt="2020-03-31T16:47:24.555" v="21" actId="1076"/>
          <ac:spMkLst>
            <pc:docMk/>
            <pc:sldMk cId="1001990145" sldId="296"/>
            <ac:spMk id="7" creationId="{17C0ADD8-9BD3-47C5-BF3A-FB1612468E17}"/>
          </ac:spMkLst>
        </pc:spChg>
        <pc:spChg chg="add mod">
          <ac:chgData name="Dovilė Sujetaitė" userId="S::dovile.sujetaite@kurklt.lt::a882832e-847c-4685-bbf9-82a56c051e2f" providerId="AD" clId="Web-{60B01EC4-6BE8-42E5-AA6E-533FB76F351D}" dt="2020-03-31T16:47:16.086" v="20" actId="1076"/>
          <ac:spMkLst>
            <pc:docMk/>
            <pc:sldMk cId="1001990145" sldId="296"/>
            <ac:spMk id="9" creationId="{D6B45234-6229-4CC3-8309-E97B0DAB8533}"/>
          </ac:spMkLst>
        </pc:spChg>
        <pc:spChg chg="add mod">
          <ac:chgData name="Dovilė Sujetaitė" userId="S::dovile.sujetaite@kurklt.lt::a882832e-847c-4685-bbf9-82a56c051e2f" providerId="AD" clId="Web-{60B01EC4-6BE8-42E5-AA6E-533FB76F351D}" dt="2020-03-31T16:48:06.791" v="25" actId="20577"/>
          <ac:spMkLst>
            <pc:docMk/>
            <pc:sldMk cId="1001990145" sldId="296"/>
            <ac:spMk id="10" creationId="{8B9D0736-4217-469C-AD6D-F41A3D69C679}"/>
          </ac:spMkLst>
        </pc:spChg>
      </pc:sldChg>
    </pc:docChg>
  </pc:docChgLst>
  <pc:docChgLst>
    <pc:chgData name="Vytautas Vaitiekūnas" userId="S::vytautas.vaitiekunas@kurklt.lt::1d88cd32-ba47-470e-aebe-c1862d0ffbe5" providerId="AD" clId="Web-{0F498898-C7B7-4E3B-836A-60EC032382D1}"/>
    <pc:docChg chg="modSld">
      <pc:chgData name="Vytautas Vaitiekūnas" userId="S::vytautas.vaitiekunas@kurklt.lt::1d88cd32-ba47-470e-aebe-c1862d0ffbe5" providerId="AD" clId="Web-{0F498898-C7B7-4E3B-836A-60EC032382D1}" dt="2020-05-28T09:24:23.455" v="257" actId="1076"/>
      <pc:docMkLst>
        <pc:docMk/>
      </pc:docMkLst>
      <pc:sldChg chg="addSp delSp modSp">
        <pc:chgData name="Vytautas Vaitiekūnas" userId="S::vytautas.vaitiekunas@kurklt.lt::1d88cd32-ba47-470e-aebe-c1862d0ffbe5" providerId="AD" clId="Web-{0F498898-C7B7-4E3B-836A-60EC032382D1}" dt="2020-05-28T09:21:44.484" v="254" actId="20577"/>
        <pc:sldMkLst>
          <pc:docMk/>
          <pc:sldMk cId="1387065849" sldId="350"/>
        </pc:sldMkLst>
        <pc:spChg chg="add mod">
          <ac:chgData name="Vytautas Vaitiekūnas" userId="S::vytautas.vaitiekunas@kurklt.lt::1d88cd32-ba47-470e-aebe-c1862d0ffbe5" providerId="AD" clId="Web-{0F498898-C7B7-4E3B-836A-60EC032382D1}" dt="2020-05-28T09:21:44.484" v="254" actId="20577"/>
          <ac:spMkLst>
            <pc:docMk/>
            <pc:sldMk cId="1387065849" sldId="350"/>
            <ac:spMk id="2" creationId="{D0EDA5DE-9765-4631-8958-5B154C9ECF39}"/>
          </ac:spMkLst>
        </pc:spChg>
        <pc:spChg chg="add mod">
          <ac:chgData name="Vytautas Vaitiekūnas" userId="S::vytautas.vaitiekunas@kurklt.lt::1d88cd32-ba47-470e-aebe-c1862d0ffbe5" providerId="AD" clId="Web-{0F498898-C7B7-4E3B-836A-60EC032382D1}" dt="2020-05-28T09:21:32.015" v="247" actId="1076"/>
          <ac:spMkLst>
            <pc:docMk/>
            <pc:sldMk cId="1387065849" sldId="350"/>
            <ac:spMk id="3" creationId="{D6F3A9B7-3E14-4A7A-AA35-19E8669C975E}"/>
          </ac:spMkLst>
        </pc:spChg>
        <pc:spChg chg="mod">
          <ac:chgData name="Vytautas Vaitiekūnas" userId="S::vytautas.vaitiekunas@kurklt.lt::1d88cd32-ba47-470e-aebe-c1862d0ffbe5" providerId="AD" clId="Web-{0F498898-C7B7-4E3B-836A-60EC032382D1}" dt="2020-05-28T09:21:27.594" v="245" actId="1076"/>
          <ac:spMkLst>
            <pc:docMk/>
            <pc:sldMk cId="1387065849" sldId="350"/>
            <ac:spMk id="5" creationId="{4BD10084-CEB2-4070-A34E-1F3BAE755A30}"/>
          </ac:spMkLst>
        </pc:spChg>
        <pc:spChg chg="mod">
          <ac:chgData name="Vytautas Vaitiekūnas" userId="S::vytautas.vaitiekunas@kurklt.lt::1d88cd32-ba47-470e-aebe-c1862d0ffbe5" providerId="AD" clId="Web-{0F498898-C7B7-4E3B-836A-60EC032382D1}" dt="2020-05-28T09:21:29.828" v="246" actId="1076"/>
          <ac:spMkLst>
            <pc:docMk/>
            <pc:sldMk cId="1387065849" sldId="350"/>
            <ac:spMk id="6" creationId="{A240481E-A27E-49B7-AC8E-758B3B486F29}"/>
          </ac:spMkLst>
        </pc:spChg>
        <pc:spChg chg="del">
          <ac:chgData name="Vytautas Vaitiekūnas" userId="S::vytautas.vaitiekunas@kurklt.lt::1d88cd32-ba47-470e-aebe-c1862d0ffbe5" providerId="AD" clId="Web-{0F498898-C7B7-4E3B-836A-60EC032382D1}" dt="2020-05-28T09:09:17.255" v="2"/>
          <ac:spMkLst>
            <pc:docMk/>
            <pc:sldMk cId="1387065849" sldId="350"/>
            <ac:spMk id="8" creationId="{ECADA474-3DD6-4062-A754-F4293D89038C}"/>
          </ac:spMkLst>
        </pc:spChg>
        <pc:spChg chg="del mod">
          <ac:chgData name="Vytautas Vaitiekūnas" userId="S::vytautas.vaitiekunas@kurklt.lt::1d88cd32-ba47-470e-aebe-c1862d0ffbe5" providerId="AD" clId="Web-{0F498898-C7B7-4E3B-836A-60EC032382D1}" dt="2020-05-28T09:09:13.552" v="1"/>
          <ac:spMkLst>
            <pc:docMk/>
            <pc:sldMk cId="1387065849" sldId="350"/>
            <ac:spMk id="9" creationId="{687CBE5D-0CFA-4280-86F1-7C74875B4113}"/>
          </ac:spMkLst>
        </pc:spChg>
      </pc:sldChg>
      <pc:sldChg chg="modSp">
        <pc:chgData name="Vytautas Vaitiekūnas" userId="S::vytautas.vaitiekunas@kurklt.lt::1d88cd32-ba47-470e-aebe-c1862d0ffbe5" providerId="AD" clId="Web-{0F498898-C7B7-4E3B-836A-60EC032382D1}" dt="2020-05-28T09:23:03.923" v="256" actId="20577"/>
        <pc:sldMkLst>
          <pc:docMk/>
          <pc:sldMk cId="196646473" sldId="353"/>
        </pc:sldMkLst>
        <pc:spChg chg="mod">
          <ac:chgData name="Vytautas Vaitiekūnas" userId="S::vytautas.vaitiekunas@kurklt.lt::1d88cd32-ba47-470e-aebe-c1862d0ffbe5" providerId="AD" clId="Web-{0F498898-C7B7-4E3B-836A-60EC032382D1}" dt="2020-05-28T09:23:03.923" v="256" actId="20577"/>
          <ac:spMkLst>
            <pc:docMk/>
            <pc:sldMk cId="196646473" sldId="353"/>
            <ac:spMk id="2" creationId="{4E357D6C-6100-45FD-8F64-547862F6C5D6}"/>
          </ac:spMkLst>
        </pc:spChg>
      </pc:sldChg>
      <pc:sldChg chg="modSp">
        <pc:chgData name="Vytautas Vaitiekūnas" userId="S::vytautas.vaitiekunas@kurklt.lt::1d88cd32-ba47-470e-aebe-c1862d0ffbe5" providerId="AD" clId="Web-{0F498898-C7B7-4E3B-836A-60EC032382D1}" dt="2020-05-28T09:24:23.455" v="257" actId="1076"/>
        <pc:sldMkLst>
          <pc:docMk/>
          <pc:sldMk cId="3386673368" sldId="356"/>
        </pc:sldMkLst>
        <pc:picChg chg="mod">
          <ac:chgData name="Vytautas Vaitiekūnas" userId="S::vytautas.vaitiekunas@kurklt.lt::1d88cd32-ba47-470e-aebe-c1862d0ffbe5" providerId="AD" clId="Web-{0F498898-C7B7-4E3B-836A-60EC032382D1}" dt="2020-05-28T09:24:23.455" v="257" actId="1076"/>
          <ac:picMkLst>
            <pc:docMk/>
            <pc:sldMk cId="3386673368" sldId="356"/>
            <ac:picMk id="20" creationId="{B202CE26-86CD-4967-A6E8-DFF3524391CB}"/>
          </ac:picMkLst>
        </pc:picChg>
      </pc:sldChg>
    </pc:docChg>
  </pc:docChgLst>
  <pc:docChgLst>
    <pc:chgData name="Skaidrilė Grigaitė-Mockevičienė" userId="S::skaidrile.grigaite@kurklt.lt::4f18ed95-f704-4480-a25d-f4f91b4f5cbf" providerId="AD" clId="Web-{F8CD059E-1D6F-EE17-8671-E9065E0FAA18}"/>
    <pc:docChg chg="modSld">
      <pc:chgData name="Skaidrilė Grigaitė-Mockevičienė" userId="S::skaidrile.grigaite@kurklt.lt::4f18ed95-f704-4480-a25d-f4f91b4f5cbf" providerId="AD" clId="Web-{F8CD059E-1D6F-EE17-8671-E9065E0FAA18}" dt="2020-04-29T20:41:16.113" v="2" actId="1076"/>
      <pc:docMkLst>
        <pc:docMk/>
      </pc:docMkLst>
      <pc:sldChg chg="modSp">
        <pc:chgData name="Skaidrilė Grigaitė-Mockevičienė" userId="S::skaidrile.grigaite@kurklt.lt::4f18ed95-f704-4480-a25d-f4f91b4f5cbf" providerId="AD" clId="Web-{F8CD059E-1D6F-EE17-8671-E9065E0FAA18}" dt="2020-04-29T20:41:16.113" v="2" actId="1076"/>
        <pc:sldMkLst>
          <pc:docMk/>
          <pc:sldMk cId="2173524456" sldId="314"/>
        </pc:sldMkLst>
        <pc:graphicFrameChg chg="mod">
          <ac:chgData name="Skaidrilė Grigaitė-Mockevičienė" userId="S::skaidrile.grigaite@kurklt.lt::4f18ed95-f704-4480-a25d-f4f91b4f5cbf" providerId="AD" clId="Web-{F8CD059E-1D6F-EE17-8671-E9065E0FAA18}" dt="2020-04-29T20:41:16.113" v="2" actId="1076"/>
          <ac:graphicFrameMkLst>
            <pc:docMk/>
            <pc:sldMk cId="2173524456" sldId="314"/>
            <ac:graphicFrameMk id="18" creationId="{00000000-0000-0000-0000-000000000000}"/>
          </ac:graphicFrameMkLst>
        </pc:graphicFrameChg>
      </pc:sldChg>
    </pc:docChg>
  </pc:docChgLst>
  <pc:docChgLst>
    <pc:chgData name="Dovilė Sujetaitė" userId="S::dovile.sujetaite@kurklt.lt::a882832e-847c-4685-bbf9-82a56c051e2f" providerId="AD" clId="Web-{182CC9E0-42CB-467B-8E41-F22248C28A79}"/>
    <pc:docChg chg="modSld">
      <pc:chgData name="Dovilė Sujetaitė" userId="S::dovile.sujetaite@kurklt.lt::a882832e-847c-4685-bbf9-82a56c051e2f" providerId="AD" clId="Web-{182CC9E0-42CB-467B-8E41-F22248C28A79}" dt="2020-06-08T10:20:34.726" v="10" actId="20577"/>
      <pc:docMkLst>
        <pc:docMk/>
      </pc:docMkLst>
      <pc:sldChg chg="modSp">
        <pc:chgData name="Dovilė Sujetaitė" userId="S::dovile.sujetaite@kurklt.lt::a882832e-847c-4685-bbf9-82a56c051e2f" providerId="AD" clId="Web-{182CC9E0-42CB-467B-8E41-F22248C28A79}" dt="2020-06-08T10:20:34.726" v="10" actId="20577"/>
        <pc:sldMkLst>
          <pc:docMk/>
          <pc:sldMk cId="3397357570" sldId="378"/>
        </pc:sldMkLst>
        <pc:spChg chg="mod">
          <ac:chgData name="Dovilė Sujetaitė" userId="S::dovile.sujetaite@kurklt.lt::a882832e-847c-4685-bbf9-82a56c051e2f" providerId="AD" clId="Web-{182CC9E0-42CB-467B-8E41-F22248C28A79}" dt="2020-06-08T10:20:34.726" v="10" actId="20577"/>
          <ac:spMkLst>
            <pc:docMk/>
            <pc:sldMk cId="3397357570" sldId="378"/>
            <ac:spMk id="533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7518D950-CD16-CB31-191E-C022F1D5C214}"/>
    <pc:docChg chg="modSld sldOrd">
      <pc:chgData name="Skaidrilė Grigaitė-Mockevičienė" userId="S::skaidrile.grigaite@kurklt.lt::4f18ed95-f704-4480-a25d-f4f91b4f5cbf" providerId="AD" clId="Web-{7518D950-CD16-CB31-191E-C022F1D5C214}" dt="2020-07-01T06:32:23.492" v="626" actId="20577"/>
      <pc:docMkLst>
        <pc:docMk/>
      </pc:docMkLst>
      <pc:sldChg chg="ord">
        <pc:chgData name="Skaidrilė Grigaitė-Mockevičienė" userId="S::skaidrile.grigaite@kurklt.lt::4f18ed95-f704-4480-a25d-f4f91b4f5cbf" providerId="AD" clId="Web-{7518D950-CD16-CB31-191E-C022F1D5C214}" dt="2020-07-01T05:35:30.198" v="0"/>
        <pc:sldMkLst>
          <pc:docMk/>
          <pc:sldMk cId="3492590017" sldId="370"/>
        </pc:sldMkLst>
      </pc:sldChg>
      <pc:sldChg chg="modSp">
        <pc:chgData name="Skaidrilė Grigaitė-Mockevičienė" userId="S::skaidrile.grigaite@kurklt.lt::4f18ed95-f704-4480-a25d-f4f91b4f5cbf" providerId="AD" clId="Web-{7518D950-CD16-CB31-191E-C022F1D5C214}" dt="2020-07-01T06:31:01.283" v="614" actId="1076"/>
        <pc:sldMkLst>
          <pc:docMk/>
          <pc:sldMk cId="400704218" sldId="385"/>
        </pc:sldMkLst>
        <pc:spChg chg="mod">
          <ac:chgData name="Skaidrilė Grigaitė-Mockevičienė" userId="S::skaidrile.grigaite@kurklt.lt::4f18ed95-f704-4480-a25d-f4f91b4f5cbf" providerId="AD" clId="Web-{7518D950-CD16-CB31-191E-C022F1D5C214}" dt="2020-07-01T06:31:01.283" v="614" actId="1076"/>
          <ac:spMkLst>
            <pc:docMk/>
            <pc:sldMk cId="400704218" sldId="385"/>
            <ac:spMk id="10" creationId="{1CC9BFCD-355C-4395-A8C9-568CF0DBC6BF}"/>
          </ac:spMkLst>
        </pc:spChg>
      </pc:sldChg>
      <pc:sldChg chg="modSp">
        <pc:chgData name="Skaidrilė Grigaitė-Mockevičienė" userId="S::skaidrile.grigaite@kurklt.lt::4f18ed95-f704-4480-a25d-f4f91b4f5cbf" providerId="AD" clId="Web-{7518D950-CD16-CB31-191E-C022F1D5C214}" dt="2020-07-01T06:32:23.492" v="625" actId="20577"/>
        <pc:sldMkLst>
          <pc:docMk/>
          <pc:sldMk cId="108309176" sldId="386"/>
        </pc:sldMkLst>
        <pc:spChg chg="mod">
          <ac:chgData name="Skaidrilė Grigaitė-Mockevičienė" userId="S::skaidrile.grigaite@kurklt.lt::4f18ed95-f704-4480-a25d-f4f91b4f5cbf" providerId="AD" clId="Web-{7518D950-CD16-CB31-191E-C022F1D5C214}" dt="2020-07-01T06:32:23.492" v="625" actId="20577"/>
          <ac:spMkLst>
            <pc:docMk/>
            <pc:sldMk cId="108309176" sldId="386"/>
            <ac:spMk id="6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7518D950-CD16-CB31-191E-C022F1D5C214}" dt="2020-07-01T06:29:52.545" v="612" actId="20577"/>
        <pc:sldMkLst>
          <pc:docMk/>
          <pc:sldMk cId="2921441399" sldId="395"/>
        </pc:sldMkLst>
        <pc:spChg chg="mod">
          <ac:chgData name="Skaidrilė Grigaitė-Mockevičienė" userId="S::skaidrile.grigaite@kurklt.lt::4f18ed95-f704-4480-a25d-f4f91b4f5cbf" providerId="AD" clId="Web-{7518D950-CD16-CB31-191E-C022F1D5C214}" dt="2020-07-01T06:29:27.824" v="602" actId="14100"/>
          <ac:spMkLst>
            <pc:docMk/>
            <pc:sldMk cId="2921441399" sldId="395"/>
            <ac:spMk id="7" creationId="{BFCC0DEC-7DFB-4C79-8F31-68686D49795E}"/>
          </ac:spMkLst>
        </pc:spChg>
        <pc:spChg chg="mod">
          <ac:chgData name="Skaidrilė Grigaitė-Mockevičienė" userId="S::skaidrile.grigaite@kurklt.lt::4f18ed95-f704-4480-a25d-f4f91b4f5cbf" providerId="AD" clId="Web-{7518D950-CD16-CB31-191E-C022F1D5C214}" dt="2020-07-01T06:29:52.545" v="612" actId="20577"/>
          <ac:spMkLst>
            <pc:docMk/>
            <pc:sldMk cId="2921441399" sldId="395"/>
            <ac:spMk id="9" creationId="{7C379D1B-85FA-4F14-B7E5-FF46B1550EDD}"/>
          </ac:spMkLst>
        </pc:spChg>
        <pc:spChg chg="mod">
          <ac:chgData name="Skaidrilė Grigaitė-Mockevičienė" userId="S::skaidrile.grigaite@kurklt.lt::4f18ed95-f704-4480-a25d-f4f91b4f5cbf" providerId="AD" clId="Web-{7518D950-CD16-CB31-191E-C022F1D5C214}" dt="2020-07-01T06:29:32.153" v="603" actId="14100"/>
          <ac:spMkLst>
            <pc:docMk/>
            <pc:sldMk cId="2921441399" sldId="395"/>
            <ac:spMk id="11" creationId="{42A98BEE-8C5B-403D-9136-4BA74D8A98A6}"/>
          </ac:spMkLst>
        </pc:spChg>
        <pc:picChg chg="mod">
          <ac:chgData name="Skaidrilė Grigaitė-Mockevičienė" userId="S::skaidrile.grigaite@kurklt.lt::4f18ed95-f704-4480-a25d-f4f91b4f5cbf" providerId="AD" clId="Web-{7518D950-CD16-CB31-191E-C022F1D5C214}" dt="2020-07-01T06:07:24.928" v="177" actId="1076"/>
          <ac:picMkLst>
            <pc:docMk/>
            <pc:sldMk cId="2921441399" sldId="395"/>
            <ac:picMk id="10" creationId="{D390686C-14F6-4A0D-8D00-D3AEC24387DF}"/>
          </ac:picMkLst>
        </pc:picChg>
        <pc:picChg chg="mod">
          <ac:chgData name="Skaidrilė Grigaitė-Mockevičienė" userId="S::skaidrile.grigaite@kurklt.lt::4f18ed95-f704-4480-a25d-f4f91b4f5cbf" providerId="AD" clId="Web-{7518D950-CD16-CB31-191E-C022F1D5C214}" dt="2020-07-01T06:07:18.007" v="175" actId="1076"/>
          <ac:picMkLst>
            <pc:docMk/>
            <pc:sldMk cId="2921441399" sldId="395"/>
            <ac:picMk id="16" creationId="{EAED0FD3-4869-4CBE-8D23-93593A1BB96C}"/>
          </ac:picMkLst>
        </pc:picChg>
        <pc:picChg chg="mod">
          <ac:chgData name="Skaidrilė Grigaitė-Mockevičienė" userId="S::skaidrile.grigaite@kurklt.lt::4f18ed95-f704-4480-a25d-f4f91b4f5cbf" providerId="AD" clId="Web-{7518D950-CD16-CB31-191E-C022F1D5C214}" dt="2020-07-01T06:20:10.370" v="487" actId="1076"/>
          <ac:picMkLst>
            <pc:docMk/>
            <pc:sldMk cId="2921441399" sldId="395"/>
            <ac:picMk id="17" creationId="{5359E1DB-BED3-4121-8AF0-B95E8B9912A0}"/>
          </ac:picMkLst>
        </pc:picChg>
      </pc:sldChg>
    </pc:docChg>
  </pc:docChgLst>
  <pc:docChgLst>
    <pc:chgData name="Vytautas Vaitiekūnas" userId="S::vytautas.vaitiekunas@kurklt.lt::1d88cd32-ba47-470e-aebe-c1862d0ffbe5" providerId="AD" clId="Web-{385728E1-A3A7-4BAD-AD1C-57A4C03E892C}"/>
    <pc:docChg chg="delSld modSld">
      <pc:chgData name="Vytautas Vaitiekūnas" userId="S::vytautas.vaitiekunas@kurklt.lt::1d88cd32-ba47-470e-aebe-c1862d0ffbe5" providerId="AD" clId="Web-{385728E1-A3A7-4BAD-AD1C-57A4C03E892C}" dt="2020-05-27T11:01:08.363" v="118" actId="20577"/>
      <pc:docMkLst>
        <pc:docMk/>
      </pc:docMkLst>
      <pc:sldChg chg="modSp">
        <pc:chgData name="Vytautas Vaitiekūnas" userId="S::vytautas.vaitiekunas@kurklt.lt::1d88cd32-ba47-470e-aebe-c1862d0ffbe5" providerId="AD" clId="Web-{385728E1-A3A7-4BAD-AD1C-57A4C03E892C}" dt="2020-05-27T10:54:12.440" v="46" actId="20577"/>
        <pc:sldMkLst>
          <pc:docMk/>
          <pc:sldMk cId="3910377627" sldId="337"/>
        </pc:sldMkLst>
        <pc:spChg chg="mod">
          <ac:chgData name="Vytautas Vaitiekūnas" userId="S::vytautas.vaitiekunas@kurklt.lt::1d88cd32-ba47-470e-aebe-c1862d0ffbe5" providerId="AD" clId="Web-{385728E1-A3A7-4BAD-AD1C-57A4C03E892C}" dt="2020-05-27T10:54:12.440" v="46" actId="20577"/>
          <ac:spMkLst>
            <pc:docMk/>
            <pc:sldMk cId="3910377627" sldId="337"/>
            <ac:spMk id="6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85728E1-A3A7-4BAD-AD1C-57A4C03E892C}" dt="2020-05-27T10:53:32.704" v="36" actId="20577"/>
          <ac:spMkLst>
            <pc:docMk/>
            <pc:sldMk cId="3910377627" sldId="337"/>
            <ac:spMk id="7" creationId="{00000000-0000-0000-0000-000000000000}"/>
          </ac:spMkLst>
        </pc:spChg>
      </pc:sldChg>
      <pc:sldChg chg="del">
        <pc:chgData name="Vytautas Vaitiekūnas" userId="S::vytautas.vaitiekunas@kurklt.lt::1d88cd32-ba47-470e-aebe-c1862d0ffbe5" providerId="AD" clId="Web-{385728E1-A3A7-4BAD-AD1C-57A4C03E892C}" dt="2020-05-27T10:51:44.106" v="1"/>
        <pc:sldMkLst>
          <pc:docMk/>
          <pc:sldMk cId="418337487" sldId="338"/>
        </pc:sldMkLst>
      </pc:sldChg>
      <pc:sldChg chg="addSp delSp modSp">
        <pc:chgData name="Vytautas Vaitiekūnas" userId="S::vytautas.vaitiekunas@kurklt.lt::1d88cd32-ba47-470e-aebe-c1862d0ffbe5" providerId="AD" clId="Web-{385728E1-A3A7-4BAD-AD1C-57A4C03E892C}" dt="2020-05-27T11:01:08.363" v="117" actId="20577"/>
        <pc:sldMkLst>
          <pc:docMk/>
          <pc:sldMk cId="286414235" sldId="339"/>
        </pc:sldMkLst>
        <pc:spChg chg="mod">
          <ac:chgData name="Vytautas Vaitiekūnas" userId="S::vytautas.vaitiekunas@kurklt.lt::1d88cd32-ba47-470e-aebe-c1862d0ffbe5" providerId="AD" clId="Web-{385728E1-A3A7-4BAD-AD1C-57A4C03E892C}" dt="2020-05-27T10:57:10.791" v="69" actId="1076"/>
          <ac:spMkLst>
            <pc:docMk/>
            <pc:sldMk cId="286414235" sldId="339"/>
            <ac:spMk id="2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85728E1-A3A7-4BAD-AD1C-57A4C03E892C}" dt="2020-05-27T10:58:29.278" v="85" actId="1076"/>
          <ac:spMkLst>
            <pc:docMk/>
            <pc:sldMk cId="286414235" sldId="339"/>
            <ac:spMk id="3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85728E1-A3A7-4BAD-AD1C-57A4C03E892C}" dt="2020-05-27T11:01:08.363" v="117" actId="20577"/>
          <ac:spMkLst>
            <pc:docMk/>
            <pc:sldMk cId="286414235" sldId="339"/>
            <ac:spMk id="4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85728E1-A3A7-4BAD-AD1C-57A4C03E892C}" dt="2020-05-27T10:58:32.138" v="86" actId="1076"/>
          <ac:spMkLst>
            <pc:docMk/>
            <pc:sldMk cId="286414235" sldId="339"/>
            <ac:spMk id="5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85728E1-A3A7-4BAD-AD1C-57A4C03E892C}" dt="2020-05-27T10:55:32.084" v="52" actId="1076"/>
          <ac:spMkLst>
            <pc:docMk/>
            <pc:sldMk cId="286414235" sldId="339"/>
            <ac:spMk id="6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85728E1-A3A7-4BAD-AD1C-57A4C03E892C}" dt="2020-05-27T10:57:20.901" v="71" actId="1076"/>
          <ac:spMkLst>
            <pc:docMk/>
            <pc:sldMk cId="286414235" sldId="339"/>
            <ac:spMk id="8" creationId="{00000000-0000-0000-0000-000000000000}"/>
          </ac:spMkLst>
        </pc:spChg>
        <pc:picChg chg="add mod">
          <ac:chgData name="Vytautas Vaitiekūnas" userId="S::vytautas.vaitiekunas@kurklt.lt::1d88cd32-ba47-470e-aebe-c1862d0ffbe5" providerId="AD" clId="Web-{385728E1-A3A7-4BAD-AD1C-57A4C03E892C}" dt="2020-05-27T10:58:49.170" v="89" actId="1076"/>
          <ac:picMkLst>
            <pc:docMk/>
            <pc:sldMk cId="286414235" sldId="339"/>
            <ac:picMk id="10" creationId="{D0F840CB-C4FD-4862-B1A8-1A95B3E05B52}"/>
          </ac:picMkLst>
        </pc:picChg>
        <pc:cxnChg chg="add del mod">
          <ac:chgData name="Vytautas Vaitiekūnas" userId="S::vytautas.vaitiekunas@kurklt.lt::1d88cd32-ba47-470e-aebe-c1862d0ffbe5" providerId="AD" clId="Web-{385728E1-A3A7-4BAD-AD1C-57A4C03E892C}" dt="2020-05-27T10:59:01.951" v="91" actId="1076"/>
          <ac:cxnSpMkLst>
            <pc:docMk/>
            <pc:sldMk cId="286414235" sldId="339"/>
            <ac:cxnSpMk id="7" creationId="{740582A4-BE78-46A8-B841-0369D0D413F5}"/>
          </ac:cxnSpMkLst>
        </pc:cxnChg>
        <pc:cxnChg chg="add mod">
          <ac:chgData name="Vytautas Vaitiekūnas" userId="S::vytautas.vaitiekunas@kurklt.lt::1d88cd32-ba47-470e-aebe-c1862d0ffbe5" providerId="AD" clId="Web-{385728E1-A3A7-4BAD-AD1C-57A4C03E892C}" dt="2020-05-27T10:58:17.840" v="83" actId="1076"/>
          <ac:cxnSpMkLst>
            <pc:docMk/>
            <pc:sldMk cId="286414235" sldId="339"/>
            <ac:cxnSpMk id="9" creationId="{D6702F90-66A3-4547-AEA3-009192089263}"/>
          </ac:cxnSpMkLst>
        </pc:cxnChg>
      </pc:sldChg>
      <pc:sldChg chg="del">
        <pc:chgData name="Vytautas Vaitiekūnas" userId="S::vytautas.vaitiekunas@kurklt.lt::1d88cd32-ba47-470e-aebe-c1862d0ffbe5" providerId="AD" clId="Web-{385728E1-A3A7-4BAD-AD1C-57A4C03E892C}" dt="2020-05-27T10:51:40.450" v="0"/>
        <pc:sldMkLst>
          <pc:docMk/>
          <pc:sldMk cId="3537273477" sldId="343"/>
        </pc:sldMkLst>
      </pc:sldChg>
    </pc:docChg>
  </pc:docChgLst>
  <pc:docChgLst>
    <pc:chgData name="Dovilė Sujetaitė" userId="S::dovile.sujetaite@kurklt.lt::a882832e-847c-4685-bbf9-82a56c051e2f" providerId="AD" clId="Web-{C8333935-1396-4BAF-8C6C-B4AEDEBD830F}"/>
    <pc:docChg chg="modSld">
      <pc:chgData name="Dovilė Sujetaitė" userId="S::dovile.sujetaite@kurklt.lt::a882832e-847c-4685-bbf9-82a56c051e2f" providerId="AD" clId="Web-{C8333935-1396-4BAF-8C6C-B4AEDEBD830F}" dt="2020-04-02T06:22:15.652" v="8" actId="20577"/>
      <pc:docMkLst>
        <pc:docMk/>
      </pc:docMkLst>
      <pc:sldChg chg="modSp">
        <pc:chgData name="Dovilė Sujetaitė" userId="S::dovile.sujetaite@kurklt.lt::a882832e-847c-4685-bbf9-82a56c051e2f" providerId="AD" clId="Web-{C8333935-1396-4BAF-8C6C-B4AEDEBD830F}" dt="2020-04-02T06:22:15.652" v="8" actId="20577"/>
        <pc:sldMkLst>
          <pc:docMk/>
          <pc:sldMk cId="0" sldId="264"/>
        </pc:sldMkLst>
        <pc:spChg chg="mod">
          <ac:chgData name="Dovilė Sujetaitė" userId="S::dovile.sujetaite@kurklt.lt::a882832e-847c-4685-bbf9-82a56c051e2f" providerId="AD" clId="Web-{C8333935-1396-4BAF-8C6C-B4AEDEBD830F}" dt="2020-04-02T06:22:15.652" v="8" actId="20577"/>
          <ac:spMkLst>
            <pc:docMk/>
            <pc:sldMk cId="0" sldId="264"/>
            <ac:spMk id="510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9A63BBBE-7C0C-483F-B1D9-85B19BE094FC}"/>
    <pc:docChg chg="modSld">
      <pc:chgData name="Skaidrilė Grigaitė-Mockevičienė" userId="S::skaidrile.grigaite@kurklt.lt::4f18ed95-f704-4480-a25d-f4f91b4f5cbf" providerId="AD" clId="Web-{9A63BBBE-7C0C-483F-B1D9-85B19BE094FC}" dt="2020-03-31T12:42:18.243" v="3" actId="1076"/>
      <pc:docMkLst>
        <pc:docMk/>
      </pc:docMkLst>
      <pc:sldChg chg="addSp modSp">
        <pc:chgData name="Skaidrilė Grigaitė-Mockevičienė" userId="S::skaidrile.grigaite@kurklt.lt::4f18ed95-f704-4480-a25d-f4f91b4f5cbf" providerId="AD" clId="Web-{9A63BBBE-7C0C-483F-B1D9-85B19BE094FC}" dt="2020-03-31T12:42:18.243" v="3" actId="1076"/>
        <pc:sldMkLst>
          <pc:docMk/>
          <pc:sldMk cId="1793500218" sldId="290"/>
        </pc:sldMkLst>
        <pc:spChg chg="add">
          <ac:chgData name="Skaidrilė Grigaitė-Mockevičienė" userId="S::skaidrile.grigaite@kurklt.lt::4f18ed95-f704-4480-a25d-f4f91b4f5cbf" providerId="AD" clId="Web-{9A63BBBE-7C0C-483F-B1D9-85B19BE094FC}" dt="2020-03-31T12:42:17.977" v="2"/>
          <ac:spMkLst>
            <pc:docMk/>
            <pc:sldMk cId="1793500218" sldId="290"/>
            <ac:spMk id="6" creationId="{CDA4EE3F-F616-4330-9C63-1FC57FB4B590}"/>
          </ac:spMkLst>
        </pc:spChg>
        <pc:spChg chg="mod">
          <ac:chgData name="Skaidrilė Grigaitė-Mockevičienė" userId="S::skaidrile.grigaite@kurklt.lt::4f18ed95-f704-4480-a25d-f4f91b4f5cbf" providerId="AD" clId="Web-{9A63BBBE-7C0C-483F-B1D9-85B19BE094FC}" dt="2020-03-31T12:42:18.243" v="3" actId="1076"/>
          <ac:spMkLst>
            <pc:docMk/>
            <pc:sldMk cId="1793500218" sldId="290"/>
            <ac:spMk id="9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20C4FA24-6597-45DB-AE36-4FEAE4BE1A6E}"/>
    <pc:docChg chg="delSld modSld">
      <pc:chgData name="Vytautas Vaitiekūnas" userId="S::vytautas.vaitiekunas@kurklt.lt::1d88cd32-ba47-470e-aebe-c1862d0ffbe5" providerId="AD" clId="Web-{20C4FA24-6597-45DB-AE36-4FEAE4BE1A6E}" dt="2020-04-01T17:42:52.637" v="219" actId="20577"/>
      <pc:docMkLst>
        <pc:docMk/>
      </pc:docMkLst>
      <pc:sldChg chg="addSp modSp">
        <pc:chgData name="Vytautas Vaitiekūnas" userId="S::vytautas.vaitiekunas@kurklt.lt::1d88cd32-ba47-470e-aebe-c1862d0ffbe5" providerId="AD" clId="Web-{20C4FA24-6597-45DB-AE36-4FEAE4BE1A6E}" dt="2020-04-01T17:34:30.713" v="138" actId="1076"/>
        <pc:sldMkLst>
          <pc:docMk/>
          <pc:sldMk cId="0" sldId="256"/>
        </pc:sldMkLst>
        <pc:picChg chg="add mod">
          <ac:chgData name="Vytautas Vaitiekūnas" userId="S::vytautas.vaitiekunas@kurklt.lt::1d88cd32-ba47-470e-aebe-c1862d0ffbe5" providerId="AD" clId="Web-{20C4FA24-6597-45DB-AE36-4FEAE4BE1A6E}" dt="2020-04-01T17:34:28.666" v="137" actId="1076"/>
          <ac:picMkLst>
            <pc:docMk/>
            <pc:sldMk cId="0" sldId="256"/>
            <ac:picMk id="2" creationId="{D1075A85-3906-4BA6-A0BE-95D5225A1AFC}"/>
          </ac:picMkLst>
        </pc:picChg>
        <pc:picChg chg="mod">
          <ac:chgData name="Vytautas Vaitiekūnas" userId="S::vytautas.vaitiekunas@kurklt.lt::1d88cd32-ba47-470e-aebe-c1862d0ffbe5" providerId="AD" clId="Web-{20C4FA24-6597-45DB-AE36-4FEAE4BE1A6E}" dt="2020-04-01T17:34:30.713" v="138" actId="1076"/>
          <ac:picMkLst>
            <pc:docMk/>
            <pc:sldMk cId="0" sldId="256"/>
            <ac:picMk id="4" creationId="{4B1DBB07-9D74-4B57-84AD-B38CF084030C}"/>
          </ac:picMkLst>
        </pc:picChg>
      </pc:sldChg>
      <pc:sldChg chg="modSp">
        <pc:chgData name="Vytautas Vaitiekūnas" userId="S::vytautas.vaitiekunas@kurklt.lt::1d88cd32-ba47-470e-aebe-c1862d0ffbe5" providerId="AD" clId="Web-{20C4FA24-6597-45DB-AE36-4FEAE4BE1A6E}" dt="2020-04-01T17:24:05.100" v="16" actId="20577"/>
        <pc:sldMkLst>
          <pc:docMk/>
          <pc:sldMk cId="0" sldId="264"/>
        </pc:sldMkLst>
        <pc:spChg chg="mod">
          <ac:chgData name="Vytautas Vaitiekūnas" userId="S::vytautas.vaitiekunas@kurklt.lt::1d88cd32-ba47-470e-aebe-c1862d0ffbe5" providerId="AD" clId="Web-{20C4FA24-6597-45DB-AE36-4FEAE4BE1A6E}" dt="2020-04-01T17:24:05.100" v="16" actId="20577"/>
          <ac:spMkLst>
            <pc:docMk/>
            <pc:sldMk cId="0" sldId="264"/>
            <ac:spMk id="3" creationId="{53A3D55A-2C89-4690-AB45-78374305633A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3:57.100" v="15" actId="20577"/>
          <ac:spMkLst>
            <pc:docMk/>
            <pc:sldMk cId="0" sldId="264"/>
            <ac:spMk id="4" creationId="{6D1707DF-2263-4BE8-A3C5-48347E193BA5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3:40.616" v="13"/>
          <ac:spMkLst>
            <pc:docMk/>
            <pc:sldMk cId="0" sldId="264"/>
            <ac:spMk id="19" creationId="{46B02887-B0D6-47A1-9D72-6AA6FBB6D998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3:45.256" v="14"/>
          <ac:spMkLst>
            <pc:docMk/>
            <pc:sldMk cId="0" sldId="264"/>
            <ac:spMk id="22" creationId="{629C2F59-EBD1-476A-A4F2-319D5239D013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3:03.428" v="9"/>
          <ac:spMkLst>
            <pc:docMk/>
            <pc:sldMk cId="0" sldId="264"/>
            <ac:spMk id="504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3:09.381" v="10"/>
          <ac:spMkLst>
            <pc:docMk/>
            <pc:sldMk cId="0" sldId="264"/>
            <ac:spMk id="506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2:19.381" v="6"/>
          <ac:spMkLst>
            <pc:docMk/>
            <pc:sldMk cId="0" sldId="264"/>
            <ac:spMk id="510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2:35.365" v="7" actId="20577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3:18.678" v="11" actId="20577"/>
          <ac:spMkLst>
            <pc:docMk/>
            <pc:sldMk cId="0" sldId="264"/>
            <ac:spMk id="533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3:27.384" v="12" actId="20577"/>
          <ac:spMkLst>
            <pc:docMk/>
            <pc:sldMk cId="0" sldId="264"/>
            <ac:spMk id="534" creationId="{00000000-0000-0000-0000-000000000000}"/>
          </ac:spMkLst>
        </pc:spChg>
      </pc:sldChg>
      <pc:sldChg chg="del">
        <pc:chgData name="Vytautas Vaitiekūnas" userId="S::vytautas.vaitiekunas@kurklt.lt::1d88cd32-ba47-470e-aebe-c1862d0ffbe5" providerId="AD" clId="Web-{20C4FA24-6597-45DB-AE36-4FEAE4BE1A6E}" dt="2020-04-01T17:02:32.156" v="3"/>
        <pc:sldMkLst>
          <pc:docMk/>
          <pc:sldMk cId="0" sldId="266"/>
        </pc:sldMkLst>
      </pc:sldChg>
      <pc:sldChg chg="del">
        <pc:chgData name="Vytautas Vaitiekūnas" userId="S::vytautas.vaitiekunas@kurklt.lt::1d88cd32-ba47-470e-aebe-c1862d0ffbe5" providerId="AD" clId="Web-{20C4FA24-6597-45DB-AE36-4FEAE4BE1A6E}" dt="2020-04-01T17:02:34.281" v="4"/>
        <pc:sldMkLst>
          <pc:docMk/>
          <pc:sldMk cId="0" sldId="267"/>
        </pc:sldMkLst>
      </pc:sldChg>
      <pc:sldChg chg="addSp delSp modSp">
        <pc:chgData name="Vytautas Vaitiekūnas" userId="S::vytautas.vaitiekunas@kurklt.lt::1d88cd32-ba47-470e-aebe-c1862d0ffbe5" providerId="AD" clId="Web-{20C4FA24-6597-45DB-AE36-4FEAE4BE1A6E}" dt="2020-04-01T17:42:48.965" v="217" actId="20577"/>
        <pc:sldMkLst>
          <pc:docMk/>
          <pc:sldMk cId="2484214049" sldId="287"/>
        </pc:sldMkLst>
        <pc:spChg chg="add mod">
          <ac:chgData name="Vytautas Vaitiekūnas" userId="S::vytautas.vaitiekunas@kurklt.lt::1d88cd32-ba47-470e-aebe-c1862d0ffbe5" providerId="AD" clId="Web-{20C4FA24-6597-45DB-AE36-4FEAE4BE1A6E}" dt="2020-04-01T17:30:08.977" v="64" actId="1076"/>
          <ac:spMkLst>
            <pc:docMk/>
            <pc:sldMk cId="2484214049" sldId="287"/>
            <ac:spMk id="4" creationId="{230D5E49-8C15-4913-9CAC-383C580276BA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6:03.194" v="39" actId="1076"/>
          <ac:spMkLst>
            <pc:docMk/>
            <pc:sldMk cId="2484214049" sldId="287"/>
            <ac:spMk id="7" creationId="{8CE09651-593D-4498-B97C-BF115FF88540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30:44.040" v="74" actId="1076"/>
          <ac:spMkLst>
            <pc:docMk/>
            <pc:sldMk cId="2484214049" sldId="287"/>
            <ac:spMk id="8" creationId="{A65C41F7-E658-41E7-9BEE-E21DA597178F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5:40.913" v="34" actId="1076"/>
          <ac:spMkLst>
            <pc:docMk/>
            <pc:sldMk cId="2484214049" sldId="287"/>
            <ac:spMk id="9" creationId="{1AFE9668-2FC5-4713-9C30-AE50E371C198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5:34.569" v="33" actId="1076"/>
          <ac:spMkLst>
            <pc:docMk/>
            <pc:sldMk cId="2484214049" sldId="287"/>
            <ac:spMk id="10" creationId="{5435F53B-78F6-4AA1-9E6F-127C54C30A77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5:50.460" v="36" actId="14100"/>
          <ac:spMkLst>
            <pc:docMk/>
            <pc:sldMk cId="2484214049" sldId="287"/>
            <ac:spMk id="11" creationId="{4C9DA6D3-F755-49A2-A7B3-1796D73E41FA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6:06.679" v="40" actId="1076"/>
          <ac:spMkLst>
            <pc:docMk/>
            <pc:sldMk cId="2484214049" sldId="287"/>
            <ac:spMk id="12" creationId="{5209749A-8329-49D7-B8A3-CD43B5D7112A}"/>
          </ac:spMkLst>
        </pc:spChg>
        <pc:spChg chg="add mod">
          <ac:chgData name="Vytautas Vaitiekūnas" userId="S::vytautas.vaitiekunas@kurklt.lt::1d88cd32-ba47-470e-aebe-c1862d0ffbe5" providerId="AD" clId="Web-{20C4FA24-6597-45DB-AE36-4FEAE4BE1A6E}" dt="2020-04-01T17:29:26.820" v="58"/>
          <ac:spMkLst>
            <pc:docMk/>
            <pc:sldMk cId="2484214049" sldId="287"/>
            <ac:spMk id="13" creationId="{4AE2E5D6-61AD-41D1-A149-E8FEE0A7A3A2}"/>
          </ac:spMkLst>
        </pc:spChg>
        <pc:spChg chg="add mod">
          <ac:chgData name="Vytautas Vaitiekūnas" userId="S::vytautas.vaitiekunas@kurklt.lt::1d88cd32-ba47-470e-aebe-c1862d0ffbe5" providerId="AD" clId="Web-{20C4FA24-6597-45DB-AE36-4FEAE4BE1A6E}" dt="2020-04-01T17:42:48.965" v="217" actId="20577"/>
          <ac:spMkLst>
            <pc:docMk/>
            <pc:sldMk cId="2484214049" sldId="287"/>
            <ac:spMk id="15" creationId="{DAC48BA0-2A40-4DA8-86B0-AD94CCCA2889}"/>
          </ac:spMkLst>
        </pc:spChg>
        <pc:spChg chg="add del">
          <ac:chgData name="Vytautas Vaitiekūnas" userId="S::vytautas.vaitiekunas@kurklt.lt::1d88cd32-ba47-470e-aebe-c1862d0ffbe5" providerId="AD" clId="Web-{20C4FA24-6597-45DB-AE36-4FEAE4BE1A6E}" dt="2020-04-01T17:30:35.618" v="72"/>
          <ac:spMkLst>
            <pc:docMk/>
            <pc:sldMk cId="2484214049" sldId="287"/>
            <ac:spMk id="16" creationId="{DDBDA565-5BD1-434C-8AEF-E723BB56ED23}"/>
          </ac:spMkLst>
        </pc:spChg>
        <pc:spChg chg="add del mod">
          <ac:chgData name="Vytautas Vaitiekūnas" userId="S::vytautas.vaitiekunas@kurklt.lt::1d88cd32-ba47-470e-aebe-c1862d0ffbe5" providerId="AD" clId="Web-{20C4FA24-6597-45DB-AE36-4FEAE4BE1A6E}" dt="2020-04-01T17:30:33.540" v="71"/>
          <ac:spMkLst>
            <pc:docMk/>
            <pc:sldMk cId="2484214049" sldId="287"/>
            <ac:spMk id="17" creationId="{D861DD28-0930-4128-B42B-40A17238F1A6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6:28.038" v="44" actId="1076"/>
          <ac:spMkLst>
            <pc:docMk/>
            <pc:sldMk cId="2484214049" sldId="287"/>
            <ac:spMk id="21" creationId="{13314AF4-FDB6-4CC7-AF40-04A9611D63E0}"/>
          </ac:spMkLst>
        </pc:spChg>
        <pc:spChg chg="mod">
          <ac:chgData name="Vytautas Vaitiekūnas" userId="S::vytautas.vaitiekunas@kurklt.lt::1d88cd32-ba47-470e-aebe-c1862d0ffbe5" providerId="AD" clId="Web-{20C4FA24-6597-45DB-AE36-4FEAE4BE1A6E}" dt="2020-04-01T17:25:55.382" v="37" actId="1076"/>
          <ac:spMkLst>
            <pc:docMk/>
            <pc:sldMk cId="2484214049" sldId="287"/>
            <ac:spMk id="401" creationId="{00000000-0000-0000-0000-000000000000}"/>
          </ac:spMkLst>
        </pc:spChg>
        <pc:picChg chg="add del mod">
          <ac:chgData name="Vytautas Vaitiekūnas" userId="S::vytautas.vaitiekunas@kurklt.lt::1d88cd32-ba47-470e-aebe-c1862d0ffbe5" providerId="AD" clId="Web-{20C4FA24-6597-45DB-AE36-4FEAE4BE1A6E}" dt="2020-04-01T17:28:38.117" v="54"/>
          <ac:picMkLst>
            <pc:docMk/>
            <pc:sldMk cId="2484214049" sldId="287"/>
            <ac:picMk id="2" creationId="{40C6FFA6-AFB6-4050-898C-42778D6A4287}"/>
          </ac:picMkLst>
        </pc:picChg>
      </pc:sldChg>
      <pc:sldChg chg="modSp">
        <pc:chgData name="Vytautas Vaitiekūnas" userId="S::vytautas.vaitiekunas@kurklt.lt::1d88cd32-ba47-470e-aebe-c1862d0ffbe5" providerId="AD" clId="Web-{20C4FA24-6597-45DB-AE36-4FEAE4BE1A6E}" dt="2020-04-01T16:52:00.168" v="1"/>
        <pc:sldMkLst>
          <pc:docMk/>
          <pc:sldMk cId="308708257" sldId="291"/>
        </pc:sldMkLst>
        <pc:graphicFrameChg chg="mod modGraphic">
          <ac:chgData name="Vytautas Vaitiekūnas" userId="S::vytautas.vaitiekunas@kurklt.lt::1d88cd32-ba47-470e-aebe-c1862d0ffbe5" providerId="AD" clId="Web-{20C4FA24-6597-45DB-AE36-4FEAE4BE1A6E}" dt="2020-04-01T16:52:00.168" v="1"/>
          <ac:graphicFrameMkLst>
            <pc:docMk/>
            <pc:sldMk cId="308708257" sldId="291"/>
            <ac:graphicFrameMk id="4" creationId="{00000000-0000-0000-0000-000000000000}"/>
          </ac:graphicFrameMkLst>
        </pc:graphicFrameChg>
      </pc:sldChg>
      <pc:sldChg chg="del">
        <pc:chgData name="Vytautas Vaitiekūnas" userId="S::vytautas.vaitiekunas@kurklt.lt::1d88cd32-ba47-470e-aebe-c1862d0ffbe5" providerId="AD" clId="Web-{20C4FA24-6597-45DB-AE36-4FEAE4BE1A6E}" dt="2020-04-01T17:02:29.796" v="2"/>
        <pc:sldMkLst>
          <pc:docMk/>
          <pc:sldMk cId="1235279714" sldId="292"/>
        </pc:sldMkLst>
      </pc:sldChg>
    </pc:docChg>
  </pc:docChgLst>
  <pc:docChgLst>
    <pc:chgData name="Vytautas Vaitiekūnas" userId="S::vytautas.vaitiekunas@kurklt.lt::1d88cd32-ba47-470e-aebe-c1862d0ffbe5" providerId="AD" clId="Web-{FF50F430-6E4F-4D9A-9DB4-4AE25781A98B}"/>
    <pc:docChg chg="addSld">
      <pc:chgData name="Vytautas Vaitiekūnas" userId="S::vytautas.vaitiekunas@kurklt.lt::1d88cd32-ba47-470e-aebe-c1862d0ffbe5" providerId="AD" clId="Web-{FF50F430-6E4F-4D9A-9DB4-4AE25781A98B}" dt="2020-05-27T14:58:55.702" v="0"/>
      <pc:docMkLst>
        <pc:docMk/>
      </pc:docMkLst>
      <pc:sldChg chg="new">
        <pc:chgData name="Vytautas Vaitiekūnas" userId="S::vytautas.vaitiekunas@kurklt.lt::1d88cd32-ba47-470e-aebe-c1862d0ffbe5" providerId="AD" clId="Web-{FF50F430-6E4F-4D9A-9DB4-4AE25781A98B}" dt="2020-05-27T14:58:55.702" v="0"/>
        <pc:sldMkLst>
          <pc:docMk/>
          <pc:sldMk cId="2502597185" sldId="345"/>
        </pc:sldMkLst>
      </pc:sldChg>
    </pc:docChg>
  </pc:docChgLst>
  <pc:docChgLst>
    <pc:chgData name="Dovilė Sujetaitė" userId="S::dovile.sujetaite@kurklt.lt::a882832e-847c-4685-bbf9-82a56c051e2f" providerId="AD" clId="Web-{2F7C55C1-F211-4207-B4F2-B5E961007358}"/>
    <pc:docChg chg="modSld">
      <pc:chgData name="Dovilė Sujetaitė" userId="S::dovile.sujetaite@kurklt.lt::a882832e-847c-4685-bbf9-82a56c051e2f" providerId="AD" clId="Web-{2F7C55C1-F211-4207-B4F2-B5E961007358}" dt="2020-04-06T15:38:31.695" v="3" actId="20577"/>
      <pc:docMkLst>
        <pc:docMk/>
      </pc:docMkLst>
      <pc:sldChg chg="modSp">
        <pc:chgData name="Dovilė Sujetaitė" userId="S::dovile.sujetaite@kurklt.lt::a882832e-847c-4685-bbf9-82a56c051e2f" providerId="AD" clId="Web-{2F7C55C1-F211-4207-B4F2-B5E961007358}" dt="2020-04-06T15:38:31.695" v="2" actId="20577"/>
        <pc:sldMkLst>
          <pc:docMk/>
          <pc:sldMk cId="3188349201" sldId="299"/>
        </pc:sldMkLst>
        <pc:spChg chg="mod">
          <ac:chgData name="Dovilė Sujetaitė" userId="S::dovile.sujetaite@kurklt.lt::a882832e-847c-4685-bbf9-82a56c051e2f" providerId="AD" clId="Web-{2F7C55C1-F211-4207-B4F2-B5E961007358}" dt="2020-04-06T15:38:31.695" v="2" actId="20577"/>
          <ac:spMkLst>
            <pc:docMk/>
            <pc:sldMk cId="3188349201" sldId="299"/>
            <ac:spMk id="5" creationId="{31A41BCE-C44D-44B7-B315-E0016749F31D}"/>
          </ac:spMkLst>
        </pc:spChg>
      </pc:sldChg>
    </pc:docChg>
  </pc:docChgLst>
  <pc:docChgLst>
    <pc:chgData name="Vytautas Vaitiekūnas" userId="S::vytautas.vaitiekunas@kurklt.lt::1d88cd32-ba47-470e-aebe-c1862d0ffbe5" providerId="AD" clId="Web-{C4620D98-8B1E-4EB1-96A1-B95926706CFA}"/>
    <pc:docChg chg="modSld">
      <pc:chgData name="Vytautas Vaitiekūnas" userId="S::vytautas.vaitiekunas@kurklt.lt::1d88cd32-ba47-470e-aebe-c1862d0ffbe5" providerId="AD" clId="Web-{C4620D98-8B1E-4EB1-96A1-B95926706CFA}" dt="2020-04-30T07:22:50.652" v="1" actId="1076"/>
      <pc:docMkLst>
        <pc:docMk/>
      </pc:docMkLst>
      <pc:sldChg chg="modSp">
        <pc:chgData name="Vytautas Vaitiekūnas" userId="S::vytautas.vaitiekunas@kurklt.lt::1d88cd32-ba47-470e-aebe-c1862d0ffbe5" providerId="AD" clId="Web-{C4620D98-8B1E-4EB1-96A1-B95926706CFA}" dt="2020-04-30T07:22:50.652" v="1" actId="1076"/>
        <pc:sldMkLst>
          <pc:docMk/>
          <pc:sldMk cId="0" sldId="256"/>
        </pc:sldMkLst>
        <pc:picChg chg="mod">
          <ac:chgData name="Vytautas Vaitiekūnas" userId="S::vytautas.vaitiekunas@kurklt.lt::1d88cd32-ba47-470e-aebe-c1862d0ffbe5" providerId="AD" clId="Web-{C4620D98-8B1E-4EB1-96A1-B95926706CFA}" dt="2020-04-30T07:22:50.652" v="1" actId="1076"/>
          <ac:picMkLst>
            <pc:docMk/>
            <pc:sldMk cId="0" sldId="256"/>
            <ac:picMk id="4" creationId="{4B1DBB07-9D74-4B57-84AD-B38CF084030C}"/>
          </ac:picMkLst>
        </pc:picChg>
      </pc:sldChg>
    </pc:docChg>
  </pc:docChgLst>
  <pc:docChgLst>
    <pc:chgData name="Dovilė Sujetaitė" userId="S::dovile.sujetaite@kurklt.lt::a882832e-847c-4685-bbf9-82a56c051e2f" providerId="AD" clId="Web-{04F0002D-1BA2-40E8-B480-78B6DCAE393A}"/>
    <pc:docChg chg="addSld delSld modSld sldOrd">
      <pc:chgData name="Dovilė Sujetaitė" userId="S::dovile.sujetaite@kurklt.lt::a882832e-847c-4685-bbf9-82a56c051e2f" providerId="AD" clId="Web-{04F0002D-1BA2-40E8-B480-78B6DCAE393A}" dt="2020-05-28T09:30:56.022" v="468" actId="1076"/>
      <pc:docMkLst>
        <pc:docMk/>
      </pc:docMkLst>
      <pc:sldChg chg="addSp modSp">
        <pc:chgData name="Dovilė Sujetaitė" userId="S::dovile.sujetaite@kurklt.lt::a882832e-847c-4685-bbf9-82a56c051e2f" providerId="AD" clId="Web-{04F0002D-1BA2-40E8-B480-78B6DCAE393A}" dt="2020-05-28T08:46:09.004" v="67" actId="14100"/>
        <pc:sldMkLst>
          <pc:docMk/>
          <pc:sldMk cId="3442686091" sldId="348"/>
        </pc:sldMkLst>
        <pc:spChg chg="mod">
          <ac:chgData name="Dovilė Sujetaitė" userId="S::dovile.sujetaite@kurklt.lt::a882832e-847c-4685-bbf9-82a56c051e2f" providerId="AD" clId="Web-{04F0002D-1BA2-40E8-B480-78B6DCAE393A}" dt="2020-05-28T08:43:41.784" v="36" actId="20577"/>
          <ac:spMkLst>
            <pc:docMk/>
            <pc:sldMk cId="3442686091" sldId="348"/>
            <ac:spMk id="3" creationId="{FDCD018F-A7D8-46FF-ACF0-0A7F944BA05B}"/>
          </ac:spMkLst>
        </pc:spChg>
        <pc:spChg chg="mod">
          <ac:chgData name="Dovilė Sujetaitė" userId="S::dovile.sujetaite@kurklt.lt::a882832e-847c-4685-bbf9-82a56c051e2f" providerId="AD" clId="Web-{04F0002D-1BA2-40E8-B480-78B6DCAE393A}" dt="2020-05-28T08:43:51.347" v="39" actId="1076"/>
          <ac:spMkLst>
            <pc:docMk/>
            <pc:sldMk cId="3442686091" sldId="348"/>
            <ac:spMk id="15" creationId="{31A41BCE-C44D-44B7-B315-E0016749F31D}"/>
          </ac:spMkLst>
        </pc:spChg>
        <pc:spChg chg="mod">
          <ac:chgData name="Dovilė Sujetaitė" userId="S::dovile.sujetaite@kurklt.lt::a882832e-847c-4685-bbf9-82a56c051e2f" providerId="AD" clId="Web-{04F0002D-1BA2-40E8-B480-78B6DCAE393A}" dt="2020-05-28T08:45:57.488" v="63" actId="20577"/>
          <ac:spMkLst>
            <pc:docMk/>
            <pc:sldMk cId="3442686091" sldId="348"/>
            <ac:spMk id="16" creationId="{00000000-0000-0000-0000-000000000000}"/>
          </ac:spMkLst>
        </pc:spChg>
        <pc:picChg chg="add mod">
          <ac:chgData name="Dovilė Sujetaitė" userId="S::dovile.sujetaite@kurklt.lt::a882832e-847c-4685-bbf9-82a56c051e2f" providerId="AD" clId="Web-{04F0002D-1BA2-40E8-B480-78B6DCAE393A}" dt="2020-05-28T08:46:09.004" v="67" actId="14100"/>
          <ac:picMkLst>
            <pc:docMk/>
            <pc:sldMk cId="3442686091" sldId="348"/>
            <ac:picMk id="2" creationId="{205EF005-D530-483C-8724-0F67474A9A06}"/>
          </ac:picMkLst>
        </pc:picChg>
      </pc:sldChg>
      <pc:sldChg chg="addSp delSp modSp add del ord">
        <pc:chgData name="Dovilė Sujetaitė" userId="S::dovile.sujetaite@kurklt.lt::a882832e-847c-4685-bbf9-82a56c051e2f" providerId="AD" clId="Web-{04F0002D-1BA2-40E8-B480-78B6DCAE393A}" dt="2020-05-28T09:25:25.441" v="430"/>
        <pc:sldMkLst>
          <pc:docMk/>
          <pc:sldMk cId="3934741990" sldId="352"/>
        </pc:sldMkLst>
        <pc:spChg chg="add del">
          <ac:chgData name="Dovilė Sujetaitė" userId="S::dovile.sujetaite@kurklt.lt::a882832e-847c-4685-bbf9-82a56c051e2f" providerId="AD" clId="Web-{04F0002D-1BA2-40E8-B480-78B6DCAE393A}" dt="2020-05-28T09:12:05.952" v="297"/>
          <ac:spMkLst>
            <pc:docMk/>
            <pc:sldMk cId="3934741990" sldId="352"/>
            <ac:spMk id="2" creationId="{56271192-87A8-422C-92F6-19BBD8D3BEF9}"/>
          </ac:spMkLst>
        </pc:spChg>
        <pc:spChg chg="mod">
          <ac:chgData name="Dovilė Sujetaitė" userId="S::dovile.sujetaite@kurklt.lt::a882832e-847c-4685-bbf9-82a56c051e2f" providerId="AD" clId="Web-{04F0002D-1BA2-40E8-B480-78B6DCAE393A}" dt="2020-05-28T08:51:35.381" v="80" actId="14100"/>
          <ac:spMkLst>
            <pc:docMk/>
            <pc:sldMk cId="3934741990" sldId="352"/>
            <ac:spMk id="4" creationId="{87465DB6-1F29-4122-8DF6-AE20649BAD9E}"/>
          </ac:spMkLst>
        </pc:spChg>
        <pc:spChg chg="mod">
          <ac:chgData name="Dovilė Sujetaitė" userId="S::dovile.sujetaite@kurklt.lt::a882832e-847c-4685-bbf9-82a56c051e2f" providerId="AD" clId="Web-{04F0002D-1BA2-40E8-B480-78B6DCAE393A}" dt="2020-05-28T09:17:37.048" v="377" actId="20577"/>
          <ac:spMkLst>
            <pc:docMk/>
            <pc:sldMk cId="3934741990" sldId="352"/>
            <ac:spMk id="15" creationId="{31A41BCE-C44D-44B7-B315-E0016749F31D}"/>
          </ac:spMkLst>
        </pc:spChg>
      </pc:sldChg>
      <pc:sldChg chg="modSp">
        <pc:chgData name="Dovilė Sujetaitė" userId="S::dovile.sujetaite@kurklt.lt::a882832e-847c-4685-bbf9-82a56c051e2f" providerId="AD" clId="Web-{04F0002D-1BA2-40E8-B480-78B6DCAE393A}" dt="2020-05-28T09:17:33.391" v="367" actId="1076"/>
        <pc:sldMkLst>
          <pc:docMk/>
          <pc:sldMk cId="196646473" sldId="353"/>
        </pc:sldMkLst>
        <pc:spChg chg="mod">
          <ac:chgData name="Dovilė Sujetaitė" userId="S::dovile.sujetaite@kurklt.lt::a882832e-847c-4685-bbf9-82a56c051e2f" providerId="AD" clId="Web-{04F0002D-1BA2-40E8-B480-78B6DCAE393A}" dt="2020-05-28T08:48:54.786" v="75" actId="20577"/>
          <ac:spMkLst>
            <pc:docMk/>
            <pc:sldMk cId="196646473" sldId="353"/>
            <ac:spMk id="2" creationId="{4E357D6C-6100-45FD-8F64-547862F6C5D6}"/>
          </ac:spMkLst>
        </pc:spChg>
        <pc:spChg chg="mod">
          <ac:chgData name="Dovilė Sujetaitė" userId="S::dovile.sujetaite@kurklt.lt::a882832e-847c-4685-bbf9-82a56c051e2f" providerId="AD" clId="Web-{04F0002D-1BA2-40E8-B480-78B6DCAE393A}" dt="2020-05-28T09:11:18.295" v="289" actId="20577"/>
          <ac:spMkLst>
            <pc:docMk/>
            <pc:sldMk cId="196646473" sldId="353"/>
            <ac:spMk id="4" creationId="{87465DB6-1F29-4122-8DF6-AE20649BAD9E}"/>
          </ac:spMkLst>
        </pc:spChg>
        <pc:spChg chg="mod">
          <ac:chgData name="Dovilė Sujetaitė" userId="S::dovile.sujetaite@kurklt.lt::a882832e-847c-4685-bbf9-82a56c051e2f" providerId="AD" clId="Web-{04F0002D-1BA2-40E8-B480-78B6DCAE393A}" dt="2020-05-28T09:17:33.391" v="367" actId="1076"/>
          <ac:spMkLst>
            <pc:docMk/>
            <pc:sldMk cId="196646473" sldId="353"/>
            <ac:spMk id="15" creationId="{31A41BCE-C44D-44B7-B315-E0016749F31D}"/>
          </ac:spMkLst>
        </pc:spChg>
      </pc:sldChg>
      <pc:sldChg chg="new del">
        <pc:chgData name="Dovilė Sujetaitė" userId="S::dovile.sujetaite@kurklt.lt::a882832e-847c-4685-bbf9-82a56c051e2f" providerId="AD" clId="Web-{04F0002D-1BA2-40E8-B480-78B6DCAE393A}" dt="2020-05-28T08:51:44.053" v="83"/>
        <pc:sldMkLst>
          <pc:docMk/>
          <pc:sldMk cId="47145991" sldId="355"/>
        </pc:sldMkLst>
      </pc:sldChg>
      <pc:sldChg chg="addSp delSp modSp add replId">
        <pc:chgData name="Dovilė Sujetaitė" userId="S::dovile.sujetaite@kurklt.lt::a882832e-847c-4685-bbf9-82a56c051e2f" providerId="AD" clId="Web-{04F0002D-1BA2-40E8-B480-78B6DCAE393A}" dt="2020-05-28T09:21:50.143" v="427" actId="14100"/>
        <pc:sldMkLst>
          <pc:docMk/>
          <pc:sldMk cId="3386673368" sldId="356"/>
        </pc:sldMkLst>
        <pc:spChg chg="del">
          <ac:chgData name="Dovilė Sujetaitė" userId="S::dovile.sujetaite@kurklt.lt::a882832e-847c-4685-bbf9-82a56c051e2f" providerId="AD" clId="Web-{04F0002D-1BA2-40E8-B480-78B6DCAE393A}" dt="2020-05-28T08:51:47.944" v="84"/>
          <ac:spMkLst>
            <pc:docMk/>
            <pc:sldMk cId="3386673368" sldId="356"/>
            <ac:spMk id="4" creationId="{87465DB6-1F29-4122-8DF6-AE20649BAD9E}"/>
          </ac:spMkLst>
        </pc:spChg>
        <pc:spChg chg="add del mod">
          <ac:chgData name="Dovilė Sujetaitė" userId="S::dovile.sujetaite@kurklt.lt::a882832e-847c-4685-bbf9-82a56c051e2f" providerId="AD" clId="Web-{04F0002D-1BA2-40E8-B480-78B6DCAE393A}" dt="2020-05-28T08:56:09.852" v="110"/>
          <ac:spMkLst>
            <pc:docMk/>
            <pc:sldMk cId="3386673368" sldId="356"/>
            <ac:spMk id="5" creationId="{6455CF01-C3D5-46ED-80BC-6F4AB8C15F13}"/>
          </ac:spMkLst>
        </pc:spChg>
        <pc:spChg chg="add mod">
          <ac:chgData name="Dovilė Sujetaitė" userId="S::dovile.sujetaite@kurklt.lt::a882832e-847c-4685-bbf9-82a56c051e2f" providerId="AD" clId="Web-{04F0002D-1BA2-40E8-B480-78B6DCAE393A}" dt="2020-05-28T09:18:42.110" v="390" actId="1076"/>
          <ac:spMkLst>
            <pc:docMk/>
            <pc:sldMk cId="3386673368" sldId="356"/>
            <ac:spMk id="6" creationId="{61C763BE-8B49-425B-B22E-B77494CB04D0}"/>
          </ac:spMkLst>
        </pc:spChg>
        <pc:spChg chg="add mod">
          <ac:chgData name="Dovilė Sujetaitė" userId="S::dovile.sujetaite@kurklt.lt::a882832e-847c-4685-bbf9-82a56c051e2f" providerId="AD" clId="Web-{04F0002D-1BA2-40E8-B480-78B6DCAE393A}" dt="2020-05-28T09:18:35.095" v="388" actId="1076"/>
          <ac:spMkLst>
            <pc:docMk/>
            <pc:sldMk cId="3386673368" sldId="356"/>
            <ac:spMk id="8" creationId="{963981CF-80E4-49C3-8A2B-3A011B1D3330}"/>
          </ac:spMkLst>
        </pc:spChg>
        <pc:spChg chg="add del mod">
          <ac:chgData name="Dovilė Sujetaitė" userId="S::dovile.sujetaite@kurklt.lt::a882832e-847c-4685-bbf9-82a56c051e2f" providerId="AD" clId="Web-{04F0002D-1BA2-40E8-B480-78B6DCAE393A}" dt="2020-05-28T09:07:43.762" v="159"/>
          <ac:spMkLst>
            <pc:docMk/>
            <pc:sldMk cId="3386673368" sldId="356"/>
            <ac:spMk id="9" creationId="{F88C6E87-1324-4AB4-8F19-5292A74FD90A}"/>
          </ac:spMkLst>
        </pc:spChg>
        <pc:spChg chg="add del mod">
          <ac:chgData name="Dovilė Sujetaitė" userId="S::dovile.sujetaite@kurklt.lt::a882832e-847c-4685-bbf9-82a56c051e2f" providerId="AD" clId="Web-{04F0002D-1BA2-40E8-B480-78B6DCAE393A}" dt="2020-05-28T09:07:43.747" v="158"/>
          <ac:spMkLst>
            <pc:docMk/>
            <pc:sldMk cId="3386673368" sldId="356"/>
            <ac:spMk id="11" creationId="{75EFAC83-6C88-49CC-81F0-94AE8E1899B0}"/>
          </ac:spMkLst>
        </pc:spChg>
        <pc:spChg chg="add del mod">
          <ac:chgData name="Dovilė Sujetaitė" userId="S::dovile.sujetaite@kurklt.lt::a882832e-847c-4685-bbf9-82a56c051e2f" providerId="AD" clId="Web-{04F0002D-1BA2-40E8-B480-78B6DCAE393A}" dt="2020-05-28T09:08:09.513" v="171"/>
          <ac:spMkLst>
            <pc:docMk/>
            <pc:sldMk cId="3386673368" sldId="356"/>
            <ac:spMk id="13" creationId="{D141B1D1-51F2-4127-9CAB-31ED4AC2786F}"/>
          </ac:spMkLst>
        </pc:spChg>
        <pc:spChg chg="add del mod">
          <ac:chgData name="Dovilė Sujetaitė" userId="S::dovile.sujetaite@kurklt.lt::a882832e-847c-4685-bbf9-82a56c051e2f" providerId="AD" clId="Web-{04F0002D-1BA2-40E8-B480-78B6DCAE393A}" dt="2020-05-28T09:21:44.690" v="426"/>
          <ac:spMkLst>
            <pc:docMk/>
            <pc:sldMk cId="3386673368" sldId="356"/>
            <ac:spMk id="14" creationId="{581DE71A-4817-4E6C-85C7-03A0CD62E267}"/>
          </ac:spMkLst>
        </pc:spChg>
        <pc:spChg chg="add del mod">
          <ac:chgData name="Dovilė Sujetaitė" userId="S::dovile.sujetaite@kurklt.lt::a882832e-847c-4685-bbf9-82a56c051e2f" providerId="AD" clId="Web-{04F0002D-1BA2-40E8-B480-78B6DCAE393A}" dt="2020-05-28T09:11:55.889" v="295"/>
          <ac:spMkLst>
            <pc:docMk/>
            <pc:sldMk cId="3386673368" sldId="356"/>
            <ac:spMk id="17" creationId="{7F321B3D-E8B2-4CA9-BAFC-3479A1675EB7}"/>
          </ac:spMkLst>
        </pc:spChg>
        <pc:spChg chg="add mod">
          <ac:chgData name="Dovilė Sujetaitė" userId="S::dovile.sujetaite@kurklt.lt::a882832e-847c-4685-bbf9-82a56c051e2f" providerId="AD" clId="Web-{04F0002D-1BA2-40E8-B480-78B6DCAE393A}" dt="2020-05-28T09:21:50.143" v="427" actId="14100"/>
          <ac:spMkLst>
            <pc:docMk/>
            <pc:sldMk cId="3386673368" sldId="356"/>
            <ac:spMk id="19" creationId="{B15ACD78-5530-49F1-97B3-0226430BA533}"/>
          </ac:spMkLst>
        </pc:spChg>
        <pc:picChg chg="add mod">
          <ac:chgData name="Dovilė Sujetaitė" userId="S::dovile.sujetaite@kurklt.lt::a882832e-847c-4685-bbf9-82a56c051e2f" providerId="AD" clId="Web-{04F0002D-1BA2-40E8-B480-78B6DCAE393A}" dt="2020-05-28T09:20:02.049" v="401" actId="14100"/>
          <ac:picMkLst>
            <pc:docMk/>
            <pc:sldMk cId="3386673368" sldId="356"/>
            <ac:picMk id="2" creationId="{19720402-02BE-4CE3-967F-53E116E76A56}"/>
          </ac:picMkLst>
        </pc:picChg>
        <pc:picChg chg="add mod">
          <ac:chgData name="Dovilė Sujetaitė" userId="S::dovile.sujetaite@kurklt.lt::a882832e-847c-4685-bbf9-82a56c051e2f" providerId="AD" clId="Web-{04F0002D-1BA2-40E8-B480-78B6DCAE393A}" dt="2020-05-28T09:19:59.002" v="400" actId="14100"/>
          <ac:picMkLst>
            <pc:docMk/>
            <pc:sldMk cId="3386673368" sldId="356"/>
            <ac:picMk id="3" creationId="{02A32C14-E6A5-4B3B-AE21-B92F6061B92F}"/>
          </ac:picMkLst>
        </pc:picChg>
        <pc:picChg chg="add mod">
          <ac:chgData name="Dovilė Sujetaitė" userId="S::dovile.sujetaite@kurklt.lt::a882832e-847c-4685-bbf9-82a56c051e2f" providerId="AD" clId="Web-{04F0002D-1BA2-40E8-B480-78B6DCAE393A}" dt="2020-05-28T09:19:49.627" v="397" actId="14100"/>
          <ac:picMkLst>
            <pc:docMk/>
            <pc:sldMk cId="3386673368" sldId="356"/>
            <ac:picMk id="20" creationId="{B202CE26-86CD-4967-A6E8-DFF3524391CB}"/>
          </ac:picMkLst>
        </pc:picChg>
      </pc:sldChg>
      <pc:sldChg chg="new del">
        <pc:chgData name="Dovilė Sujetaitė" userId="S::dovile.sujetaite@kurklt.lt::a882832e-847c-4685-bbf9-82a56c051e2f" providerId="AD" clId="Web-{04F0002D-1BA2-40E8-B480-78B6DCAE393A}" dt="2020-05-28T09:28:28.896" v="434"/>
        <pc:sldMkLst>
          <pc:docMk/>
          <pc:sldMk cId="320668401" sldId="357"/>
        </pc:sldMkLst>
      </pc:sldChg>
      <pc:sldChg chg="delSp modSp add replId">
        <pc:chgData name="Dovilė Sujetaitė" userId="S::dovile.sujetaite@kurklt.lt::a882832e-847c-4685-bbf9-82a56c051e2f" providerId="AD" clId="Web-{04F0002D-1BA2-40E8-B480-78B6DCAE393A}" dt="2020-05-28T09:29:30.677" v="457" actId="14100"/>
        <pc:sldMkLst>
          <pc:docMk/>
          <pc:sldMk cId="2501492932" sldId="358"/>
        </pc:sldMkLst>
        <pc:spChg chg="mod">
          <ac:chgData name="Dovilė Sujetaitė" userId="S::dovile.sujetaite@kurklt.lt::a882832e-847c-4685-bbf9-82a56c051e2f" providerId="AD" clId="Web-{04F0002D-1BA2-40E8-B480-78B6DCAE393A}" dt="2020-05-28T09:29:27.490" v="456" actId="14100"/>
          <ac:spMkLst>
            <pc:docMk/>
            <pc:sldMk cId="2501492932" sldId="358"/>
            <ac:spMk id="6" creationId="{61C763BE-8B49-425B-B22E-B77494CB04D0}"/>
          </ac:spMkLst>
        </pc:spChg>
        <pc:spChg chg="del mod">
          <ac:chgData name="Dovilė Sujetaitė" userId="S::dovile.sujetaite@kurklt.lt::a882832e-847c-4685-bbf9-82a56c051e2f" providerId="AD" clId="Web-{04F0002D-1BA2-40E8-B480-78B6DCAE393A}" dt="2020-05-28T09:29:24.287" v="454"/>
          <ac:spMkLst>
            <pc:docMk/>
            <pc:sldMk cId="2501492932" sldId="358"/>
            <ac:spMk id="8" creationId="{963981CF-80E4-49C3-8A2B-3A011B1D3330}"/>
          </ac:spMkLst>
        </pc:spChg>
        <pc:spChg chg="del">
          <ac:chgData name="Dovilė Sujetaitė" userId="S::dovile.sujetaite@kurklt.lt::a882832e-847c-4685-bbf9-82a56c051e2f" providerId="AD" clId="Web-{04F0002D-1BA2-40E8-B480-78B6DCAE393A}" dt="2020-05-28T09:29:18.005" v="449"/>
          <ac:spMkLst>
            <pc:docMk/>
            <pc:sldMk cId="2501492932" sldId="358"/>
            <ac:spMk id="19" creationId="{B15ACD78-5530-49F1-97B3-0226430BA533}"/>
          </ac:spMkLst>
        </pc:spChg>
        <pc:picChg chg="del">
          <ac:chgData name="Dovilė Sujetaitė" userId="S::dovile.sujetaite@kurklt.lt::a882832e-847c-4685-bbf9-82a56c051e2f" providerId="AD" clId="Web-{04F0002D-1BA2-40E8-B480-78B6DCAE393A}" dt="2020-05-28T09:29:17.943" v="448"/>
          <ac:picMkLst>
            <pc:docMk/>
            <pc:sldMk cId="2501492932" sldId="358"/>
            <ac:picMk id="2" creationId="{19720402-02BE-4CE3-967F-53E116E76A56}"/>
          </ac:picMkLst>
        </pc:picChg>
        <pc:picChg chg="mod">
          <ac:chgData name="Dovilė Sujetaitė" userId="S::dovile.sujetaite@kurklt.lt::a882832e-847c-4685-bbf9-82a56c051e2f" providerId="AD" clId="Web-{04F0002D-1BA2-40E8-B480-78B6DCAE393A}" dt="2020-05-28T09:29:30.677" v="457" actId="14100"/>
          <ac:picMkLst>
            <pc:docMk/>
            <pc:sldMk cId="2501492932" sldId="358"/>
            <ac:picMk id="3" creationId="{02A32C14-E6A5-4B3B-AE21-B92F6061B92F}"/>
          </ac:picMkLst>
        </pc:picChg>
        <pc:picChg chg="del">
          <ac:chgData name="Dovilė Sujetaitė" userId="S::dovile.sujetaite@kurklt.lt::a882832e-847c-4685-bbf9-82a56c051e2f" providerId="AD" clId="Web-{04F0002D-1BA2-40E8-B480-78B6DCAE393A}" dt="2020-05-28T09:29:21.177" v="450"/>
          <ac:picMkLst>
            <pc:docMk/>
            <pc:sldMk cId="2501492932" sldId="358"/>
            <ac:picMk id="20" creationId="{B202CE26-86CD-4967-A6E8-DFF3524391CB}"/>
          </ac:picMkLst>
        </pc:picChg>
      </pc:sldChg>
      <pc:sldChg chg="delSp modSp add replId">
        <pc:chgData name="Dovilė Sujetaitė" userId="S::dovile.sujetaite@kurklt.lt::a882832e-847c-4685-bbf9-82a56c051e2f" providerId="AD" clId="Web-{04F0002D-1BA2-40E8-B480-78B6DCAE393A}" dt="2020-05-28T09:30:56.022" v="468" actId="1076"/>
        <pc:sldMkLst>
          <pc:docMk/>
          <pc:sldMk cId="722995814" sldId="359"/>
        </pc:sldMkLst>
        <pc:spChg chg="del">
          <ac:chgData name="Dovilė Sujetaitė" userId="S::dovile.sujetaite@kurklt.lt::a882832e-847c-4685-bbf9-82a56c051e2f" providerId="AD" clId="Web-{04F0002D-1BA2-40E8-B480-78B6DCAE393A}" dt="2020-05-28T09:28:56.255" v="439"/>
          <ac:spMkLst>
            <pc:docMk/>
            <pc:sldMk cId="722995814" sldId="359"/>
            <ac:spMk id="6" creationId="{61C763BE-8B49-425B-B22E-B77494CB04D0}"/>
          </ac:spMkLst>
        </pc:spChg>
        <pc:spChg chg="mod">
          <ac:chgData name="Dovilė Sujetaitė" userId="S::dovile.sujetaite@kurklt.lt::a882832e-847c-4685-bbf9-82a56c051e2f" providerId="AD" clId="Web-{04F0002D-1BA2-40E8-B480-78B6DCAE393A}" dt="2020-05-28T09:30:56.022" v="468" actId="1076"/>
          <ac:spMkLst>
            <pc:docMk/>
            <pc:sldMk cId="722995814" sldId="359"/>
            <ac:spMk id="8" creationId="{963981CF-80E4-49C3-8A2B-3A011B1D3330}"/>
          </ac:spMkLst>
        </pc:spChg>
        <pc:spChg chg="mod">
          <ac:chgData name="Dovilė Sujetaitė" userId="S::dovile.sujetaite@kurklt.lt::a882832e-847c-4685-bbf9-82a56c051e2f" providerId="AD" clId="Web-{04F0002D-1BA2-40E8-B480-78B6DCAE393A}" dt="2020-05-28T09:29:08.677" v="444" actId="20577"/>
          <ac:spMkLst>
            <pc:docMk/>
            <pc:sldMk cId="722995814" sldId="359"/>
            <ac:spMk id="15" creationId="{31A41BCE-C44D-44B7-B315-E0016749F31D}"/>
          </ac:spMkLst>
        </pc:spChg>
        <pc:spChg chg="del">
          <ac:chgData name="Dovilė Sujetaitė" userId="S::dovile.sujetaite@kurklt.lt::a882832e-847c-4685-bbf9-82a56c051e2f" providerId="AD" clId="Web-{04F0002D-1BA2-40E8-B480-78B6DCAE393A}" dt="2020-05-28T09:28:47.208" v="436"/>
          <ac:spMkLst>
            <pc:docMk/>
            <pc:sldMk cId="722995814" sldId="359"/>
            <ac:spMk id="19" creationId="{B15ACD78-5530-49F1-97B3-0226430BA533}"/>
          </ac:spMkLst>
        </pc:spChg>
        <pc:picChg chg="mod">
          <ac:chgData name="Dovilė Sujetaitė" userId="S::dovile.sujetaite@kurklt.lt::a882832e-847c-4685-bbf9-82a56c051e2f" providerId="AD" clId="Web-{04F0002D-1BA2-40E8-B480-78B6DCAE393A}" dt="2020-05-28T09:28:59.208" v="440" actId="1076"/>
          <ac:picMkLst>
            <pc:docMk/>
            <pc:sldMk cId="722995814" sldId="359"/>
            <ac:picMk id="2" creationId="{19720402-02BE-4CE3-967F-53E116E76A56}"/>
          </ac:picMkLst>
        </pc:picChg>
        <pc:picChg chg="del">
          <ac:chgData name="Dovilė Sujetaitė" userId="S::dovile.sujetaite@kurklt.lt::a882832e-847c-4685-bbf9-82a56c051e2f" providerId="AD" clId="Web-{04F0002D-1BA2-40E8-B480-78B6DCAE393A}" dt="2020-05-28T09:28:53.302" v="438"/>
          <ac:picMkLst>
            <pc:docMk/>
            <pc:sldMk cId="722995814" sldId="359"/>
            <ac:picMk id="3" creationId="{02A32C14-E6A5-4B3B-AE21-B92F6061B92F}"/>
          </ac:picMkLst>
        </pc:picChg>
        <pc:picChg chg="del">
          <ac:chgData name="Dovilė Sujetaitė" userId="S::dovile.sujetaite@kurklt.lt::a882832e-847c-4685-bbf9-82a56c051e2f" providerId="AD" clId="Web-{04F0002D-1BA2-40E8-B480-78B6DCAE393A}" dt="2020-05-28T09:28:50.380" v="437"/>
          <ac:picMkLst>
            <pc:docMk/>
            <pc:sldMk cId="722995814" sldId="359"/>
            <ac:picMk id="20" creationId="{B202CE26-86CD-4967-A6E8-DFF3524391CB}"/>
          </ac:picMkLst>
        </pc:picChg>
      </pc:sldChg>
      <pc:sldChg chg="addSp delSp modSp add replId">
        <pc:chgData name="Dovilė Sujetaitė" userId="S::dovile.sujetaite@kurklt.lt::a882832e-847c-4685-bbf9-82a56c051e2f" providerId="AD" clId="Web-{04F0002D-1BA2-40E8-B480-78B6DCAE393A}" dt="2020-05-28T09:30:25.646" v="467" actId="14100"/>
        <pc:sldMkLst>
          <pc:docMk/>
          <pc:sldMk cId="3749778117" sldId="360"/>
        </pc:sldMkLst>
        <pc:spChg chg="add del mod">
          <ac:chgData name="Dovilė Sujetaitė" userId="S::dovile.sujetaite@kurklt.lt::a882832e-847c-4685-bbf9-82a56c051e2f" providerId="AD" clId="Web-{04F0002D-1BA2-40E8-B480-78B6DCAE393A}" dt="2020-05-28T09:30:12.177" v="465"/>
          <ac:spMkLst>
            <pc:docMk/>
            <pc:sldMk cId="3749778117" sldId="360"/>
            <ac:spMk id="4" creationId="{EFC3D9DD-1321-491F-AD22-F6D6A7205C51}"/>
          </ac:spMkLst>
        </pc:spChg>
        <pc:spChg chg="mod">
          <ac:chgData name="Dovilė Sujetaitė" userId="S::dovile.sujetaite@kurklt.lt::a882832e-847c-4685-bbf9-82a56c051e2f" providerId="AD" clId="Web-{04F0002D-1BA2-40E8-B480-78B6DCAE393A}" dt="2020-05-28T09:30:08.599" v="462" actId="1076"/>
          <ac:spMkLst>
            <pc:docMk/>
            <pc:sldMk cId="3749778117" sldId="360"/>
            <ac:spMk id="8" creationId="{963981CF-80E4-49C3-8A2B-3A011B1D3330}"/>
          </ac:spMkLst>
        </pc:spChg>
        <pc:spChg chg="mod">
          <ac:chgData name="Dovilė Sujetaitė" userId="S::dovile.sujetaite@kurklt.lt::a882832e-847c-4685-bbf9-82a56c051e2f" providerId="AD" clId="Web-{04F0002D-1BA2-40E8-B480-78B6DCAE393A}" dt="2020-05-28T09:30:25.646" v="467" actId="14100"/>
          <ac:spMkLst>
            <pc:docMk/>
            <pc:sldMk cId="3749778117" sldId="360"/>
            <ac:spMk id="15" creationId="{31A41BCE-C44D-44B7-B315-E0016749F31D}"/>
          </ac:spMkLst>
        </pc:spChg>
        <pc:picChg chg="del">
          <ac:chgData name="Dovilė Sujetaitė" userId="S::dovile.sujetaite@kurklt.lt::a882832e-847c-4685-bbf9-82a56c051e2f" providerId="AD" clId="Web-{04F0002D-1BA2-40E8-B480-78B6DCAE393A}" dt="2020-05-28T09:29:33.740" v="458"/>
          <ac:picMkLst>
            <pc:docMk/>
            <pc:sldMk cId="3749778117" sldId="360"/>
            <ac:picMk id="2" creationId="{19720402-02BE-4CE3-967F-53E116E76A56}"/>
          </ac:picMkLst>
        </pc:picChg>
        <pc:picChg chg="del">
          <ac:chgData name="Dovilė Sujetaitė" userId="S::dovile.sujetaite@kurklt.lt::a882832e-847c-4685-bbf9-82a56c051e2f" providerId="AD" clId="Web-{04F0002D-1BA2-40E8-B480-78B6DCAE393A}" dt="2020-05-28T09:29:34.083" v="459"/>
          <ac:picMkLst>
            <pc:docMk/>
            <pc:sldMk cId="3749778117" sldId="360"/>
            <ac:picMk id="3" creationId="{02A32C14-E6A5-4B3B-AE21-B92F6061B92F}"/>
          </ac:picMkLst>
        </pc:picChg>
        <pc:picChg chg="mod">
          <ac:chgData name="Dovilė Sujetaitė" userId="S::dovile.sujetaite@kurklt.lt::a882832e-847c-4685-bbf9-82a56c051e2f" providerId="AD" clId="Web-{04F0002D-1BA2-40E8-B480-78B6DCAE393A}" dt="2020-05-28T09:30:05.099" v="461" actId="1076"/>
          <ac:picMkLst>
            <pc:docMk/>
            <pc:sldMk cId="3749778117" sldId="360"/>
            <ac:picMk id="20" creationId="{B202CE26-86CD-4967-A6E8-DFF3524391CB}"/>
          </ac:picMkLst>
        </pc:picChg>
      </pc:sldChg>
    </pc:docChg>
  </pc:docChgLst>
  <pc:docChgLst>
    <pc:chgData name="Vytautas Vaitiekūnas" userId="S::vytautas.vaitiekunas@kurklt.lt::1d88cd32-ba47-470e-aebe-c1862d0ffbe5" providerId="AD" clId="Web-{E8BCCA3A-965B-4EC1-8C6C-3CD103437EBD}"/>
    <pc:docChg chg="modSld">
      <pc:chgData name="Vytautas Vaitiekūnas" userId="S::vytautas.vaitiekunas@kurklt.lt::1d88cd32-ba47-470e-aebe-c1862d0ffbe5" providerId="AD" clId="Web-{E8BCCA3A-965B-4EC1-8C6C-3CD103437EBD}" dt="2020-05-13T10:32:40.523" v="47" actId="20577"/>
      <pc:docMkLst>
        <pc:docMk/>
      </pc:docMkLst>
      <pc:sldChg chg="modSp">
        <pc:chgData name="Vytautas Vaitiekūnas" userId="S::vytautas.vaitiekunas@kurklt.lt::1d88cd32-ba47-470e-aebe-c1862d0ffbe5" providerId="AD" clId="Web-{E8BCCA3A-965B-4EC1-8C6C-3CD103437EBD}" dt="2020-05-13T10:32:40.507" v="46" actId="20577"/>
        <pc:sldMkLst>
          <pc:docMk/>
          <pc:sldMk cId="368095192" sldId="310"/>
        </pc:sldMkLst>
        <pc:spChg chg="mod">
          <ac:chgData name="Vytautas Vaitiekūnas" userId="S::vytautas.vaitiekunas@kurklt.lt::1d88cd32-ba47-470e-aebe-c1862d0ffbe5" providerId="AD" clId="Web-{E8BCCA3A-965B-4EC1-8C6C-3CD103437EBD}" dt="2020-05-13T10:32:40.507" v="46" actId="20577"/>
          <ac:spMkLst>
            <pc:docMk/>
            <pc:sldMk cId="368095192" sldId="310"/>
            <ac:spMk id="4" creationId="{C3D04776-4C22-436E-B4BE-0FB6C9A38ECF}"/>
          </ac:spMkLst>
        </pc:spChg>
      </pc:sldChg>
    </pc:docChg>
  </pc:docChgLst>
  <pc:docChgLst>
    <pc:chgData name="Vytautas Vaitiekūnas" userId="S::vytautas.vaitiekunas@kurklt.lt::1d88cd32-ba47-470e-aebe-c1862d0ffbe5" providerId="AD" clId="Web-{D5E0E473-E36A-48BE-898B-7DA8C25F5EED}"/>
    <pc:docChg chg="modSld">
      <pc:chgData name="Vytautas Vaitiekūnas" userId="S::vytautas.vaitiekunas@kurklt.lt::1d88cd32-ba47-470e-aebe-c1862d0ffbe5" providerId="AD" clId="Web-{D5E0E473-E36A-48BE-898B-7DA8C25F5EED}" dt="2020-03-31T09:48:51.577" v="77" actId="20577"/>
      <pc:docMkLst>
        <pc:docMk/>
      </pc:docMkLst>
      <pc:sldChg chg="modSp">
        <pc:chgData name="Vytautas Vaitiekūnas" userId="S::vytautas.vaitiekunas@kurklt.lt::1d88cd32-ba47-470e-aebe-c1862d0ffbe5" providerId="AD" clId="Web-{D5E0E473-E36A-48BE-898B-7DA8C25F5EED}" dt="2020-03-31T09:48:51.577" v="77" actId="20577"/>
        <pc:sldMkLst>
          <pc:docMk/>
          <pc:sldMk cId="0" sldId="264"/>
        </pc:sldMkLst>
        <pc:spChg chg="mod">
          <ac:chgData name="Vytautas Vaitiekūnas" userId="S::vytautas.vaitiekunas@kurklt.lt::1d88cd32-ba47-470e-aebe-c1862d0ffbe5" providerId="AD" clId="Web-{D5E0E473-E36A-48BE-898B-7DA8C25F5EED}" dt="2020-03-31T09:45:07.698" v="39" actId="20577"/>
          <ac:spMkLst>
            <pc:docMk/>
            <pc:sldMk cId="0" sldId="264"/>
            <ac:spMk id="3" creationId="{53A3D55A-2C89-4690-AB45-78374305633A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6:00.468" v="46" actId="20577"/>
          <ac:spMkLst>
            <pc:docMk/>
            <pc:sldMk cId="0" sldId="264"/>
            <ac:spMk id="4" creationId="{6D1707DF-2263-4BE8-A3C5-48347E193BA5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6:17.611" v="52" actId="1076"/>
          <ac:spMkLst>
            <pc:docMk/>
            <pc:sldMk cId="0" sldId="264"/>
            <ac:spMk id="18" creationId="{36DB7F22-3B46-4D80-BF20-25679EBB951D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8:51.577" v="77" actId="20577"/>
          <ac:spMkLst>
            <pc:docMk/>
            <pc:sldMk cId="0" sldId="264"/>
            <ac:spMk id="19" creationId="{46B02887-B0D6-47A1-9D72-6AA6FBB6D998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6:20.939" v="53" actId="1076"/>
          <ac:spMkLst>
            <pc:docMk/>
            <pc:sldMk cId="0" sldId="264"/>
            <ac:spMk id="20" creationId="{C110A9FC-91C7-4319-A812-42EE4E7840F7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8:48.264" v="75" actId="20577"/>
          <ac:spMkLst>
            <pc:docMk/>
            <pc:sldMk cId="0" sldId="264"/>
            <ac:spMk id="23" creationId="{524294BC-0DFD-41B7-9E37-07FCA70A88DA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8:44.967" v="74" actId="20577"/>
          <ac:spMkLst>
            <pc:docMk/>
            <pc:sldMk cId="0" sldId="264"/>
            <ac:spMk id="504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6:14.298" v="51" actId="1076"/>
          <ac:spMkLst>
            <pc:docMk/>
            <pc:sldMk cId="0" sldId="264"/>
            <ac:spMk id="505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8:37.857" v="70" actId="20577"/>
          <ac:spMkLst>
            <pc:docMk/>
            <pc:sldMk cId="0" sldId="264"/>
            <ac:spMk id="506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6:08" v="49" actId="1076"/>
          <ac:spMkLst>
            <pc:docMk/>
            <pc:sldMk cId="0" sldId="264"/>
            <ac:spMk id="507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8:33.903" v="69" actId="20577"/>
          <ac:spMkLst>
            <pc:docMk/>
            <pc:sldMk cId="0" sldId="264"/>
            <ac:spMk id="508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6:11.173" v="50" actId="1076"/>
          <ac:spMkLst>
            <pc:docMk/>
            <pc:sldMk cId="0" sldId="264"/>
            <ac:spMk id="509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8:44.654" v="72" actId="20577"/>
          <ac:spMkLst>
            <pc:docMk/>
            <pc:sldMk cId="0" sldId="264"/>
            <ac:spMk id="510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6:00.718" v="47" actId="1076"/>
          <ac:spMkLst>
            <pc:docMk/>
            <pc:sldMk cId="0" sldId="264"/>
            <ac:spMk id="511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1:44.040" v="7" actId="20577"/>
          <ac:spMkLst>
            <pc:docMk/>
            <pc:sldMk cId="0" sldId="264"/>
            <ac:spMk id="531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1:29.430" v="2" actId="20577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2:29.622" v="14" actId="1076"/>
          <ac:spMkLst>
            <pc:docMk/>
            <pc:sldMk cId="0" sldId="264"/>
            <ac:spMk id="533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D5E0E473-E36A-48BE-898B-7DA8C25F5EED}" dt="2020-03-31T09:43:20.080" v="22" actId="20577"/>
          <ac:spMkLst>
            <pc:docMk/>
            <pc:sldMk cId="0" sldId="264"/>
            <ac:spMk id="534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B32ADC2A-7CD0-433E-B682-D702C97EE960}"/>
    <pc:docChg chg="modSld">
      <pc:chgData name="Skaidrilė Grigaitė-Mockevičienė" userId="S::skaidrile.grigaite@kurklt.lt::4f18ed95-f704-4480-a25d-f4f91b4f5cbf" providerId="AD" clId="Web-{B32ADC2A-7CD0-433E-B682-D702C97EE960}" dt="2020-03-31T15:57:16.963" v="288"/>
      <pc:docMkLst>
        <pc:docMk/>
      </pc:docMkLst>
      <pc:sldChg chg="modSp">
        <pc:chgData name="Skaidrilė Grigaitė-Mockevičienė" userId="S::skaidrile.grigaite@kurklt.lt::4f18ed95-f704-4480-a25d-f4f91b4f5cbf" providerId="AD" clId="Web-{B32ADC2A-7CD0-433E-B682-D702C97EE960}" dt="2020-03-31T15:46:33.929" v="4" actId="20577"/>
        <pc:sldMkLst>
          <pc:docMk/>
          <pc:sldMk cId="0" sldId="256"/>
        </pc:sldMkLst>
        <pc:spChg chg="mod">
          <ac:chgData name="Skaidrilė Grigaitė-Mockevičienė" userId="S::skaidrile.grigaite@kurklt.lt::4f18ed95-f704-4480-a25d-f4f91b4f5cbf" providerId="AD" clId="Web-{B32ADC2A-7CD0-433E-B682-D702C97EE960}" dt="2020-03-31T15:46:33.929" v="4" actId="20577"/>
          <ac:spMkLst>
            <pc:docMk/>
            <pc:sldMk cId="0" sldId="256"/>
            <ac:spMk id="342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B32ADC2A-7CD0-433E-B682-D702C97EE960}" dt="2020-03-31T15:57:16.963" v="288"/>
        <pc:sldMkLst>
          <pc:docMk/>
          <pc:sldMk cId="308708257" sldId="291"/>
        </pc:sldMkLst>
        <pc:spChg chg="mod">
          <ac:chgData name="Skaidrilė Grigaitė-Mockevičienė" userId="S::skaidrile.grigaite@kurklt.lt::4f18ed95-f704-4480-a25d-f4f91b4f5cbf" providerId="AD" clId="Web-{B32ADC2A-7CD0-433E-B682-D702C97EE960}" dt="2020-03-31T15:52:40.540" v="121" actId="14100"/>
          <ac:spMkLst>
            <pc:docMk/>
            <pc:sldMk cId="308708257" sldId="291"/>
            <ac:spMk id="10" creationId="{00000000-0000-0000-0000-000000000000}"/>
          </ac:spMkLst>
        </pc:spChg>
        <pc:graphicFrameChg chg="mod modGraphic">
          <ac:chgData name="Skaidrilė Grigaitė-Mockevičienė" userId="S::skaidrile.grigaite@kurklt.lt::4f18ed95-f704-4480-a25d-f4f91b4f5cbf" providerId="AD" clId="Web-{B32ADC2A-7CD0-433E-B682-D702C97EE960}" dt="2020-03-31T15:57:16.963" v="288"/>
          <ac:graphicFrameMkLst>
            <pc:docMk/>
            <pc:sldMk cId="308708257" sldId="291"/>
            <ac:graphicFrameMk id="4" creationId="{00000000-0000-0000-0000-000000000000}"/>
          </ac:graphicFrameMkLst>
        </pc:graphicFrameChg>
      </pc:sldChg>
      <pc:sldChg chg="modSp">
        <pc:chgData name="Skaidrilė Grigaitė-Mockevičienė" userId="S::skaidrile.grigaite@kurklt.lt::4f18ed95-f704-4480-a25d-f4f91b4f5cbf" providerId="AD" clId="Web-{B32ADC2A-7CD0-433E-B682-D702C97EE960}" dt="2020-03-31T15:55:21.697" v="215"/>
        <pc:sldMkLst>
          <pc:docMk/>
          <pc:sldMk cId="3928778181" sldId="293"/>
        </pc:sldMkLst>
        <pc:spChg chg="mod">
          <ac:chgData name="Skaidrilė Grigaitė-Mockevičienė" userId="S::skaidrile.grigaite@kurklt.lt::4f18ed95-f704-4480-a25d-f4f91b4f5cbf" providerId="AD" clId="Web-{B32ADC2A-7CD0-433E-B682-D702C97EE960}" dt="2020-03-31T15:54:25.853" v="177" actId="14100"/>
          <ac:spMkLst>
            <pc:docMk/>
            <pc:sldMk cId="3928778181" sldId="293"/>
            <ac:spMk id="10" creationId="{00000000-0000-0000-0000-000000000000}"/>
          </ac:spMkLst>
        </pc:spChg>
        <pc:graphicFrameChg chg="mod modGraphic">
          <ac:chgData name="Skaidrilė Grigaitė-Mockevičienė" userId="S::skaidrile.grigaite@kurklt.lt::4f18ed95-f704-4480-a25d-f4f91b4f5cbf" providerId="AD" clId="Web-{B32ADC2A-7CD0-433E-B682-D702C97EE960}" dt="2020-03-31T15:55:21.697" v="215"/>
          <ac:graphicFrameMkLst>
            <pc:docMk/>
            <pc:sldMk cId="3928778181" sldId="293"/>
            <ac:graphicFrameMk id="4" creationId="{00000000-0000-0000-0000-000000000000}"/>
          </ac:graphicFrameMkLst>
        </pc:graphicFrameChg>
      </pc:sldChg>
      <pc:sldChg chg="addSp modSp">
        <pc:chgData name="Skaidrilė Grigaitė-Mockevičienė" userId="S::skaidrile.grigaite@kurklt.lt::4f18ed95-f704-4480-a25d-f4f91b4f5cbf" providerId="AD" clId="Web-{B32ADC2A-7CD0-433E-B682-D702C97EE960}" dt="2020-03-31T15:51:43.196" v="93" actId="14100"/>
        <pc:sldMkLst>
          <pc:docMk/>
          <pc:sldMk cId="4196859108" sldId="295"/>
        </pc:sldMkLst>
        <pc:spChg chg="mod">
          <ac:chgData name="Skaidrilė Grigaitė-Mockevičienė" userId="S::skaidrile.grigaite@kurklt.lt::4f18ed95-f704-4480-a25d-f4f91b4f5cbf" providerId="AD" clId="Web-{B32ADC2A-7CD0-433E-B682-D702C97EE960}" dt="2020-03-31T15:51:30.696" v="90" actId="14100"/>
          <ac:spMkLst>
            <pc:docMk/>
            <pc:sldMk cId="4196859108" sldId="295"/>
            <ac:spMk id="2" creationId="{00000000-0000-0000-0000-000000000000}"/>
          </ac:spMkLst>
        </pc:spChg>
        <pc:spChg chg="add mod">
          <ac:chgData name="Skaidrilė Grigaitė-Mockevičienė" userId="S::skaidrile.grigaite@kurklt.lt::4f18ed95-f704-4480-a25d-f4f91b4f5cbf" providerId="AD" clId="Web-{B32ADC2A-7CD0-433E-B682-D702C97EE960}" dt="2020-03-31T15:51:43.196" v="93" actId="14100"/>
          <ac:spMkLst>
            <pc:docMk/>
            <pc:sldMk cId="4196859108" sldId="295"/>
            <ac:spMk id="6" creationId="{17252048-E14D-4DDC-B8E9-B5E66B41F584}"/>
          </ac:spMkLst>
        </pc:spChg>
      </pc:sldChg>
    </pc:docChg>
  </pc:docChgLst>
  <pc:docChgLst>
    <pc:chgData name="Vytautas Vaitiekūnas" userId="S::vytautas.vaitiekunas@kurklt.lt::1d88cd32-ba47-470e-aebe-c1862d0ffbe5" providerId="AD" clId="Web-{AF946350-2F93-4748-BA01-9262A4894271}"/>
    <pc:docChg chg="addSld delSld modSld sldOrd">
      <pc:chgData name="Vytautas Vaitiekūnas" userId="S::vytautas.vaitiekunas@kurklt.lt::1d88cd32-ba47-470e-aebe-c1862d0ffbe5" providerId="AD" clId="Web-{AF946350-2F93-4748-BA01-9262A4894271}" dt="2020-05-14T14:58:47.139" v="269"/>
      <pc:docMkLst>
        <pc:docMk/>
      </pc:docMkLst>
      <pc:sldChg chg="del">
        <pc:chgData name="Vytautas Vaitiekūnas" userId="S::vytautas.vaitiekunas@kurklt.lt::1d88cd32-ba47-470e-aebe-c1862d0ffbe5" providerId="AD" clId="Web-{AF946350-2F93-4748-BA01-9262A4894271}" dt="2020-05-14T14:52:22.873" v="171"/>
        <pc:sldMkLst>
          <pc:docMk/>
          <pc:sldMk cId="0" sldId="256"/>
        </pc:sldMkLst>
      </pc:sldChg>
      <pc:sldChg chg="addSp delSp modSp del ord">
        <pc:chgData name="Vytautas Vaitiekūnas" userId="S::vytautas.vaitiekunas@kurklt.lt::1d88cd32-ba47-470e-aebe-c1862d0ffbe5" providerId="AD" clId="Web-{AF946350-2F93-4748-BA01-9262A4894271}" dt="2020-05-14T14:58:38.842" v="267"/>
        <pc:sldMkLst>
          <pc:docMk/>
          <pc:sldMk cId="0" sldId="270"/>
        </pc:sldMkLst>
        <pc:spChg chg="mod">
          <ac:chgData name="Vytautas Vaitiekūnas" userId="S::vytautas.vaitiekunas@kurklt.lt::1d88cd32-ba47-470e-aebe-c1862d0ffbe5" providerId="AD" clId="Web-{AF946350-2F93-4748-BA01-9262A4894271}" dt="2020-05-14T14:57:20.748" v="243" actId="1076"/>
          <ac:spMkLst>
            <pc:docMk/>
            <pc:sldMk cId="0" sldId="270"/>
            <ac:spMk id="11" creationId="{61AC41E7-7406-4273-95E5-05BCE8811867}"/>
          </ac:spMkLst>
        </pc:spChg>
        <pc:spChg chg="add del mod">
          <ac:chgData name="Vytautas Vaitiekūnas" userId="S::vytautas.vaitiekunas@kurklt.lt::1d88cd32-ba47-470e-aebe-c1862d0ffbe5" providerId="AD" clId="Web-{AF946350-2F93-4748-BA01-9262A4894271}" dt="2020-05-14T14:52:59.717" v="183"/>
          <ac:spMkLst>
            <pc:docMk/>
            <pc:sldMk cId="0" sldId="270"/>
            <ac:spMk id="16" creationId="{3B71B34F-8014-4757-A566-A42CD8812877}"/>
          </ac:spMkLst>
        </pc:spChg>
        <pc:spChg chg="del mod">
          <ac:chgData name="Vytautas Vaitiekūnas" userId="S::vytautas.vaitiekunas@kurklt.lt::1d88cd32-ba47-470e-aebe-c1862d0ffbe5" providerId="AD" clId="Web-{AF946350-2F93-4748-BA01-9262A4894271}" dt="2020-05-14T14:52:48.576" v="181"/>
          <ac:spMkLst>
            <pc:docMk/>
            <pc:sldMk cId="0" sldId="270"/>
            <ac:spMk id="706" creationId="{00000000-0000-0000-0000-000000000000}"/>
          </ac:spMkLst>
        </pc:spChg>
        <pc:picChg chg="mod">
          <ac:chgData name="Vytautas Vaitiekūnas" userId="S::vytautas.vaitiekunas@kurklt.lt::1d88cd32-ba47-470e-aebe-c1862d0ffbe5" providerId="AD" clId="Web-{AF946350-2F93-4748-BA01-9262A4894271}" dt="2020-05-14T14:53:43.592" v="189" actId="1076"/>
          <ac:picMkLst>
            <pc:docMk/>
            <pc:sldMk cId="0" sldId="270"/>
            <ac:picMk id="13" creationId="{8203B8D6-CC09-42A3-BC6F-DDF759AA68EA}"/>
          </ac:picMkLst>
        </pc:picChg>
        <pc:picChg chg="add mod">
          <ac:chgData name="Vytautas Vaitiekūnas" userId="S::vytautas.vaitiekunas@kurklt.lt::1d88cd32-ba47-470e-aebe-c1862d0ffbe5" providerId="AD" clId="Web-{AF946350-2F93-4748-BA01-9262A4894271}" dt="2020-05-14T14:53:08.060" v="187" actId="1076"/>
          <ac:picMkLst>
            <pc:docMk/>
            <pc:sldMk cId="0" sldId="270"/>
            <ac:picMk id="17" creationId="{21CF2820-5514-46BE-A678-36E7CBB5635B}"/>
          </ac:picMkLst>
        </pc:picChg>
      </pc:sldChg>
      <pc:sldChg chg="modSp ord">
        <pc:chgData name="Vytautas Vaitiekūnas" userId="S::vytautas.vaitiekunas@kurklt.lt::1d88cd32-ba47-470e-aebe-c1862d0ffbe5" providerId="AD" clId="Web-{AF946350-2F93-4748-BA01-9262A4894271}" dt="2020-05-14T14:39:34.216" v="169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AF946350-2F93-4748-BA01-9262A4894271}" dt="2020-05-14T14:38:53.341" v="167" actId="20577"/>
          <ac:spMkLst>
            <pc:docMk/>
            <pc:sldMk cId="726366574" sldId="302"/>
            <ac:spMk id="10" creationId="{B52799D0-516F-4DD4-B9ED-8A4E166F6A82}"/>
          </ac:spMkLst>
        </pc:spChg>
      </pc:sldChg>
      <pc:sldChg chg="addSp delSp modSp ord">
        <pc:chgData name="Vytautas Vaitiekūnas" userId="S::vytautas.vaitiekunas@kurklt.lt::1d88cd32-ba47-470e-aebe-c1862d0ffbe5" providerId="AD" clId="Web-{AF946350-2F93-4748-BA01-9262A4894271}" dt="2020-05-14T14:58:47.139" v="269"/>
        <pc:sldMkLst>
          <pc:docMk/>
          <pc:sldMk cId="434571795" sldId="327"/>
        </pc:sldMkLst>
        <pc:spChg chg="del mod">
          <ac:chgData name="Vytautas Vaitiekūnas" userId="S::vytautas.vaitiekunas@kurklt.lt::1d88cd32-ba47-470e-aebe-c1862d0ffbe5" providerId="AD" clId="Web-{AF946350-2F93-4748-BA01-9262A4894271}" dt="2020-05-14T14:55:20.811" v="217"/>
          <ac:spMkLst>
            <pc:docMk/>
            <pc:sldMk cId="434571795" sldId="327"/>
            <ac:spMk id="6" creationId="{74778AF1-BB37-41BD-ABBC-1749D67BE40C}"/>
          </ac:spMkLst>
        </pc:spChg>
        <pc:spChg chg="del">
          <ac:chgData name="Vytautas Vaitiekūnas" userId="S::vytautas.vaitiekunas@kurklt.lt::1d88cd32-ba47-470e-aebe-c1862d0ffbe5" providerId="AD" clId="Web-{AF946350-2F93-4748-BA01-9262A4894271}" dt="2020-05-14T14:55:20.873" v="218"/>
          <ac:spMkLst>
            <pc:docMk/>
            <pc:sldMk cId="434571795" sldId="327"/>
            <ac:spMk id="10" creationId="{1CC9BFCD-355C-4395-A8C9-568CF0DBC6BF}"/>
          </ac:spMkLst>
        </pc:spChg>
        <pc:spChg chg="add mod">
          <ac:chgData name="Vytautas Vaitiekūnas" userId="S::vytautas.vaitiekunas@kurklt.lt::1d88cd32-ba47-470e-aebe-c1862d0ffbe5" providerId="AD" clId="Web-{AF946350-2F93-4748-BA01-9262A4894271}" dt="2020-05-14T14:58:04.920" v="259" actId="1076"/>
          <ac:spMkLst>
            <pc:docMk/>
            <pc:sldMk cId="434571795" sldId="327"/>
            <ac:spMk id="14" creationId="{7626FBB6-4B7A-4E53-9790-3D2F62472853}"/>
          </ac:spMkLst>
        </pc:spChg>
        <pc:spChg chg="add mod">
          <ac:chgData name="Vytautas Vaitiekūnas" userId="S::vytautas.vaitiekunas@kurklt.lt::1d88cd32-ba47-470e-aebe-c1862d0ffbe5" providerId="AD" clId="Web-{AF946350-2F93-4748-BA01-9262A4894271}" dt="2020-05-14T14:58:24.139" v="266" actId="1076"/>
          <ac:spMkLst>
            <pc:docMk/>
            <pc:sldMk cId="434571795" sldId="327"/>
            <ac:spMk id="15" creationId="{1A4DC150-4524-4FF7-84F3-E5E189B61270}"/>
          </ac:spMkLst>
        </pc:spChg>
        <pc:spChg chg="add mod">
          <ac:chgData name="Vytautas Vaitiekūnas" userId="S::vytautas.vaitiekunas@kurklt.lt::1d88cd32-ba47-470e-aebe-c1862d0ffbe5" providerId="AD" clId="Web-{AF946350-2F93-4748-BA01-9262A4894271}" dt="2020-05-14T14:58:20.890" v="265" actId="1076"/>
          <ac:spMkLst>
            <pc:docMk/>
            <pc:sldMk cId="434571795" sldId="327"/>
            <ac:spMk id="16" creationId="{C8B1C5B2-77A5-470E-805C-CC8A02693507}"/>
          </ac:spMkLst>
        </pc:spChg>
        <pc:picChg chg="add mod">
          <ac:chgData name="Vytautas Vaitiekūnas" userId="S::vytautas.vaitiekunas@kurklt.lt::1d88cd32-ba47-470e-aebe-c1862d0ffbe5" providerId="AD" clId="Web-{AF946350-2F93-4748-BA01-9262A4894271}" dt="2020-05-14T14:56:22.639" v="232" actId="1076"/>
          <ac:picMkLst>
            <pc:docMk/>
            <pc:sldMk cId="434571795" sldId="327"/>
            <ac:picMk id="2" creationId="{C35C410E-0D1C-47E4-B4B5-F296E54C7999}"/>
          </ac:picMkLst>
        </pc:picChg>
        <pc:picChg chg="add mod">
          <ac:chgData name="Vytautas Vaitiekūnas" userId="S::vytautas.vaitiekunas@kurklt.lt::1d88cd32-ba47-470e-aebe-c1862d0ffbe5" providerId="AD" clId="Web-{AF946350-2F93-4748-BA01-9262A4894271}" dt="2020-05-14T14:57:50.201" v="254" actId="1076"/>
          <ac:picMkLst>
            <pc:docMk/>
            <pc:sldMk cId="434571795" sldId="327"/>
            <ac:picMk id="3" creationId="{910B0925-8E2E-4F4B-BBC7-7F005EC12ABE}"/>
          </ac:picMkLst>
        </pc:picChg>
        <pc:picChg chg="add mod">
          <ac:chgData name="Vytautas Vaitiekūnas" userId="S::vytautas.vaitiekunas@kurklt.lt::1d88cd32-ba47-470e-aebe-c1862d0ffbe5" providerId="AD" clId="Web-{AF946350-2F93-4748-BA01-9262A4894271}" dt="2020-05-14T14:57:59.451" v="257" actId="1076"/>
          <ac:picMkLst>
            <pc:docMk/>
            <pc:sldMk cId="434571795" sldId="327"/>
            <ac:picMk id="4" creationId="{59C248E1-AC54-4AFB-854C-4811CED60886}"/>
          </ac:picMkLst>
        </pc:picChg>
        <pc:picChg chg="del">
          <ac:chgData name="Vytautas Vaitiekūnas" userId="S::vytautas.vaitiekunas@kurklt.lt::1d88cd32-ba47-470e-aebe-c1862d0ffbe5" providerId="AD" clId="Web-{AF946350-2F93-4748-BA01-9262A4894271}" dt="2020-05-14T14:58:47.139" v="269"/>
          <ac:picMkLst>
            <pc:docMk/>
            <pc:sldMk cId="434571795" sldId="327"/>
            <ac:picMk id="8" creationId="{533A452A-8E49-469F-AEE0-131A91F17B85}"/>
          </ac:picMkLst>
        </pc:picChg>
        <pc:picChg chg="add mod">
          <ac:chgData name="Vytautas Vaitiekūnas" userId="S::vytautas.vaitiekunas@kurklt.lt::1d88cd32-ba47-470e-aebe-c1862d0ffbe5" providerId="AD" clId="Web-{AF946350-2F93-4748-BA01-9262A4894271}" dt="2020-05-14T14:57:54.436" v="256" actId="1076"/>
          <ac:picMkLst>
            <pc:docMk/>
            <pc:sldMk cId="434571795" sldId="327"/>
            <ac:picMk id="12" creationId="{525D39D9-7FDF-4353-8ABB-A684E99AF750}"/>
          </ac:picMkLst>
        </pc:picChg>
      </pc:sldChg>
      <pc:sldChg chg="addSp delSp modSp add del replId">
        <pc:chgData name="Vytautas Vaitiekūnas" userId="S::vytautas.vaitiekunas@kurklt.lt::1d88cd32-ba47-470e-aebe-c1862d0ffbe5" providerId="AD" clId="Web-{AF946350-2F93-4748-BA01-9262A4894271}" dt="2020-05-14T14:57:07.061" v="242"/>
        <pc:sldMkLst>
          <pc:docMk/>
          <pc:sldMk cId="2203010018" sldId="330"/>
        </pc:sldMkLst>
        <pc:spChg chg="del">
          <ac:chgData name="Vytautas Vaitiekūnas" userId="S::vytautas.vaitiekunas@kurklt.lt::1d88cd32-ba47-470e-aebe-c1862d0ffbe5" providerId="AD" clId="Web-{AF946350-2F93-4748-BA01-9262A4894271}" dt="2020-05-14T14:54:03.576" v="197"/>
          <ac:spMkLst>
            <pc:docMk/>
            <pc:sldMk cId="2203010018" sldId="330"/>
            <ac:spMk id="3" creationId="{00000000-0000-0000-0000-000000000000}"/>
          </ac:spMkLst>
        </pc:spChg>
        <pc:spChg chg="add del mod">
          <ac:chgData name="Vytautas Vaitiekūnas" userId="S::vytautas.vaitiekunas@kurklt.lt::1d88cd32-ba47-470e-aebe-c1862d0ffbe5" providerId="AD" clId="Web-{AF946350-2F93-4748-BA01-9262A4894271}" dt="2020-05-14T14:53:52.811" v="193"/>
          <ac:spMkLst>
            <pc:docMk/>
            <pc:sldMk cId="2203010018" sldId="330"/>
            <ac:spMk id="6" creationId="{992804F5-B22A-482B-B991-517E14AB94DC}"/>
          </ac:spMkLst>
        </pc:spChg>
        <pc:spChg chg="del">
          <ac:chgData name="Vytautas Vaitiekūnas" userId="S::vytautas.vaitiekunas@kurklt.lt::1d88cd32-ba47-470e-aebe-c1862d0ffbe5" providerId="AD" clId="Web-{AF946350-2F93-4748-BA01-9262A4894271}" dt="2020-05-14T14:54:03.092" v="196"/>
          <ac:spMkLst>
            <pc:docMk/>
            <pc:sldMk cId="2203010018" sldId="330"/>
            <ac:spMk id="7" creationId="{00000000-0000-0000-0000-000000000000}"/>
          </ac:spMkLst>
        </pc:spChg>
        <pc:spChg chg="add mod">
          <ac:chgData name="Vytautas Vaitiekūnas" userId="S::vytautas.vaitiekunas@kurklt.lt::1d88cd32-ba47-470e-aebe-c1862d0ffbe5" providerId="AD" clId="Web-{AF946350-2F93-4748-BA01-9262A4894271}" dt="2020-05-14T14:56:44.998" v="238" actId="20577"/>
          <ac:spMkLst>
            <pc:docMk/>
            <pc:sldMk cId="2203010018" sldId="330"/>
            <ac:spMk id="14" creationId="{A3A8746D-E0DB-422C-B735-B6050E8508B1}"/>
          </ac:spMkLst>
        </pc:spChg>
        <pc:spChg chg="del">
          <ac:chgData name="Vytautas Vaitiekūnas" userId="S::vytautas.vaitiekunas@kurklt.lt::1d88cd32-ba47-470e-aebe-c1862d0ffbe5" providerId="AD" clId="Web-{AF946350-2F93-4748-BA01-9262A4894271}" dt="2020-05-14T14:53:47.686" v="190"/>
          <ac:spMkLst>
            <pc:docMk/>
            <pc:sldMk cId="2203010018" sldId="330"/>
            <ac:spMk id="342" creationId="{00000000-0000-0000-0000-000000000000}"/>
          </ac:spMkLst>
        </pc:spChg>
        <pc:picChg chg="del">
          <ac:chgData name="Vytautas Vaitiekūnas" userId="S::vytautas.vaitiekunas@kurklt.lt::1d88cd32-ba47-470e-aebe-c1862d0ffbe5" providerId="AD" clId="Web-{AF946350-2F93-4748-BA01-9262A4894271}" dt="2020-05-14T14:53:48.670" v="191"/>
          <ac:picMkLst>
            <pc:docMk/>
            <pc:sldMk cId="2203010018" sldId="330"/>
            <ac:picMk id="2" creationId="{D1075A85-3906-4BA6-A0BE-95D5225A1AFC}"/>
          </ac:picMkLst>
        </pc:picChg>
        <pc:picChg chg="mod">
          <ac:chgData name="Vytautas Vaitiekūnas" userId="S::vytautas.vaitiekunas@kurklt.lt::1d88cd32-ba47-470e-aebe-c1862d0ffbe5" providerId="AD" clId="Web-{AF946350-2F93-4748-BA01-9262A4894271}" dt="2020-05-14T14:53:58.857" v="195" actId="1076"/>
          <ac:picMkLst>
            <pc:docMk/>
            <pc:sldMk cId="2203010018" sldId="330"/>
            <ac:picMk id="4" creationId="{4B1DBB07-9D74-4B57-84AD-B38CF084030C}"/>
          </ac:picMkLst>
        </pc:picChg>
        <pc:picChg chg="add mod">
          <ac:chgData name="Vytautas Vaitiekūnas" userId="S::vytautas.vaitiekunas@kurklt.lt::1d88cd32-ba47-470e-aebe-c1862d0ffbe5" providerId="AD" clId="Web-{AF946350-2F93-4748-BA01-9262A4894271}" dt="2020-05-14T14:54:13.029" v="200" actId="1076"/>
          <ac:picMkLst>
            <pc:docMk/>
            <pc:sldMk cId="2203010018" sldId="330"/>
            <ac:picMk id="8" creationId="{3142270C-C243-437D-B916-8943EA8DB869}"/>
          </ac:picMkLst>
        </pc:picChg>
        <pc:picChg chg="add mod">
          <ac:chgData name="Vytautas Vaitiekūnas" userId="S::vytautas.vaitiekunas@kurklt.lt::1d88cd32-ba47-470e-aebe-c1862d0ffbe5" providerId="AD" clId="Web-{AF946350-2F93-4748-BA01-9262A4894271}" dt="2020-05-14T14:54:56.686" v="210" actId="1076"/>
          <ac:picMkLst>
            <pc:docMk/>
            <pc:sldMk cId="2203010018" sldId="330"/>
            <ac:picMk id="10" creationId="{AA500A92-9663-43A6-B081-B1B84D5BCE1D}"/>
          </ac:picMkLst>
        </pc:picChg>
        <pc:picChg chg="add mod">
          <ac:chgData name="Vytautas Vaitiekūnas" userId="S::vytautas.vaitiekunas@kurklt.lt::1d88cd32-ba47-470e-aebe-c1862d0ffbe5" providerId="AD" clId="Web-{AF946350-2F93-4748-BA01-9262A4894271}" dt="2020-05-14T14:54:57.514" v="211" actId="1076"/>
          <ac:picMkLst>
            <pc:docMk/>
            <pc:sldMk cId="2203010018" sldId="330"/>
            <ac:picMk id="12" creationId="{83DA0F45-6CA8-4594-807E-B15479672C3B}"/>
          </ac:picMkLst>
        </pc:picChg>
      </pc:sldChg>
      <pc:sldChg chg="add replId">
        <pc:chgData name="Vytautas Vaitiekūnas" userId="S::vytautas.vaitiekunas@kurklt.lt::1d88cd32-ba47-470e-aebe-c1862d0ffbe5" providerId="AD" clId="Web-{AF946350-2F93-4748-BA01-9262A4894271}" dt="2020-05-14T14:52:27.889" v="172"/>
        <pc:sldMkLst>
          <pc:docMk/>
          <pc:sldMk cId="2527171243" sldId="331"/>
        </pc:sldMkLst>
      </pc:sldChg>
      <pc:sldChg chg="add replId">
        <pc:chgData name="Vytautas Vaitiekūnas" userId="S::vytautas.vaitiekunas@kurklt.lt::1d88cd32-ba47-470e-aebe-c1862d0ffbe5" providerId="AD" clId="Web-{AF946350-2F93-4748-BA01-9262A4894271}" dt="2020-05-14T14:53:31.671" v="188"/>
        <pc:sldMkLst>
          <pc:docMk/>
          <pc:sldMk cId="2909443561" sldId="332"/>
        </pc:sldMkLst>
      </pc:sldChg>
      <pc:sldChg chg="add replId">
        <pc:chgData name="Vytautas Vaitiekūnas" userId="S::vytautas.vaitiekunas@kurklt.lt::1d88cd32-ba47-470e-aebe-c1862d0ffbe5" providerId="AD" clId="Web-{AF946350-2F93-4748-BA01-9262A4894271}" dt="2020-05-14T14:55:06.404" v="212"/>
        <pc:sldMkLst>
          <pc:docMk/>
          <pc:sldMk cId="3726051112" sldId="333"/>
        </pc:sldMkLst>
      </pc:sldChg>
    </pc:docChg>
  </pc:docChgLst>
  <pc:docChgLst>
    <pc:chgData name="Dovilė Sujetaitė" userId="S::dovile.sujetaite@kurklt.lt::a882832e-847c-4685-bbf9-82a56c051e2f" providerId="AD" clId="Web-{A76437D0-EB12-4CB4-867A-7E05EEF10504}"/>
    <pc:docChg chg="modSld">
      <pc:chgData name="Dovilė Sujetaitė" userId="S::dovile.sujetaite@kurklt.lt::a882832e-847c-4685-bbf9-82a56c051e2f" providerId="AD" clId="Web-{A76437D0-EB12-4CB4-867A-7E05EEF10504}" dt="2020-04-06T23:59:39.149" v="556" actId="20577"/>
      <pc:docMkLst>
        <pc:docMk/>
      </pc:docMkLst>
      <pc:sldChg chg="modSp">
        <pc:chgData name="Dovilė Sujetaitė" userId="S::dovile.sujetaite@kurklt.lt::a882832e-847c-4685-bbf9-82a56c051e2f" providerId="AD" clId="Web-{A76437D0-EB12-4CB4-867A-7E05EEF10504}" dt="2020-04-06T23:59:39.149" v="555" actId="20577"/>
        <pc:sldMkLst>
          <pc:docMk/>
          <pc:sldMk cId="2573637619" sldId="289"/>
        </pc:sldMkLst>
        <pc:spChg chg="mod">
          <ac:chgData name="Dovilė Sujetaitė" userId="S::dovile.sujetaite@kurklt.lt::a882832e-847c-4685-bbf9-82a56c051e2f" providerId="AD" clId="Web-{A76437D0-EB12-4CB4-867A-7E05EEF10504}" dt="2020-04-06T23:51:20.529" v="326" actId="20577"/>
          <ac:spMkLst>
            <pc:docMk/>
            <pc:sldMk cId="2573637619" sldId="289"/>
            <ac:spMk id="3" creationId="{78F306F8-A54B-4899-92B3-7E4C91EF75AD}"/>
          </ac:spMkLst>
        </pc:spChg>
        <pc:spChg chg="mod">
          <ac:chgData name="Dovilė Sujetaitė" userId="S::dovile.sujetaite@kurklt.lt::a882832e-847c-4685-bbf9-82a56c051e2f" providerId="AD" clId="Web-{A76437D0-EB12-4CB4-867A-7E05EEF10504}" dt="2020-04-06T23:55:10.433" v="479" actId="20577"/>
          <ac:spMkLst>
            <pc:docMk/>
            <pc:sldMk cId="2573637619" sldId="289"/>
            <ac:spMk id="4" creationId="{FD83D8BE-5623-45FE-85AF-F19216999F19}"/>
          </ac:spMkLst>
        </pc:spChg>
        <pc:spChg chg="mod">
          <ac:chgData name="Dovilė Sujetaitė" userId="S::dovile.sujetaite@kurklt.lt::a882832e-847c-4685-bbf9-82a56c051e2f" providerId="AD" clId="Web-{A76437D0-EB12-4CB4-867A-7E05EEF10504}" dt="2020-04-06T23:52:17.685" v="360" actId="20577"/>
          <ac:spMkLst>
            <pc:docMk/>
            <pc:sldMk cId="2573637619" sldId="289"/>
            <ac:spMk id="5" creationId="{A5E27ED2-496C-4269-955F-49EDAEB07326}"/>
          </ac:spMkLst>
        </pc:spChg>
        <pc:spChg chg="mod">
          <ac:chgData name="Dovilė Sujetaitė" userId="S::dovile.sujetaite@kurklt.lt::a882832e-847c-4685-bbf9-82a56c051e2f" providerId="AD" clId="Web-{A76437D0-EB12-4CB4-867A-7E05EEF10504}" dt="2020-04-06T23:59:39.149" v="555" actId="20577"/>
          <ac:spMkLst>
            <pc:docMk/>
            <pc:sldMk cId="2573637619" sldId="289"/>
            <ac:spMk id="6" creationId="{F207E6DB-6A11-46B8-B4C6-CB5BA28C08FC}"/>
          </ac:spMkLst>
        </pc:spChg>
      </pc:sldChg>
      <pc:sldChg chg="modSp">
        <pc:chgData name="Dovilė Sujetaitė" userId="S::dovile.sujetaite@kurklt.lt::a882832e-847c-4685-bbf9-82a56c051e2f" providerId="AD" clId="Web-{A76437D0-EB12-4CB4-867A-7E05EEF10504}" dt="2020-04-06T23:36:41.477" v="113" actId="20577"/>
        <pc:sldMkLst>
          <pc:docMk/>
          <pc:sldMk cId="3188349201" sldId="299"/>
        </pc:sldMkLst>
        <pc:spChg chg="mod">
          <ac:chgData name="Dovilė Sujetaitė" userId="S::dovile.sujetaite@kurklt.lt::a882832e-847c-4685-bbf9-82a56c051e2f" providerId="AD" clId="Web-{A76437D0-EB12-4CB4-867A-7E05EEF10504}" dt="2020-04-06T23:36:26.446" v="109" actId="20577"/>
          <ac:spMkLst>
            <pc:docMk/>
            <pc:sldMk cId="3188349201" sldId="299"/>
            <ac:spMk id="15" creationId="{98C43A2A-8552-4BAF-94D4-0EA86B5E1800}"/>
          </ac:spMkLst>
        </pc:spChg>
        <pc:spChg chg="mod">
          <ac:chgData name="Dovilė Sujetaitė" userId="S::dovile.sujetaite@kurklt.lt::a882832e-847c-4685-bbf9-82a56c051e2f" providerId="AD" clId="Web-{A76437D0-EB12-4CB4-867A-7E05EEF10504}" dt="2020-04-06T23:36:41.477" v="113" actId="20577"/>
          <ac:spMkLst>
            <pc:docMk/>
            <pc:sldMk cId="3188349201" sldId="299"/>
            <ac:spMk id="17" creationId="{BF575C8B-E236-43A8-A654-6238BA06D20F}"/>
          </ac:spMkLst>
        </pc:spChg>
        <pc:spChg chg="mod">
          <ac:chgData name="Dovilė Sujetaitė" userId="S::dovile.sujetaite@kurklt.lt::a882832e-847c-4685-bbf9-82a56c051e2f" providerId="AD" clId="Web-{A76437D0-EB12-4CB4-867A-7E05EEF10504}" dt="2020-04-06T23:36:10.712" v="105" actId="20577"/>
          <ac:spMkLst>
            <pc:docMk/>
            <pc:sldMk cId="3188349201" sldId="299"/>
            <ac:spMk id="21" creationId="{BF815F6D-F34F-4148-A500-9EF580B758E1}"/>
          </ac:spMkLst>
        </pc:spChg>
        <pc:spChg chg="mod">
          <ac:chgData name="Dovilė Sujetaitė" userId="S::dovile.sujetaite@kurklt.lt::a882832e-847c-4685-bbf9-82a56c051e2f" providerId="AD" clId="Web-{A76437D0-EB12-4CB4-867A-7E05EEF10504}" dt="2020-04-06T23:35:19.400" v="98" actId="1076"/>
          <ac:spMkLst>
            <pc:docMk/>
            <pc:sldMk cId="3188349201" sldId="299"/>
            <ac:spMk id="27" creationId="{B11B2AF5-7658-4DD5-984C-DA39A5C43D1A}"/>
          </ac:spMkLst>
        </pc:spChg>
        <pc:spChg chg="mod">
          <ac:chgData name="Dovilė Sujetaitė" userId="S::dovile.sujetaite@kurklt.lt::a882832e-847c-4685-bbf9-82a56c051e2f" providerId="AD" clId="Web-{A76437D0-EB12-4CB4-867A-7E05EEF10504}" dt="2020-04-06T23:35:56.228" v="101" actId="20577"/>
          <ac:spMkLst>
            <pc:docMk/>
            <pc:sldMk cId="3188349201" sldId="299"/>
            <ac:spMk id="30" creationId="{EF43AC6A-ABFC-4354-BDB0-85F75FF905D9}"/>
          </ac:spMkLst>
        </pc:spChg>
      </pc:sldChg>
      <pc:sldChg chg="modSp">
        <pc:chgData name="Dovilė Sujetaitė" userId="S::dovile.sujetaite@kurklt.lt::a882832e-847c-4685-bbf9-82a56c051e2f" providerId="AD" clId="Web-{A76437D0-EB12-4CB4-867A-7E05EEF10504}" dt="2020-04-06T23:40:48.443" v="135" actId="20577"/>
        <pc:sldMkLst>
          <pc:docMk/>
          <pc:sldMk cId="726366574" sldId="302"/>
        </pc:sldMkLst>
        <pc:spChg chg="mod">
          <ac:chgData name="Dovilė Sujetaitė" userId="S::dovile.sujetaite@kurklt.lt::a882832e-847c-4685-bbf9-82a56c051e2f" providerId="AD" clId="Web-{A76437D0-EB12-4CB4-867A-7E05EEF10504}" dt="2020-04-06T23:40:48.443" v="135" actId="20577"/>
          <ac:spMkLst>
            <pc:docMk/>
            <pc:sldMk cId="726366574" sldId="302"/>
            <ac:spMk id="7" creationId="{8CE09651-593D-4498-B97C-BF115FF8854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5040B31A-AA5B-4D84-8214-A67C7C08F431}"/>
    <pc:docChg chg="mod modSld sldOrd modMainMaster">
      <pc:chgData name="Skaidrilė Grigaitė-Mockevičienė" userId="S::skaidrile.grigaite@kurklt.lt::4f18ed95-f704-4480-a25d-f4f91b4f5cbf" providerId="AD" clId="Web-{5040B31A-AA5B-4D84-8214-A67C7C08F431}" dt="2020-05-28T17:30:56.185" v="40" actId="20577"/>
      <pc:docMkLst>
        <pc:docMk/>
      </pc:docMkLst>
      <pc:sldChg chg="modSp">
        <pc:chgData name="Skaidrilė Grigaitė-Mockevičienė" userId="S::skaidrile.grigaite@kurklt.lt::4f18ed95-f704-4480-a25d-f4f91b4f5cbf" providerId="AD" clId="Web-{5040B31A-AA5B-4D84-8214-A67C7C08F431}" dt="2020-05-28T16:54:43.548" v="24" actId="1076"/>
        <pc:sldMkLst>
          <pc:docMk/>
          <pc:sldMk cId="0" sldId="263"/>
        </pc:sldMkLst>
        <pc:picChg chg="mod">
          <ac:chgData name="Skaidrilė Grigaitė-Mockevičienė" userId="S::skaidrile.grigaite@kurklt.lt::4f18ed95-f704-4480-a25d-f4f91b4f5cbf" providerId="AD" clId="Web-{5040B31A-AA5B-4D84-8214-A67C7C08F431}" dt="2020-05-28T16:54:43.548" v="24" actId="1076"/>
          <ac:picMkLst>
            <pc:docMk/>
            <pc:sldMk cId="0" sldId="263"/>
            <ac:picMk id="52" creationId="{4B1DBB07-9D74-4B57-84AD-B38CF084030C}"/>
          </ac:picMkLst>
        </pc:picChg>
      </pc:sldChg>
      <pc:sldChg chg="addSp modSp">
        <pc:chgData name="Skaidrilė Grigaitė-Mockevičienė" userId="S::skaidrile.grigaite@kurklt.lt::4f18ed95-f704-4480-a25d-f4f91b4f5cbf" providerId="AD" clId="Web-{5040B31A-AA5B-4D84-8214-A67C7C08F431}" dt="2020-05-28T16:53:41.579" v="6"/>
        <pc:sldMkLst>
          <pc:docMk/>
          <pc:sldMk cId="4096969626" sldId="334"/>
        </pc:sldMkLst>
        <pc:spChg chg="add mod">
          <ac:chgData name="Skaidrilė Grigaitė-Mockevičienė" userId="S::skaidrile.grigaite@kurklt.lt::4f18ed95-f704-4480-a25d-f4f91b4f5cbf" providerId="AD" clId="Web-{5040B31A-AA5B-4D84-8214-A67C7C08F431}" dt="2020-05-28T16:53:41.579" v="6"/>
          <ac:spMkLst>
            <pc:docMk/>
            <pc:sldMk cId="4096969626" sldId="334"/>
            <ac:spMk id="3" creationId="{CD8C6154-5904-4255-95A5-EB2B1A12EE2A}"/>
          </ac:spMkLst>
        </pc:spChg>
      </pc:sldChg>
      <pc:sldChg chg="addSp modSp ord">
        <pc:chgData name="Skaidrilė Grigaitė-Mockevičienė" userId="S::skaidrile.grigaite@kurklt.lt::4f18ed95-f704-4480-a25d-f4f91b4f5cbf" providerId="AD" clId="Web-{5040B31A-AA5B-4D84-8214-A67C7C08F431}" dt="2020-05-28T16:53:41.579" v="6"/>
        <pc:sldMkLst>
          <pc:docMk/>
          <pc:sldMk cId="4051749312" sldId="354"/>
        </pc:sldMkLst>
        <pc:spChg chg="add mod">
          <ac:chgData name="Skaidrilė Grigaitė-Mockevičienė" userId="S::skaidrile.grigaite@kurklt.lt::4f18ed95-f704-4480-a25d-f4f91b4f5cbf" providerId="AD" clId="Web-{5040B31A-AA5B-4D84-8214-A67C7C08F431}" dt="2020-05-28T16:53:41.579" v="6"/>
          <ac:spMkLst>
            <pc:docMk/>
            <pc:sldMk cId="4051749312" sldId="354"/>
            <ac:spMk id="5" creationId="{A7EE36E3-959B-4ADC-8053-0B8A777A861A}"/>
          </ac:spMkLst>
        </pc:spChg>
      </pc:sldChg>
      <pc:sldChg chg="modSp">
        <pc:chgData name="Skaidrilė Grigaitė-Mockevičienė" userId="S::skaidrile.grigaite@kurklt.lt::4f18ed95-f704-4480-a25d-f4f91b4f5cbf" providerId="AD" clId="Web-{5040B31A-AA5B-4D84-8214-A67C7C08F431}" dt="2020-05-28T15:57:47.528" v="2" actId="20577"/>
        <pc:sldMkLst>
          <pc:docMk/>
          <pc:sldMk cId="94361155" sldId="365"/>
        </pc:sldMkLst>
        <pc:spChg chg="mod">
          <ac:chgData name="Skaidrilė Grigaitė-Mockevičienė" userId="S::skaidrile.grigaite@kurklt.lt::4f18ed95-f704-4480-a25d-f4f91b4f5cbf" providerId="AD" clId="Web-{5040B31A-AA5B-4D84-8214-A67C7C08F431}" dt="2020-05-28T15:57:47.528" v="2" actId="20577"/>
          <ac:spMkLst>
            <pc:docMk/>
            <pc:sldMk cId="94361155" sldId="365"/>
            <ac:spMk id="21" creationId="{00000000-0000-0000-0000-000000000000}"/>
          </ac:spMkLst>
        </pc:spChg>
      </pc:sldChg>
      <pc:sldChg chg="addSp modSp">
        <pc:chgData name="Skaidrilė Grigaitė-Mockevičienė" userId="S::skaidrile.grigaite@kurklt.lt::4f18ed95-f704-4480-a25d-f4f91b4f5cbf" providerId="AD" clId="Web-{5040B31A-AA5B-4D84-8214-A67C7C08F431}" dt="2020-05-28T16:53:41.579" v="6"/>
        <pc:sldMkLst>
          <pc:docMk/>
          <pc:sldMk cId="981013780" sldId="367"/>
        </pc:sldMkLst>
        <pc:spChg chg="add mod">
          <ac:chgData name="Skaidrilė Grigaitė-Mockevičienė" userId="S::skaidrile.grigaite@kurklt.lt::4f18ed95-f704-4480-a25d-f4f91b4f5cbf" providerId="AD" clId="Web-{5040B31A-AA5B-4D84-8214-A67C7C08F431}" dt="2020-05-28T16:53:41.579" v="6"/>
          <ac:spMkLst>
            <pc:docMk/>
            <pc:sldMk cId="981013780" sldId="367"/>
            <ac:spMk id="2" creationId="{0545E7F6-5BA0-4C09-98C2-ABFE2C449483}"/>
          </ac:spMkLst>
        </pc:spChg>
      </pc:sldChg>
      <pc:sldChg chg="addSp modSp">
        <pc:chgData name="Skaidrilė Grigaitė-Mockevičienė" userId="S::skaidrile.grigaite@kurklt.lt::4f18ed95-f704-4480-a25d-f4f91b4f5cbf" providerId="AD" clId="Web-{5040B31A-AA5B-4D84-8214-A67C7C08F431}" dt="2020-05-28T17:30:56.185" v="39" actId="20577"/>
        <pc:sldMkLst>
          <pc:docMk/>
          <pc:sldMk cId="2549759053" sldId="368"/>
        </pc:sldMkLst>
        <pc:spChg chg="mod">
          <ac:chgData name="Skaidrilė Grigaitė-Mockevičienė" userId="S::skaidrile.grigaite@kurklt.lt::4f18ed95-f704-4480-a25d-f4f91b4f5cbf" providerId="AD" clId="Web-{5040B31A-AA5B-4D84-8214-A67C7C08F431}" dt="2020-05-28T17:30:56.185" v="39" actId="20577"/>
          <ac:spMkLst>
            <pc:docMk/>
            <pc:sldMk cId="2549759053" sldId="368"/>
            <ac:spMk id="3" creationId="{3F5D852D-246F-48A8-A4BC-50F11DF49634}"/>
          </ac:spMkLst>
        </pc:spChg>
        <pc:spChg chg="add mod">
          <ac:chgData name="Skaidrilė Grigaitė-Mockevičienė" userId="S::skaidrile.grigaite@kurklt.lt::4f18ed95-f704-4480-a25d-f4f91b4f5cbf" providerId="AD" clId="Web-{5040B31A-AA5B-4D84-8214-A67C7C08F431}" dt="2020-05-28T16:53:41.579" v="6"/>
          <ac:spMkLst>
            <pc:docMk/>
            <pc:sldMk cId="2549759053" sldId="368"/>
            <ac:spMk id="4" creationId="{E9071B19-A9FA-4698-BC5C-D8E95FBA2149}"/>
          </ac:spMkLst>
        </pc:spChg>
      </pc:sldChg>
      <pc:sldChg chg="addSp modSp">
        <pc:chgData name="Skaidrilė Grigaitė-Mockevičienė" userId="S::skaidrile.grigaite@kurklt.lt::4f18ed95-f704-4480-a25d-f4f91b4f5cbf" providerId="AD" clId="Web-{5040B31A-AA5B-4D84-8214-A67C7C08F431}" dt="2020-05-28T16:53:41.579" v="6"/>
        <pc:sldMkLst>
          <pc:docMk/>
          <pc:sldMk cId="2210347861" sldId="369"/>
        </pc:sldMkLst>
        <pc:spChg chg="mod">
          <ac:chgData name="Skaidrilė Grigaitė-Mockevičienė" userId="S::skaidrile.grigaite@kurklt.lt::4f18ed95-f704-4480-a25d-f4f91b4f5cbf" providerId="AD" clId="Web-{5040B31A-AA5B-4D84-8214-A67C7C08F431}" dt="2020-05-28T15:59:24.450" v="3" actId="20577"/>
          <ac:spMkLst>
            <pc:docMk/>
            <pc:sldMk cId="2210347861" sldId="369"/>
            <ac:spMk id="2" creationId="{A5DB8870-A482-4027-99AC-1D4A67D25A11}"/>
          </ac:spMkLst>
        </pc:spChg>
        <pc:spChg chg="add mod">
          <ac:chgData name="Skaidrilė Grigaitė-Mockevičienė" userId="S::skaidrile.grigaite@kurklt.lt::4f18ed95-f704-4480-a25d-f4f91b4f5cbf" providerId="AD" clId="Web-{5040B31A-AA5B-4D84-8214-A67C7C08F431}" dt="2020-05-28T16:53:41.579" v="6"/>
          <ac:spMkLst>
            <pc:docMk/>
            <pc:sldMk cId="2210347861" sldId="369"/>
            <ac:spMk id="5" creationId="{9E2A0B6B-B216-4455-97EF-2517D7E92D62}"/>
          </ac:spMkLst>
        </pc:spChg>
      </pc:sldChg>
      <pc:sldChg chg="addSp modSp">
        <pc:chgData name="Skaidrilė Grigaitė-Mockevičienė" userId="S::skaidrile.grigaite@kurklt.lt::4f18ed95-f704-4480-a25d-f4f91b4f5cbf" providerId="AD" clId="Web-{5040B31A-AA5B-4D84-8214-A67C7C08F431}" dt="2020-05-28T16:53:41.579" v="6"/>
        <pc:sldMkLst>
          <pc:docMk/>
          <pc:sldMk cId="3492590017" sldId="370"/>
        </pc:sldMkLst>
        <pc:spChg chg="add mod">
          <ac:chgData name="Skaidrilė Grigaitė-Mockevičienė" userId="S::skaidrile.grigaite@kurklt.lt::4f18ed95-f704-4480-a25d-f4f91b4f5cbf" providerId="AD" clId="Web-{5040B31A-AA5B-4D84-8214-A67C7C08F431}" dt="2020-05-28T16:53:41.579" v="6"/>
          <ac:spMkLst>
            <pc:docMk/>
            <pc:sldMk cId="3492590017" sldId="370"/>
            <ac:spMk id="5" creationId="{42D1930A-C22B-4C6F-8B0C-7C49F52FACD9}"/>
          </ac:spMkLst>
        </pc:spChg>
      </pc:sldChg>
      <pc:sldChg chg="addSp modSp">
        <pc:chgData name="Skaidrilė Grigaitė-Mockevičienė" userId="S::skaidrile.grigaite@kurklt.lt::4f18ed95-f704-4480-a25d-f4f91b4f5cbf" providerId="AD" clId="Web-{5040B31A-AA5B-4D84-8214-A67C7C08F431}" dt="2020-05-28T16:53:41.579" v="6"/>
        <pc:sldMkLst>
          <pc:docMk/>
          <pc:sldMk cId="1747533264" sldId="371"/>
        </pc:sldMkLst>
        <pc:spChg chg="add mod">
          <ac:chgData name="Skaidrilė Grigaitė-Mockevičienė" userId="S::skaidrile.grigaite@kurklt.lt::4f18ed95-f704-4480-a25d-f4f91b4f5cbf" providerId="AD" clId="Web-{5040B31A-AA5B-4D84-8214-A67C7C08F431}" dt="2020-05-28T16:53:41.579" v="6"/>
          <ac:spMkLst>
            <pc:docMk/>
            <pc:sldMk cId="1747533264" sldId="371"/>
            <ac:spMk id="2" creationId="{867C789A-F23B-469D-985A-8B3A335FFC24}"/>
          </ac:spMkLst>
        </pc:spChg>
      </pc:sldChg>
      <pc:sldChg chg="addSp modSp">
        <pc:chgData name="Skaidrilė Grigaitė-Mockevičienė" userId="S::skaidrile.grigaite@kurklt.lt::4f18ed95-f704-4480-a25d-f4f91b4f5cbf" providerId="AD" clId="Web-{5040B31A-AA5B-4D84-8214-A67C7C08F431}" dt="2020-05-28T16:53:41.579" v="6"/>
        <pc:sldMkLst>
          <pc:docMk/>
          <pc:sldMk cId="3908647974" sldId="372"/>
        </pc:sldMkLst>
        <pc:spChg chg="add mod">
          <ac:chgData name="Skaidrilė Grigaitė-Mockevičienė" userId="S::skaidrile.grigaite@kurklt.lt::4f18ed95-f704-4480-a25d-f4f91b4f5cbf" providerId="AD" clId="Web-{5040B31A-AA5B-4D84-8214-A67C7C08F431}" dt="2020-05-28T16:53:41.579" v="6"/>
          <ac:spMkLst>
            <pc:docMk/>
            <pc:sldMk cId="3908647974" sldId="372"/>
            <ac:spMk id="2" creationId="{95EA7B50-0611-4F35-B601-635BFDE83827}"/>
          </ac:spMkLst>
        </pc:spChg>
      </pc:sldChg>
      <pc:sldChg chg="addSp modSp">
        <pc:chgData name="Skaidrilė Grigaitė-Mockevičienė" userId="S::skaidrile.grigaite@kurklt.lt::4f18ed95-f704-4480-a25d-f4f91b4f5cbf" providerId="AD" clId="Web-{5040B31A-AA5B-4D84-8214-A67C7C08F431}" dt="2020-05-28T16:53:41.579" v="6"/>
        <pc:sldMkLst>
          <pc:docMk/>
          <pc:sldMk cId="1268516450" sldId="373"/>
        </pc:sldMkLst>
        <pc:spChg chg="add mod">
          <ac:chgData name="Skaidrilė Grigaitė-Mockevičienė" userId="S::skaidrile.grigaite@kurklt.lt::4f18ed95-f704-4480-a25d-f4f91b4f5cbf" providerId="AD" clId="Web-{5040B31A-AA5B-4D84-8214-A67C7C08F431}" dt="2020-05-28T16:53:41.579" v="6"/>
          <ac:spMkLst>
            <pc:docMk/>
            <pc:sldMk cId="1268516450" sldId="373"/>
            <ac:spMk id="2" creationId="{86E19A88-2FD5-4A50-9E5F-6A74E8EE21D7}"/>
          </ac:spMkLst>
        </pc:spChg>
      </pc:sldChg>
      <pc:sldChg chg="addSp modSp">
        <pc:chgData name="Skaidrilė Grigaitė-Mockevičienė" userId="S::skaidrile.grigaite@kurklt.lt::4f18ed95-f704-4480-a25d-f4f91b4f5cbf" providerId="AD" clId="Web-{5040B31A-AA5B-4D84-8214-A67C7C08F431}" dt="2020-05-28T16:53:41.579" v="6"/>
        <pc:sldMkLst>
          <pc:docMk/>
          <pc:sldMk cId="2708547482" sldId="374"/>
        </pc:sldMkLst>
        <pc:spChg chg="add mod">
          <ac:chgData name="Skaidrilė Grigaitė-Mockevičienė" userId="S::skaidrile.grigaite@kurklt.lt::4f18ed95-f704-4480-a25d-f4f91b4f5cbf" providerId="AD" clId="Web-{5040B31A-AA5B-4D84-8214-A67C7C08F431}" dt="2020-05-28T16:53:41.579" v="6"/>
          <ac:spMkLst>
            <pc:docMk/>
            <pc:sldMk cId="2708547482" sldId="374"/>
            <ac:spMk id="2" creationId="{3E7D9C20-8B69-446E-A7C5-D6C38323C0A7}"/>
          </ac:spMkLst>
        </pc:spChg>
      </pc:sldChg>
      <pc:sldChg chg="addSp modSp">
        <pc:chgData name="Skaidrilė Grigaitė-Mockevičienė" userId="S::skaidrile.grigaite@kurklt.lt::4f18ed95-f704-4480-a25d-f4f91b4f5cbf" providerId="AD" clId="Web-{5040B31A-AA5B-4D84-8214-A67C7C08F431}" dt="2020-05-28T16:53:41.579" v="6"/>
        <pc:sldMkLst>
          <pc:docMk/>
          <pc:sldMk cId="1037357767" sldId="376"/>
        </pc:sldMkLst>
        <pc:spChg chg="add mod">
          <ac:chgData name="Skaidrilė Grigaitė-Mockevičienė" userId="S::skaidrile.grigaite@kurklt.lt::4f18ed95-f704-4480-a25d-f4f91b4f5cbf" providerId="AD" clId="Web-{5040B31A-AA5B-4D84-8214-A67C7C08F431}" dt="2020-05-28T16:53:41.579" v="6"/>
          <ac:spMkLst>
            <pc:docMk/>
            <pc:sldMk cId="1037357767" sldId="376"/>
            <ac:spMk id="2" creationId="{470E59DB-B785-4867-9445-771D96899845}"/>
          </ac:spMkLst>
        </pc:spChg>
      </pc:sldChg>
      <pc:sldMasterChg chg="mod modSldLayout">
        <pc:chgData name="Skaidrilė Grigaitė-Mockevičienė" userId="S::skaidrile.grigaite@kurklt.lt::4f18ed95-f704-4480-a25d-f4f91b4f5cbf" providerId="AD" clId="Web-{5040B31A-AA5B-4D84-8214-A67C7C08F431}" dt="2020-05-28T16:54:38.720" v="23"/>
        <pc:sldMasterMkLst>
          <pc:docMk/>
          <pc:sldMasterMk cId="0" sldId="2147483656"/>
        </pc:sldMasterMkLst>
        <pc:sldLayoutChg chg="mod">
          <pc:chgData name="Skaidrilė Grigaitė-Mockevičienė" userId="S::skaidrile.grigaite@kurklt.lt::4f18ed95-f704-4480-a25d-f4f91b4f5cbf" providerId="AD" clId="Web-{5040B31A-AA5B-4D84-8214-A67C7C08F431}" dt="2020-05-28T16:54:38.720" v="23"/>
          <pc:sldLayoutMkLst>
            <pc:docMk/>
            <pc:sldMasterMk cId="0" sldId="2147483656"/>
            <pc:sldLayoutMk cId="0" sldId="2147483648"/>
          </pc:sldLayoutMkLst>
        </pc:sldLayoutChg>
        <pc:sldLayoutChg chg="mod">
          <pc:chgData name="Skaidrilė Grigaitė-Mockevičienė" userId="S::skaidrile.grigaite@kurklt.lt::4f18ed95-f704-4480-a25d-f4f91b4f5cbf" providerId="AD" clId="Web-{5040B31A-AA5B-4D84-8214-A67C7C08F431}" dt="2020-05-28T16:54:38.720" v="23"/>
          <pc:sldLayoutMkLst>
            <pc:docMk/>
            <pc:sldMasterMk cId="0" sldId="2147483656"/>
            <pc:sldLayoutMk cId="0" sldId="2147483650"/>
          </pc:sldLayoutMkLst>
        </pc:sldLayoutChg>
        <pc:sldLayoutChg chg="mod">
          <pc:chgData name="Skaidrilė Grigaitė-Mockevičienė" userId="S::skaidrile.grigaite@kurklt.lt::4f18ed95-f704-4480-a25d-f4f91b4f5cbf" providerId="AD" clId="Web-{5040B31A-AA5B-4D84-8214-A67C7C08F431}" dt="2020-05-28T16:54:38.720" v="23"/>
          <pc:sldLayoutMkLst>
            <pc:docMk/>
            <pc:sldMasterMk cId="0" sldId="2147483656"/>
            <pc:sldLayoutMk cId="0" sldId="2147483651"/>
          </pc:sldLayoutMkLst>
        </pc:sldLayoutChg>
        <pc:sldLayoutChg chg="mod">
          <pc:chgData name="Skaidrilė Grigaitė-Mockevičienė" userId="S::skaidrile.grigaite@kurklt.lt::4f18ed95-f704-4480-a25d-f4f91b4f5cbf" providerId="AD" clId="Web-{5040B31A-AA5B-4D84-8214-A67C7C08F431}" dt="2020-05-28T16:54:38.720" v="23"/>
          <pc:sldLayoutMkLst>
            <pc:docMk/>
            <pc:sldMasterMk cId="0" sldId="2147483656"/>
            <pc:sldLayoutMk cId="0" sldId="2147483652"/>
          </pc:sldLayoutMkLst>
        </pc:sldLayoutChg>
        <pc:sldLayoutChg chg="mod">
          <pc:chgData name="Skaidrilė Grigaitė-Mockevičienė" userId="S::skaidrile.grigaite@kurklt.lt::4f18ed95-f704-4480-a25d-f4f91b4f5cbf" providerId="AD" clId="Web-{5040B31A-AA5B-4D84-8214-A67C7C08F431}" dt="2020-05-28T16:54:38.720" v="23"/>
          <pc:sldLayoutMkLst>
            <pc:docMk/>
            <pc:sldMasterMk cId="0" sldId="2147483656"/>
            <pc:sldLayoutMk cId="0" sldId="2147483653"/>
          </pc:sldLayoutMkLst>
        </pc:sldLayoutChg>
        <pc:sldLayoutChg chg="mod">
          <pc:chgData name="Skaidrilė Grigaitė-Mockevičienė" userId="S::skaidrile.grigaite@kurklt.lt::4f18ed95-f704-4480-a25d-f4f91b4f5cbf" providerId="AD" clId="Web-{5040B31A-AA5B-4D84-8214-A67C7C08F431}" dt="2020-05-28T16:54:38.720" v="23"/>
          <pc:sldLayoutMkLst>
            <pc:docMk/>
            <pc:sldMasterMk cId="0" sldId="2147483656"/>
            <pc:sldLayoutMk cId="0" sldId="2147483654"/>
          </pc:sldLayoutMkLst>
        </pc:sldLayoutChg>
        <pc:sldLayoutChg chg="mod">
          <pc:chgData name="Skaidrilė Grigaitė-Mockevičienė" userId="S::skaidrile.grigaite@kurklt.lt::4f18ed95-f704-4480-a25d-f4f91b4f5cbf" providerId="AD" clId="Web-{5040B31A-AA5B-4D84-8214-A67C7C08F431}" dt="2020-05-28T16:54:38.720" v="23"/>
          <pc:sldLayoutMkLst>
            <pc:docMk/>
            <pc:sldMasterMk cId="0" sldId="2147483656"/>
            <pc:sldLayoutMk cId="1961247399" sldId="2147483658"/>
          </pc:sldLayoutMkLst>
        </pc:sldLayoutChg>
      </pc:sldMasterChg>
    </pc:docChg>
  </pc:docChgLst>
  <pc:docChgLst>
    <pc:chgData name="Vytautas Vaitiekūnas" userId="S::vytautas.vaitiekunas@kurklt.lt::1d88cd32-ba47-470e-aebe-c1862d0ffbe5" providerId="AD" clId="Web-{7B550282-4F60-4794-9AB8-6AFEC3226C08}"/>
    <pc:docChg chg="modSld">
      <pc:chgData name="Vytautas Vaitiekūnas" userId="S::vytautas.vaitiekunas@kurklt.lt::1d88cd32-ba47-470e-aebe-c1862d0ffbe5" providerId="AD" clId="Web-{7B550282-4F60-4794-9AB8-6AFEC3226C08}" dt="2020-04-29T10:55:09.741" v="265" actId="20577"/>
      <pc:docMkLst>
        <pc:docMk/>
      </pc:docMkLst>
      <pc:sldChg chg="modSp">
        <pc:chgData name="Vytautas Vaitiekūnas" userId="S::vytautas.vaitiekunas@kurklt.lt::1d88cd32-ba47-470e-aebe-c1862d0ffbe5" providerId="AD" clId="Web-{7B550282-4F60-4794-9AB8-6AFEC3226C08}" dt="2020-04-29T10:55:07.929" v="263" actId="20577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7B550282-4F60-4794-9AB8-6AFEC3226C08}" dt="2020-04-29T10:45:59.653" v="231" actId="20577"/>
          <ac:spMkLst>
            <pc:docMk/>
            <pc:sldMk cId="726366574" sldId="302"/>
            <ac:spMk id="7" creationId="{8CE09651-593D-4498-B97C-BF115FF88540}"/>
          </ac:spMkLst>
        </pc:spChg>
        <pc:spChg chg="mod">
          <ac:chgData name="Vytautas Vaitiekūnas" userId="S::vytautas.vaitiekunas@kurklt.lt::1d88cd32-ba47-470e-aebe-c1862d0ffbe5" providerId="AD" clId="Web-{7B550282-4F60-4794-9AB8-6AFEC3226C08}" dt="2020-04-29T10:43:52.498" v="185" actId="1076"/>
          <ac:spMkLst>
            <pc:docMk/>
            <pc:sldMk cId="726366574" sldId="302"/>
            <ac:spMk id="8" creationId="{A65C41F7-E658-41E7-9BEE-E21DA597178F}"/>
          </ac:spMkLst>
        </pc:spChg>
        <pc:spChg chg="mod">
          <ac:chgData name="Vytautas Vaitiekūnas" userId="S::vytautas.vaitiekunas@kurklt.lt::1d88cd32-ba47-470e-aebe-c1862d0ffbe5" providerId="AD" clId="Web-{7B550282-4F60-4794-9AB8-6AFEC3226C08}" dt="2020-04-29T10:37:27.986" v="44" actId="20577"/>
          <ac:spMkLst>
            <pc:docMk/>
            <pc:sldMk cId="726366574" sldId="302"/>
            <ac:spMk id="15" creationId="{DAC48BA0-2A40-4DA8-86B0-AD94CCCA2889}"/>
          </ac:spMkLst>
        </pc:spChg>
        <pc:spChg chg="mod">
          <ac:chgData name="Vytautas Vaitiekūnas" userId="S::vytautas.vaitiekunas@kurklt.lt::1d88cd32-ba47-470e-aebe-c1862d0ffbe5" providerId="AD" clId="Web-{7B550282-4F60-4794-9AB8-6AFEC3226C08}" dt="2020-04-29T10:55:07.929" v="263" actId="20577"/>
          <ac:spMkLst>
            <pc:docMk/>
            <pc:sldMk cId="726366574" sldId="302"/>
            <ac:spMk id="21" creationId="{13314AF4-FDB6-4CC7-AF40-04A9611D63E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9E3B38A5-929D-4770-8AC5-83D687D661BB}"/>
    <pc:docChg chg="modSld">
      <pc:chgData name="Skaidrilė Grigaitė-Mockevičienė" userId="S::skaidrile.grigaite@kurklt.lt::4f18ed95-f704-4480-a25d-f4f91b4f5cbf" providerId="AD" clId="Web-{9E3B38A5-929D-4770-8AC5-83D687D661BB}" dt="2020-04-07T04:12:55.906" v="186" actId="20577"/>
      <pc:docMkLst>
        <pc:docMk/>
      </pc:docMkLst>
      <pc:sldChg chg="modSp">
        <pc:chgData name="Skaidrilė Grigaitė-Mockevičienė" userId="S::skaidrile.grigaite@kurklt.lt::4f18ed95-f704-4480-a25d-f4f91b4f5cbf" providerId="AD" clId="Web-{9E3B38A5-929D-4770-8AC5-83D687D661BB}" dt="2020-04-07T04:11:59.606" v="182" actId="1076"/>
        <pc:sldMkLst>
          <pc:docMk/>
          <pc:sldMk cId="0" sldId="264"/>
        </pc:sldMkLst>
        <pc:spChg chg="mod">
          <ac:chgData name="Skaidrilė Grigaitė-Mockevičienė" userId="S::skaidrile.grigaite@kurklt.lt::4f18ed95-f704-4480-a25d-f4f91b4f5cbf" providerId="AD" clId="Web-{9E3B38A5-929D-4770-8AC5-83D687D661BB}" dt="2020-04-07T04:10:19.256" v="101" actId="14100"/>
          <ac:spMkLst>
            <pc:docMk/>
            <pc:sldMk cId="0" sldId="264"/>
            <ac:spMk id="3" creationId="{53A3D55A-2C89-4690-AB45-78374305633A}"/>
          </ac:spMkLst>
        </pc:spChg>
        <pc:spChg chg="mod">
          <ac:chgData name="Skaidrilė Grigaitė-Mockevičienė" userId="S::skaidrile.grigaite@kurklt.lt::4f18ed95-f704-4480-a25d-f4f91b4f5cbf" providerId="AD" clId="Web-{9E3B38A5-929D-4770-8AC5-83D687D661BB}" dt="2020-04-07T04:11:59.606" v="182" actId="1076"/>
          <ac:spMkLst>
            <pc:docMk/>
            <pc:sldMk cId="0" sldId="264"/>
            <ac:spMk id="4" creationId="{6D1707DF-2263-4BE8-A3C5-48347E193BA5}"/>
          </ac:spMkLst>
        </pc:spChg>
        <pc:spChg chg="mod">
          <ac:chgData name="Skaidrilė Grigaitė-Mockevičienė" userId="S::skaidrile.grigaite@kurklt.lt::4f18ed95-f704-4480-a25d-f4f91b4f5cbf" providerId="AD" clId="Web-{9E3B38A5-929D-4770-8AC5-83D687D661BB}" dt="2020-04-07T04:08:50.516" v="28" actId="20577"/>
          <ac:spMkLst>
            <pc:docMk/>
            <pc:sldMk cId="0" sldId="264"/>
            <ac:spMk id="534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9E3B38A5-929D-4770-8AC5-83D687D661BB}" dt="2020-04-07T04:12:55.906" v="185" actId="20577"/>
        <pc:sldMkLst>
          <pc:docMk/>
          <pc:sldMk cId="2573637619" sldId="289"/>
        </pc:sldMkLst>
        <pc:spChg chg="mod">
          <ac:chgData name="Skaidrilė Grigaitė-Mockevičienė" userId="S::skaidrile.grigaite@kurklt.lt::4f18ed95-f704-4480-a25d-f4f91b4f5cbf" providerId="AD" clId="Web-{9E3B38A5-929D-4770-8AC5-83D687D661BB}" dt="2020-04-07T04:12:55.906" v="185" actId="20577"/>
          <ac:spMkLst>
            <pc:docMk/>
            <pc:sldMk cId="2573637619" sldId="289"/>
            <ac:spMk id="3" creationId="{78F306F8-A54B-4899-92B3-7E4C91EF75AD}"/>
          </ac:spMkLst>
        </pc:spChg>
      </pc:sldChg>
    </pc:docChg>
  </pc:docChgLst>
  <pc:docChgLst>
    <pc:chgData name="Vytautas Vaitiekūnas" userId="S::vytautas.vaitiekunas@kurklt.lt::1d88cd32-ba47-470e-aebe-c1862d0ffbe5" providerId="AD" clId="Web-{C361B4F3-EF67-4FEE-A3CB-FC79F38E4D61}"/>
    <pc:docChg chg="delSld modSld">
      <pc:chgData name="Vytautas Vaitiekūnas" userId="S::vytautas.vaitiekunas@kurklt.lt::1d88cd32-ba47-470e-aebe-c1862d0ffbe5" providerId="AD" clId="Web-{C361B4F3-EF67-4FEE-A3CB-FC79F38E4D61}" dt="2020-05-13T17:31:49.259" v="277"/>
      <pc:docMkLst>
        <pc:docMk/>
      </pc:docMkLst>
      <pc:sldChg chg="modSp">
        <pc:chgData name="Vytautas Vaitiekūnas" userId="S::vytautas.vaitiekunas@kurklt.lt::1d88cd32-ba47-470e-aebe-c1862d0ffbe5" providerId="AD" clId="Web-{C361B4F3-EF67-4FEE-A3CB-FC79F38E4D61}" dt="2020-05-13T17:25:14.569" v="269" actId="20577"/>
        <pc:sldMkLst>
          <pc:docMk/>
          <pc:sldMk cId="0" sldId="264"/>
        </pc:sldMkLst>
        <pc:spChg chg="mod">
          <ac:chgData name="Vytautas Vaitiekūnas" userId="S::vytautas.vaitiekunas@kurklt.lt::1d88cd32-ba47-470e-aebe-c1862d0ffbe5" providerId="AD" clId="Web-{C361B4F3-EF67-4FEE-A3CB-FC79F38E4D61}" dt="2020-05-13T17:25:14.569" v="269" actId="20577"/>
          <ac:spMkLst>
            <pc:docMk/>
            <pc:sldMk cId="0" sldId="264"/>
            <ac:spMk id="23" creationId="{524294BC-0DFD-41B7-9E37-07FCA70A88DA}"/>
          </ac:spMkLst>
        </pc:spChg>
        <pc:spChg chg="mod">
          <ac:chgData name="Vytautas Vaitiekūnas" userId="S::vytautas.vaitiekunas@kurklt.lt::1d88cd32-ba47-470e-aebe-c1862d0ffbe5" providerId="AD" clId="Web-{C361B4F3-EF67-4FEE-A3CB-FC79F38E4D61}" dt="2020-05-13T17:20:09.849" v="264" actId="20577"/>
          <ac:spMkLst>
            <pc:docMk/>
            <pc:sldMk cId="0" sldId="264"/>
            <ac:spMk id="504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C361B4F3-EF67-4FEE-A3CB-FC79F38E4D61}" dt="2020-05-13T17:19:59.411" v="261" actId="20577"/>
          <ac:spMkLst>
            <pc:docMk/>
            <pc:sldMk cId="0" sldId="264"/>
            <ac:spMk id="506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C361B4F3-EF67-4FEE-A3CB-FC79F38E4D61}" dt="2020-05-13T17:13:04.659" v="255" actId="20577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C361B4F3-EF67-4FEE-A3CB-FC79F38E4D61}" dt="2020-05-13T17:15:06.737" v="257" actId="20577"/>
          <ac:spMkLst>
            <pc:docMk/>
            <pc:sldMk cId="0" sldId="264"/>
            <ac:spMk id="533" creationId="{00000000-0000-0000-0000-000000000000}"/>
          </ac:spMkLst>
        </pc:spChg>
      </pc:sldChg>
      <pc:sldChg chg="del">
        <pc:chgData name="Vytautas Vaitiekūnas" userId="S::vytautas.vaitiekunas@kurklt.lt::1d88cd32-ba47-470e-aebe-c1862d0ffbe5" providerId="AD" clId="Web-{C361B4F3-EF67-4FEE-A3CB-FC79F38E4D61}" dt="2020-05-13T17:31:49.259" v="277"/>
        <pc:sldMkLst>
          <pc:docMk/>
          <pc:sldMk cId="1793500218" sldId="290"/>
        </pc:sldMkLst>
      </pc:sldChg>
      <pc:sldChg chg="delSp modSp">
        <pc:chgData name="Vytautas Vaitiekūnas" userId="S::vytautas.vaitiekunas@kurklt.lt::1d88cd32-ba47-470e-aebe-c1862d0ffbe5" providerId="AD" clId="Web-{C361B4F3-EF67-4FEE-A3CB-FC79F38E4D61}" dt="2020-05-13T17:12:39.455" v="253" actId="20577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C361B4F3-EF67-4FEE-A3CB-FC79F38E4D61}" dt="2020-05-13T17:01:14.655" v="169" actId="20577"/>
          <ac:spMkLst>
            <pc:docMk/>
            <pc:sldMk cId="726366574" sldId="302"/>
            <ac:spMk id="6" creationId="{69220795-00D9-42D6-B445-89C1922663F8}"/>
          </ac:spMkLst>
        </pc:spChg>
        <pc:spChg chg="mod">
          <ac:chgData name="Vytautas Vaitiekūnas" userId="S::vytautas.vaitiekunas@kurklt.lt::1d88cd32-ba47-470e-aebe-c1862d0ffbe5" providerId="AD" clId="Web-{C361B4F3-EF67-4FEE-A3CB-FC79F38E4D61}" dt="2020-05-13T16:57:24.841" v="162" actId="20577"/>
          <ac:spMkLst>
            <pc:docMk/>
            <pc:sldMk cId="726366574" sldId="302"/>
            <ac:spMk id="8" creationId="{A65C41F7-E658-41E7-9BEE-E21DA597178F}"/>
          </ac:spMkLst>
        </pc:spChg>
        <pc:spChg chg="del">
          <ac:chgData name="Vytautas Vaitiekūnas" userId="S::vytautas.vaitiekunas@kurklt.lt::1d88cd32-ba47-470e-aebe-c1862d0ffbe5" providerId="AD" clId="Web-{C361B4F3-EF67-4FEE-A3CB-FC79F38E4D61}" dt="2020-05-13T17:07:48.204" v="172"/>
          <ac:spMkLst>
            <pc:docMk/>
            <pc:sldMk cId="726366574" sldId="302"/>
            <ac:spMk id="16" creationId="{B5EE52A9-70D0-49F1-9E8F-35B6B1547028}"/>
          </ac:spMkLst>
        </pc:spChg>
        <pc:spChg chg="mod">
          <ac:chgData name="Vytautas Vaitiekūnas" userId="S::vytautas.vaitiekunas@kurklt.lt::1d88cd32-ba47-470e-aebe-c1862d0ffbe5" providerId="AD" clId="Web-{C361B4F3-EF67-4FEE-A3CB-FC79F38E4D61}" dt="2020-05-13T17:12:39.455" v="253" actId="20577"/>
          <ac:spMkLst>
            <pc:docMk/>
            <pc:sldMk cId="726366574" sldId="302"/>
            <ac:spMk id="28" creationId="{FB80AD04-59B0-4229-B353-876768612038}"/>
          </ac:spMkLst>
        </pc:spChg>
        <pc:graphicFrameChg chg="del">
          <ac:chgData name="Vytautas Vaitiekūnas" userId="S::vytautas.vaitiekunas@kurklt.lt::1d88cd32-ba47-470e-aebe-c1862d0ffbe5" providerId="AD" clId="Web-{C361B4F3-EF67-4FEE-A3CB-FC79F38E4D61}" dt="2020-05-13T17:07:41.657" v="171"/>
          <ac:graphicFrameMkLst>
            <pc:docMk/>
            <pc:sldMk cId="726366574" sldId="302"/>
            <ac:graphicFrameMk id="12" creationId="{F85853A6-D0B5-48F6-A237-1872A3663E57}"/>
          </ac:graphicFrameMkLst>
        </pc:graphicFrameChg>
      </pc:sldChg>
      <pc:sldChg chg="del">
        <pc:chgData name="Vytautas Vaitiekūnas" userId="S::vytautas.vaitiekunas@kurklt.lt::1d88cd32-ba47-470e-aebe-c1862d0ffbe5" providerId="AD" clId="Web-{C361B4F3-EF67-4FEE-A3CB-FC79F38E4D61}" dt="2020-05-13T17:31:39.478" v="271"/>
        <pc:sldMkLst>
          <pc:docMk/>
          <pc:sldMk cId="1234856224" sldId="305"/>
        </pc:sldMkLst>
      </pc:sldChg>
      <pc:sldChg chg="del">
        <pc:chgData name="Vytautas Vaitiekūnas" userId="S::vytautas.vaitiekunas@kurklt.lt::1d88cd32-ba47-470e-aebe-c1862d0ffbe5" providerId="AD" clId="Web-{C361B4F3-EF67-4FEE-A3CB-FC79F38E4D61}" dt="2020-05-13T17:31:42.743" v="273"/>
        <pc:sldMkLst>
          <pc:docMk/>
          <pc:sldMk cId="3508186350" sldId="306"/>
        </pc:sldMkLst>
      </pc:sldChg>
      <pc:sldChg chg="del">
        <pc:chgData name="Vytautas Vaitiekūnas" userId="S::vytautas.vaitiekunas@kurklt.lt::1d88cd32-ba47-470e-aebe-c1862d0ffbe5" providerId="AD" clId="Web-{C361B4F3-EF67-4FEE-A3CB-FC79F38E4D61}" dt="2020-05-13T17:31:47.743" v="276"/>
        <pc:sldMkLst>
          <pc:docMk/>
          <pc:sldMk cId="941887746" sldId="308"/>
        </pc:sldMkLst>
      </pc:sldChg>
      <pc:sldChg chg="modSp">
        <pc:chgData name="Vytautas Vaitiekūnas" userId="S::vytautas.vaitiekunas@kurklt.lt::1d88cd32-ba47-470e-aebe-c1862d0ffbe5" providerId="AD" clId="Web-{C361B4F3-EF67-4FEE-A3CB-FC79F38E4D61}" dt="2020-05-13T16:51:53.277" v="71" actId="20577"/>
        <pc:sldMkLst>
          <pc:docMk/>
          <pc:sldMk cId="368095192" sldId="310"/>
        </pc:sldMkLst>
        <pc:spChg chg="mod">
          <ac:chgData name="Vytautas Vaitiekūnas" userId="S::vytautas.vaitiekunas@kurklt.lt::1d88cd32-ba47-470e-aebe-c1862d0ffbe5" providerId="AD" clId="Web-{C361B4F3-EF67-4FEE-A3CB-FC79F38E4D61}" dt="2020-05-13T16:51:53.277" v="71" actId="20577"/>
          <ac:spMkLst>
            <pc:docMk/>
            <pc:sldMk cId="368095192" sldId="310"/>
            <ac:spMk id="4" creationId="{C3D04776-4C22-436E-B4BE-0FB6C9A38ECF}"/>
          </ac:spMkLst>
        </pc:spChg>
      </pc:sldChg>
      <pc:sldChg chg="del">
        <pc:chgData name="Vytautas Vaitiekūnas" userId="S::vytautas.vaitiekunas@kurklt.lt::1d88cd32-ba47-470e-aebe-c1862d0ffbe5" providerId="AD" clId="Web-{C361B4F3-EF67-4FEE-A3CB-FC79F38E4D61}" dt="2020-05-13T17:31:47.290" v="275"/>
        <pc:sldMkLst>
          <pc:docMk/>
          <pc:sldMk cId="4265400430" sldId="318"/>
        </pc:sldMkLst>
      </pc:sldChg>
      <pc:sldChg chg="addSp modSp">
        <pc:chgData name="Vytautas Vaitiekūnas" userId="S::vytautas.vaitiekunas@kurklt.lt::1d88cd32-ba47-470e-aebe-c1862d0ffbe5" providerId="AD" clId="Web-{C361B4F3-EF67-4FEE-A3CB-FC79F38E4D61}" dt="2020-05-13T16:42:30.759" v="53" actId="1076"/>
        <pc:sldMkLst>
          <pc:docMk/>
          <pc:sldMk cId="2617768248" sldId="319"/>
        </pc:sldMkLst>
        <pc:spChg chg="add mod">
          <ac:chgData name="Vytautas Vaitiekūnas" userId="S::vytautas.vaitiekunas@kurklt.lt::1d88cd32-ba47-470e-aebe-c1862d0ffbe5" providerId="AD" clId="Web-{C361B4F3-EF67-4FEE-A3CB-FC79F38E4D61}" dt="2020-05-13T16:41:44.383" v="34" actId="1076"/>
          <ac:spMkLst>
            <pc:docMk/>
            <pc:sldMk cId="2617768248" sldId="319"/>
            <ac:spMk id="3" creationId="{611AF5D1-2226-446B-839A-8D62942B7CF3}"/>
          </ac:spMkLst>
        </pc:spChg>
        <pc:spChg chg="mod">
          <ac:chgData name="Vytautas Vaitiekūnas" userId="S::vytautas.vaitiekunas@kurklt.lt::1d88cd32-ba47-470e-aebe-c1862d0ffbe5" providerId="AD" clId="Web-{C361B4F3-EF67-4FEE-A3CB-FC79F38E4D61}" dt="2020-05-13T16:41:06.852" v="14" actId="14100"/>
          <ac:spMkLst>
            <pc:docMk/>
            <pc:sldMk cId="2617768248" sldId="319"/>
            <ac:spMk id="5" creationId="{31A41BCE-C44D-44B7-B315-E0016749F31D}"/>
          </ac:spMkLst>
        </pc:spChg>
        <pc:spChg chg="mod">
          <ac:chgData name="Vytautas Vaitiekūnas" userId="S::vytautas.vaitiekunas@kurklt.lt::1d88cd32-ba47-470e-aebe-c1862d0ffbe5" providerId="AD" clId="Web-{C361B4F3-EF67-4FEE-A3CB-FC79F38E4D61}" dt="2020-05-13T16:42:30.759" v="53" actId="1076"/>
          <ac:spMkLst>
            <pc:docMk/>
            <pc:sldMk cId="2617768248" sldId="319"/>
            <ac:spMk id="6" creationId="{A72AB9BF-437F-4880-B0AA-7E48C5CC5D09}"/>
          </ac:spMkLst>
        </pc:spChg>
        <pc:spChg chg="mod">
          <ac:chgData name="Vytautas Vaitiekūnas" userId="S::vytautas.vaitiekunas@kurklt.lt::1d88cd32-ba47-470e-aebe-c1862d0ffbe5" providerId="AD" clId="Web-{C361B4F3-EF67-4FEE-A3CB-FC79F38E4D61}" dt="2020-05-13T16:40:52.930" v="12" actId="1076"/>
          <ac:spMkLst>
            <pc:docMk/>
            <pc:sldMk cId="2617768248" sldId="319"/>
            <ac:spMk id="7" creationId="{A9D5763F-7BE3-419E-8392-A0CDE0967DC9}"/>
          </ac:spMkLst>
        </pc:spChg>
        <pc:spChg chg="mod">
          <ac:chgData name="Vytautas Vaitiekūnas" userId="S::vytautas.vaitiekunas@kurklt.lt::1d88cd32-ba47-470e-aebe-c1862d0ffbe5" providerId="AD" clId="Web-{C361B4F3-EF67-4FEE-A3CB-FC79F38E4D61}" dt="2020-05-13T16:42:25.712" v="52" actId="1076"/>
          <ac:spMkLst>
            <pc:docMk/>
            <pc:sldMk cId="2617768248" sldId="319"/>
            <ac:spMk id="8" creationId="{98C43A2A-8552-4BAF-94D4-0EA86B5E1800}"/>
          </ac:spMkLst>
        </pc:spChg>
        <pc:spChg chg="mod">
          <ac:chgData name="Vytautas Vaitiekūnas" userId="S::vytautas.vaitiekunas@kurklt.lt::1d88cd32-ba47-470e-aebe-c1862d0ffbe5" providerId="AD" clId="Web-{C361B4F3-EF67-4FEE-A3CB-FC79F38E4D61}" dt="2020-05-13T16:42:07.899" v="43" actId="1076"/>
          <ac:spMkLst>
            <pc:docMk/>
            <pc:sldMk cId="2617768248" sldId="319"/>
            <ac:spMk id="9" creationId="{276FB3A2-35BE-4B6B-BC5E-9C24C328A929}"/>
          </ac:spMkLst>
        </pc:spChg>
        <pc:spChg chg="mod">
          <ac:chgData name="Vytautas Vaitiekūnas" userId="S::vytautas.vaitiekunas@kurklt.lt::1d88cd32-ba47-470e-aebe-c1862d0ffbe5" providerId="AD" clId="Web-{C361B4F3-EF67-4FEE-A3CB-FC79F38E4D61}" dt="2020-05-13T16:42:21.993" v="51" actId="1076"/>
          <ac:spMkLst>
            <pc:docMk/>
            <pc:sldMk cId="2617768248" sldId="319"/>
            <ac:spMk id="12" creationId="{BF575C8B-E236-43A8-A654-6238BA06D20F}"/>
          </ac:spMkLst>
        </pc:spChg>
      </pc:sldChg>
      <pc:sldChg chg="modSp">
        <pc:chgData name="Vytautas Vaitiekūnas" userId="S::vytautas.vaitiekunas@kurklt.lt::1d88cd32-ba47-470e-aebe-c1862d0ffbe5" providerId="AD" clId="Web-{C361B4F3-EF67-4FEE-A3CB-FC79F38E4D61}" dt="2020-05-13T16:44:31.665" v="54" actId="1076"/>
        <pc:sldMkLst>
          <pc:docMk/>
          <pc:sldMk cId="159954648" sldId="320"/>
        </pc:sldMkLst>
        <pc:spChg chg="mod">
          <ac:chgData name="Vytautas Vaitiekūnas" userId="S::vytautas.vaitiekunas@kurklt.lt::1d88cd32-ba47-470e-aebe-c1862d0ffbe5" providerId="AD" clId="Web-{C361B4F3-EF67-4FEE-A3CB-FC79F38E4D61}" dt="2020-05-13T16:44:31.665" v="54" actId="1076"/>
          <ac:spMkLst>
            <pc:docMk/>
            <pc:sldMk cId="159954648" sldId="320"/>
            <ac:spMk id="3" creationId="{137C10A2-E5A6-4EE3-AD0A-E624BD6D0A4B}"/>
          </ac:spMkLst>
        </pc:spChg>
      </pc:sldChg>
      <pc:sldChg chg="del">
        <pc:chgData name="Vytautas Vaitiekūnas" userId="S::vytautas.vaitiekunas@kurklt.lt::1d88cd32-ba47-470e-aebe-c1862d0ffbe5" providerId="AD" clId="Web-{C361B4F3-EF67-4FEE-A3CB-FC79F38E4D61}" dt="2020-05-13T17:31:32.509" v="270"/>
        <pc:sldMkLst>
          <pc:docMk/>
          <pc:sldMk cId="618792797" sldId="322"/>
        </pc:sldMkLst>
      </pc:sldChg>
      <pc:sldChg chg="del">
        <pc:chgData name="Vytautas Vaitiekūnas" userId="S::vytautas.vaitiekunas@kurklt.lt::1d88cd32-ba47-470e-aebe-c1862d0ffbe5" providerId="AD" clId="Web-{C361B4F3-EF67-4FEE-A3CB-FC79F38E4D61}" dt="2020-05-13T17:31:42.165" v="272"/>
        <pc:sldMkLst>
          <pc:docMk/>
          <pc:sldMk cId="580933434" sldId="323"/>
        </pc:sldMkLst>
      </pc:sldChg>
      <pc:sldChg chg="del">
        <pc:chgData name="Vytautas Vaitiekūnas" userId="S::vytautas.vaitiekunas@kurklt.lt::1d88cd32-ba47-470e-aebe-c1862d0ffbe5" providerId="AD" clId="Web-{C361B4F3-EF67-4FEE-A3CB-FC79F38E4D61}" dt="2020-05-13T17:31:44.212" v="274"/>
        <pc:sldMkLst>
          <pc:docMk/>
          <pc:sldMk cId="2843179636" sldId="326"/>
        </pc:sldMkLst>
      </pc:sldChg>
      <pc:sldChg chg="delSp modSp">
        <pc:chgData name="Vytautas Vaitiekūnas" userId="S::vytautas.vaitiekunas@kurklt.lt::1d88cd32-ba47-470e-aebe-c1862d0ffbe5" providerId="AD" clId="Web-{C361B4F3-EF67-4FEE-A3CB-FC79F38E4D61}" dt="2020-05-13T16:30:43.583" v="2"/>
        <pc:sldMkLst>
          <pc:docMk/>
          <pc:sldMk cId="434571795" sldId="327"/>
        </pc:sldMkLst>
        <pc:picChg chg="del mod">
          <ac:chgData name="Vytautas Vaitiekūnas" userId="S::vytautas.vaitiekunas@kurklt.lt::1d88cd32-ba47-470e-aebe-c1862d0ffbe5" providerId="AD" clId="Web-{C361B4F3-EF67-4FEE-A3CB-FC79F38E4D61}" dt="2020-05-13T16:30:43.583" v="2"/>
          <ac:picMkLst>
            <pc:docMk/>
            <pc:sldMk cId="434571795" sldId="327"/>
            <ac:picMk id="2" creationId="{D2284225-5CFC-4F0E-92FE-EC4EE735ECA3}"/>
          </ac:picMkLst>
        </pc:picChg>
      </pc:sldChg>
    </pc:docChg>
  </pc:docChgLst>
  <pc:docChgLst>
    <pc:chgData name="Dovilė Sujetaitė" userId="S::dovile.sujetaite@kurklt.lt::a882832e-847c-4685-bbf9-82a56c051e2f" providerId="AD" clId="Web-{0B55FD2A-241D-4BF7-AAF3-DE5904CBC489}"/>
    <pc:docChg chg="modSld">
      <pc:chgData name="Dovilė Sujetaitė" userId="S::dovile.sujetaite@kurklt.lt::a882832e-847c-4685-bbf9-82a56c051e2f" providerId="AD" clId="Web-{0B55FD2A-241D-4BF7-AAF3-DE5904CBC489}" dt="2020-04-30T07:53:12.106" v="9" actId="20577"/>
      <pc:docMkLst>
        <pc:docMk/>
      </pc:docMkLst>
      <pc:sldChg chg="modSp">
        <pc:chgData name="Dovilė Sujetaitė" userId="S::dovile.sujetaite@kurklt.lt::a882832e-847c-4685-bbf9-82a56c051e2f" providerId="AD" clId="Web-{0B55FD2A-241D-4BF7-AAF3-DE5904CBC489}" dt="2020-04-30T07:53:12.106" v="8" actId="20577"/>
        <pc:sldMkLst>
          <pc:docMk/>
          <pc:sldMk cId="4083844788" sldId="317"/>
        </pc:sldMkLst>
        <pc:spChg chg="mod">
          <ac:chgData name="Dovilė Sujetaitė" userId="S::dovile.sujetaite@kurklt.lt::a882832e-847c-4685-bbf9-82a56c051e2f" providerId="AD" clId="Web-{0B55FD2A-241D-4BF7-AAF3-DE5904CBC489}" dt="2020-04-30T07:53:12.106" v="8" actId="20577"/>
          <ac:spMkLst>
            <pc:docMk/>
            <pc:sldMk cId="4083844788" sldId="317"/>
            <ac:spMk id="7" creationId="{7DF99D65-6C49-48AC-BA7D-3931EE89DF18}"/>
          </ac:spMkLst>
        </pc:spChg>
      </pc:sldChg>
    </pc:docChg>
  </pc:docChgLst>
  <pc:docChgLst>
    <pc:chgData name="Vytautas Vaitiekūnas" userId="S::vytautas.vaitiekunas@kurklt.lt::1d88cd32-ba47-470e-aebe-c1862d0ffbe5" providerId="AD" clId="Web-{852CFF44-DB7C-4B2F-BA3B-7D2DDB177A94}"/>
    <pc:docChg chg="modSld">
      <pc:chgData name="Vytautas Vaitiekūnas" userId="S::vytautas.vaitiekunas@kurklt.lt::1d88cd32-ba47-470e-aebe-c1862d0ffbe5" providerId="AD" clId="Web-{852CFF44-DB7C-4B2F-BA3B-7D2DDB177A94}" dt="2020-04-06T15:33:00.286" v="3" actId="20577"/>
      <pc:docMkLst>
        <pc:docMk/>
      </pc:docMkLst>
      <pc:sldChg chg="modSp">
        <pc:chgData name="Vytautas Vaitiekūnas" userId="S::vytautas.vaitiekunas@kurklt.lt::1d88cd32-ba47-470e-aebe-c1862d0ffbe5" providerId="AD" clId="Web-{852CFF44-DB7C-4B2F-BA3B-7D2DDB177A94}" dt="2020-04-06T15:33:00.286" v="2" actId="20577"/>
        <pc:sldMkLst>
          <pc:docMk/>
          <pc:sldMk cId="0" sldId="256"/>
        </pc:sldMkLst>
        <pc:spChg chg="mod">
          <ac:chgData name="Vytautas Vaitiekūnas" userId="S::vytautas.vaitiekunas@kurklt.lt::1d88cd32-ba47-470e-aebe-c1862d0ffbe5" providerId="AD" clId="Web-{852CFF44-DB7C-4B2F-BA3B-7D2DDB177A94}" dt="2020-04-06T15:33:00.286" v="2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E2AD2888-A528-4BA5-9A43-C1FB79F767E6}"/>
    <pc:docChg chg="delSld modSld">
      <pc:chgData name="Vytautas Vaitiekūnas" userId="S::vytautas.vaitiekunas@kurklt.lt::1d88cd32-ba47-470e-aebe-c1862d0ffbe5" providerId="AD" clId="Web-{E2AD2888-A528-4BA5-9A43-C1FB79F767E6}" dt="2020-05-15T06:14:38.080" v="85" actId="1076"/>
      <pc:docMkLst>
        <pc:docMk/>
      </pc:docMkLst>
      <pc:sldChg chg="del">
        <pc:chgData name="Vytautas Vaitiekūnas" userId="S::vytautas.vaitiekunas@kurklt.lt::1d88cd32-ba47-470e-aebe-c1862d0ffbe5" providerId="AD" clId="Web-{E2AD2888-A528-4BA5-9A43-C1FB79F767E6}" dt="2020-05-15T06:11:20.769" v="0"/>
        <pc:sldMkLst>
          <pc:docMk/>
          <pc:sldMk cId="434571795" sldId="327"/>
        </pc:sldMkLst>
      </pc:sldChg>
      <pc:sldChg chg="addSp modSp">
        <pc:chgData name="Vytautas Vaitiekūnas" userId="S::vytautas.vaitiekunas@kurklt.lt::1d88cd32-ba47-470e-aebe-c1862d0ffbe5" providerId="AD" clId="Web-{E2AD2888-A528-4BA5-9A43-C1FB79F767E6}" dt="2020-05-15T06:14:38.080" v="85" actId="1076"/>
        <pc:sldMkLst>
          <pc:docMk/>
          <pc:sldMk cId="2527171243" sldId="331"/>
        </pc:sldMkLst>
        <pc:spChg chg="add mod">
          <ac:chgData name="Vytautas Vaitiekūnas" userId="S::vytautas.vaitiekunas@kurklt.lt::1d88cd32-ba47-470e-aebe-c1862d0ffbe5" providerId="AD" clId="Web-{E2AD2888-A528-4BA5-9A43-C1FB79F767E6}" dt="2020-05-15T06:14:19.564" v="81" actId="1076"/>
          <ac:spMkLst>
            <pc:docMk/>
            <pc:sldMk cId="2527171243" sldId="331"/>
            <ac:spMk id="2" creationId="{9AB6AB78-D351-4874-8877-72317C10E4B8}"/>
          </ac:spMkLst>
        </pc:spChg>
        <pc:spChg chg="add mod">
          <ac:chgData name="Vytautas Vaitiekūnas" userId="S::vytautas.vaitiekunas@kurklt.lt::1d88cd32-ba47-470e-aebe-c1862d0ffbe5" providerId="AD" clId="Web-{E2AD2888-A528-4BA5-9A43-C1FB79F767E6}" dt="2020-05-15T06:14:23.611" v="82" actId="1076"/>
          <ac:spMkLst>
            <pc:docMk/>
            <pc:sldMk cId="2527171243" sldId="331"/>
            <ac:spMk id="17" creationId="{598FE23E-2C5D-481F-88DD-AD5197BCB962}"/>
          </ac:spMkLst>
        </pc:spChg>
        <pc:spChg chg="add mod">
          <ac:chgData name="Vytautas Vaitiekūnas" userId="S::vytautas.vaitiekunas@kurklt.lt::1d88cd32-ba47-470e-aebe-c1862d0ffbe5" providerId="AD" clId="Web-{E2AD2888-A528-4BA5-9A43-C1FB79F767E6}" dt="2020-05-15T06:14:14.502" v="78" actId="20577"/>
          <ac:spMkLst>
            <pc:docMk/>
            <pc:sldMk cId="2527171243" sldId="331"/>
            <ac:spMk id="18" creationId="{BAB4A2F4-6C77-42FD-938F-8F5EB59F6456}"/>
          </ac:spMkLst>
        </pc:spChg>
        <pc:picChg chg="mod">
          <ac:chgData name="Vytautas Vaitiekūnas" userId="S::vytautas.vaitiekunas@kurklt.lt::1d88cd32-ba47-470e-aebe-c1862d0ffbe5" providerId="AD" clId="Web-{E2AD2888-A528-4BA5-9A43-C1FB79F767E6}" dt="2020-05-15T06:14:38.080" v="85" actId="1076"/>
          <ac:picMkLst>
            <pc:docMk/>
            <pc:sldMk cId="2527171243" sldId="331"/>
            <ac:picMk id="8" creationId="{BF4D6DB4-2304-440D-8816-62B2016E39C4}"/>
          </ac:picMkLst>
        </pc:picChg>
        <pc:picChg chg="mod">
          <ac:chgData name="Vytautas Vaitiekūnas" userId="S::vytautas.vaitiekunas@kurklt.lt::1d88cd32-ba47-470e-aebe-c1862d0ffbe5" providerId="AD" clId="Web-{E2AD2888-A528-4BA5-9A43-C1FB79F767E6}" dt="2020-05-15T06:14:28.283" v="83" actId="1076"/>
          <ac:picMkLst>
            <pc:docMk/>
            <pc:sldMk cId="2527171243" sldId="331"/>
            <ac:picMk id="14" creationId="{459A170A-C466-4CE4-BFBF-88A728933F8C}"/>
          </ac:picMkLst>
        </pc:picChg>
        <pc:picChg chg="mod">
          <ac:chgData name="Vytautas Vaitiekūnas" userId="S::vytautas.vaitiekunas@kurklt.lt::1d88cd32-ba47-470e-aebe-c1862d0ffbe5" providerId="AD" clId="Web-{E2AD2888-A528-4BA5-9A43-C1FB79F767E6}" dt="2020-05-15T06:14:32.470" v="84" actId="1076"/>
          <ac:picMkLst>
            <pc:docMk/>
            <pc:sldMk cId="2527171243" sldId="331"/>
            <ac:picMk id="15" creationId="{04F6CFBE-4C5A-48BB-AA3D-E21D1258A7E6}"/>
          </ac:picMkLst>
        </pc:picChg>
      </pc:sldChg>
    </pc:docChg>
  </pc:docChgLst>
  <pc:docChgLst>
    <pc:chgData name="Skaidrilė Grigaitė-Mockevičienė" userId="S::skaidrile.grigaite@kurklt.lt::4f18ed95-f704-4480-a25d-f4f91b4f5cbf" providerId="AD" clId="Web-{5BFF452C-0E39-425D-B8EB-1456479C9715}"/>
    <pc:docChg chg="addSld delSld modSld sldOrd">
      <pc:chgData name="Skaidrilė Grigaitė-Mockevičienė" userId="S::skaidrile.grigaite@kurklt.lt::4f18ed95-f704-4480-a25d-f4f91b4f5cbf" providerId="AD" clId="Web-{5BFF452C-0E39-425D-B8EB-1456479C9715}" dt="2020-06-10T05:47:22.500" v="294" actId="20577"/>
      <pc:docMkLst>
        <pc:docMk/>
      </pc:docMkLst>
      <pc:sldChg chg="modSp">
        <pc:chgData name="Skaidrilė Grigaitė-Mockevičienė" userId="S::skaidrile.grigaite@kurklt.lt::4f18ed95-f704-4480-a25d-f4f91b4f5cbf" providerId="AD" clId="Web-{5BFF452C-0E39-425D-B8EB-1456479C9715}" dt="2020-06-10T05:39:50.898" v="193" actId="20577"/>
        <pc:sldMkLst>
          <pc:docMk/>
          <pc:sldMk cId="94361155" sldId="365"/>
        </pc:sldMkLst>
        <pc:spChg chg="mod">
          <ac:chgData name="Skaidrilė Grigaitė-Mockevičienė" userId="S::skaidrile.grigaite@kurklt.lt::4f18ed95-f704-4480-a25d-f4f91b4f5cbf" providerId="AD" clId="Web-{5BFF452C-0E39-425D-B8EB-1456479C9715}" dt="2020-06-10T05:37:04.958" v="191" actId="20577"/>
          <ac:spMkLst>
            <pc:docMk/>
            <pc:sldMk cId="94361155" sldId="365"/>
            <ac:spMk id="21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5BFF452C-0E39-425D-B8EB-1456479C9715}" dt="2020-06-10T05:39:50.898" v="193" actId="20577"/>
          <ac:spMkLst>
            <pc:docMk/>
            <pc:sldMk cId="94361155" sldId="365"/>
            <ac:spMk id="533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5BFF452C-0E39-425D-B8EB-1456479C9715}" dt="2020-06-10T05:37:10.536" v="192" actId="20577"/>
          <ac:spMkLst>
            <pc:docMk/>
            <pc:sldMk cId="94361155" sldId="365"/>
            <ac:spMk id="534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5BFF452C-0E39-425D-B8EB-1456479C9715}" dt="2020-06-10T05:06:51.285" v="111" actId="20577"/>
        <pc:sldMkLst>
          <pc:docMk/>
          <pc:sldMk cId="2210347861" sldId="369"/>
        </pc:sldMkLst>
        <pc:spChg chg="mod">
          <ac:chgData name="Skaidrilė Grigaitė-Mockevičienė" userId="S::skaidrile.grigaite@kurklt.lt::4f18ed95-f704-4480-a25d-f4f91b4f5cbf" providerId="AD" clId="Web-{5BFF452C-0E39-425D-B8EB-1456479C9715}" dt="2020-06-10T05:06:51.285" v="111" actId="20577"/>
          <ac:spMkLst>
            <pc:docMk/>
            <pc:sldMk cId="2210347861" sldId="369"/>
            <ac:spMk id="2" creationId="{A5DB8870-A482-4027-99AC-1D4A67D25A11}"/>
          </ac:spMkLst>
        </pc:spChg>
      </pc:sldChg>
      <pc:sldChg chg="del">
        <pc:chgData name="Skaidrilė Grigaitė-Mockevičienė" userId="S::skaidrile.grigaite@kurklt.lt::4f18ed95-f704-4480-a25d-f4f91b4f5cbf" providerId="AD" clId="Web-{5BFF452C-0E39-425D-B8EB-1456479C9715}" dt="2020-06-10T05:16:08.341" v="182"/>
        <pc:sldMkLst>
          <pc:docMk/>
          <pc:sldMk cId="3397357570" sldId="378"/>
        </pc:sldMkLst>
      </pc:sldChg>
      <pc:sldChg chg="modSp">
        <pc:chgData name="Skaidrilė Grigaitė-Mockevičienė" userId="S::skaidrile.grigaite@kurklt.lt::4f18ed95-f704-4480-a25d-f4f91b4f5cbf" providerId="AD" clId="Web-{5BFF452C-0E39-425D-B8EB-1456479C9715}" dt="2020-06-10T05:11:51.149" v="166" actId="1076"/>
        <pc:sldMkLst>
          <pc:docMk/>
          <pc:sldMk cId="372140429" sldId="379"/>
        </pc:sldMkLst>
        <pc:spChg chg="mod">
          <ac:chgData name="Skaidrilė Grigaitė-Mockevičienė" userId="S::skaidrile.grigaite@kurklt.lt::4f18ed95-f704-4480-a25d-f4f91b4f5cbf" providerId="AD" clId="Web-{5BFF452C-0E39-425D-B8EB-1456479C9715}" dt="2020-06-10T05:11:51.149" v="166" actId="1076"/>
          <ac:spMkLst>
            <pc:docMk/>
            <pc:sldMk cId="372140429" sldId="379"/>
            <ac:spMk id="2" creationId="{8326C6D2-40AC-4895-9E23-5EA979715109}"/>
          </ac:spMkLst>
        </pc:spChg>
      </pc:sldChg>
      <pc:sldChg chg="modSp del ord">
        <pc:chgData name="Skaidrilė Grigaitė-Mockevičienė" userId="S::skaidrile.grigaite@kurklt.lt::4f18ed95-f704-4480-a25d-f4f91b4f5cbf" providerId="AD" clId="Web-{5BFF452C-0E39-425D-B8EB-1456479C9715}" dt="2020-06-10T05:10:13.804" v="147"/>
        <pc:sldMkLst>
          <pc:docMk/>
          <pc:sldMk cId="2236333019" sldId="380"/>
        </pc:sldMkLst>
        <pc:spChg chg="mod">
          <ac:chgData name="Skaidrilė Grigaitė-Mockevičienė" userId="S::skaidrile.grigaite@kurklt.lt::4f18ed95-f704-4480-a25d-f4f91b4f5cbf" providerId="AD" clId="Web-{5BFF452C-0E39-425D-B8EB-1456479C9715}" dt="2020-06-10T05:08:46.287" v="114" actId="20577"/>
          <ac:spMkLst>
            <pc:docMk/>
            <pc:sldMk cId="2236333019" sldId="380"/>
            <ac:spMk id="2" creationId="{8326C6D2-40AC-4895-9E23-5EA979715109}"/>
          </ac:spMkLst>
        </pc:spChg>
      </pc:sldChg>
      <pc:sldChg chg="modSp del">
        <pc:chgData name="Skaidrilė Grigaitė-Mockevičienė" userId="S::skaidrile.grigaite@kurklt.lt::4f18ed95-f704-4480-a25d-f4f91b4f5cbf" providerId="AD" clId="Web-{5BFF452C-0E39-425D-B8EB-1456479C9715}" dt="2020-06-10T05:10:17.507" v="148"/>
        <pc:sldMkLst>
          <pc:docMk/>
          <pc:sldMk cId="496939902" sldId="381"/>
        </pc:sldMkLst>
        <pc:spChg chg="mod">
          <ac:chgData name="Skaidrilė Grigaitė-Mockevičienė" userId="S::skaidrile.grigaite@kurklt.lt::4f18ed95-f704-4480-a25d-f4f91b4f5cbf" providerId="AD" clId="Web-{5BFF452C-0E39-425D-B8EB-1456479C9715}" dt="2020-06-10T05:09:06.928" v="124" actId="20577"/>
          <ac:spMkLst>
            <pc:docMk/>
            <pc:sldMk cId="496939902" sldId="381"/>
            <ac:spMk id="2" creationId="{8326C6D2-40AC-4895-9E23-5EA979715109}"/>
          </ac:spMkLst>
        </pc:spChg>
      </pc:sldChg>
      <pc:sldChg chg="modSp del">
        <pc:chgData name="Skaidrilė Grigaitė-Mockevičienė" userId="S::skaidrile.grigaite@kurklt.lt::4f18ed95-f704-4480-a25d-f4f91b4f5cbf" providerId="AD" clId="Web-{5BFF452C-0E39-425D-B8EB-1456479C9715}" dt="2020-06-10T05:10:19.210" v="149"/>
        <pc:sldMkLst>
          <pc:docMk/>
          <pc:sldMk cId="1416282585" sldId="382"/>
        </pc:sldMkLst>
        <pc:spChg chg="mod">
          <ac:chgData name="Skaidrilė Grigaitė-Mockevičienė" userId="S::skaidrile.grigaite@kurklt.lt::4f18ed95-f704-4480-a25d-f4f91b4f5cbf" providerId="AD" clId="Web-{5BFF452C-0E39-425D-B8EB-1456479C9715}" dt="2020-06-10T05:09:25.084" v="133" actId="20577"/>
          <ac:spMkLst>
            <pc:docMk/>
            <pc:sldMk cId="1416282585" sldId="382"/>
            <ac:spMk id="2" creationId="{8326C6D2-40AC-4895-9E23-5EA979715109}"/>
          </ac:spMkLst>
        </pc:spChg>
      </pc:sldChg>
      <pc:sldChg chg="modSp del">
        <pc:chgData name="Skaidrilė Grigaitė-Mockevičienė" userId="S::skaidrile.grigaite@kurklt.lt::4f18ed95-f704-4480-a25d-f4f91b4f5cbf" providerId="AD" clId="Web-{5BFF452C-0E39-425D-B8EB-1456479C9715}" dt="2020-06-10T05:10:24.398" v="150"/>
        <pc:sldMkLst>
          <pc:docMk/>
          <pc:sldMk cId="1114173378" sldId="383"/>
        </pc:sldMkLst>
        <pc:spChg chg="mod">
          <ac:chgData name="Skaidrilė Grigaitė-Mockevičienė" userId="S::skaidrile.grigaite@kurklt.lt::4f18ed95-f704-4480-a25d-f4f91b4f5cbf" providerId="AD" clId="Web-{5BFF452C-0E39-425D-B8EB-1456479C9715}" dt="2020-06-10T05:09:38.428" v="139" actId="20577"/>
          <ac:spMkLst>
            <pc:docMk/>
            <pc:sldMk cId="1114173378" sldId="383"/>
            <ac:spMk id="2" creationId="{8326C6D2-40AC-4895-9E23-5EA979715109}"/>
          </ac:spMkLst>
        </pc:spChg>
      </pc:sldChg>
      <pc:sldChg chg="add del replId">
        <pc:chgData name="Skaidrilė Grigaitė-Mockevičienė" userId="S::skaidrile.grigaite@kurklt.lt::4f18ed95-f704-4480-a25d-f4f91b4f5cbf" providerId="AD" clId="Web-{5BFF452C-0E39-425D-B8EB-1456479C9715}" dt="2020-06-10T05:14:29.058" v="169"/>
        <pc:sldMkLst>
          <pc:docMk/>
          <pc:sldMk cId="1730391512" sldId="389"/>
        </pc:sldMkLst>
      </pc:sldChg>
      <pc:sldChg chg="delSp modSp add replId">
        <pc:chgData name="Skaidrilė Grigaitė-Mockevičienė" userId="S::skaidrile.grigaite@kurklt.lt::4f18ed95-f704-4480-a25d-f4f91b4f5cbf" providerId="AD" clId="Web-{5BFF452C-0E39-425D-B8EB-1456479C9715}" dt="2020-06-10T05:47:22.500" v="294" actId="20577"/>
        <pc:sldMkLst>
          <pc:docMk/>
          <pc:sldMk cId="2355863082" sldId="390"/>
        </pc:sldMkLst>
        <pc:spChg chg="del">
          <ac:chgData name="Skaidrilė Grigaitė-Mockevičienė" userId="S::skaidrile.grigaite@kurklt.lt::4f18ed95-f704-4480-a25d-f4f91b4f5cbf" providerId="AD" clId="Web-{5BFF452C-0E39-425D-B8EB-1456479C9715}" dt="2020-06-10T05:43:57.621" v="224"/>
          <ac:spMkLst>
            <pc:docMk/>
            <pc:sldMk cId="2355863082" sldId="390"/>
            <ac:spMk id="3" creationId="{6BCF4B95-04D4-4041-B5B8-6E56ED23AB15}"/>
          </ac:spMkLst>
        </pc:spChg>
        <pc:spChg chg="del mod">
          <ac:chgData name="Skaidrilė Grigaitė-Mockevičienė" userId="S::skaidrile.grigaite@kurklt.lt::4f18ed95-f704-4480-a25d-f4f91b4f5cbf" providerId="AD" clId="Web-{5BFF452C-0E39-425D-B8EB-1456479C9715}" dt="2020-06-10T05:43:57.590" v="223"/>
          <ac:spMkLst>
            <pc:docMk/>
            <pc:sldMk cId="2355863082" sldId="390"/>
            <ac:spMk id="20" creationId="{6DE59430-94F9-4425-BE02-BC9E8A95DF93}"/>
          </ac:spMkLst>
        </pc:spChg>
        <pc:spChg chg="del mod">
          <ac:chgData name="Skaidrilė Grigaitė-Mockevičienė" userId="S::skaidrile.grigaite@kurklt.lt::4f18ed95-f704-4480-a25d-f4f91b4f5cbf" providerId="AD" clId="Web-{5BFF452C-0E39-425D-B8EB-1456479C9715}" dt="2020-06-10T05:43:23.745" v="206"/>
          <ac:spMkLst>
            <pc:docMk/>
            <pc:sldMk cId="2355863082" sldId="390"/>
            <ac:spMk id="21" creationId="{00000000-0000-0000-0000-000000000000}"/>
          </ac:spMkLst>
        </pc:spChg>
        <pc:spChg chg="del">
          <ac:chgData name="Skaidrilė Grigaitė-Mockevičienė" userId="S::skaidrile.grigaite@kurklt.lt::4f18ed95-f704-4480-a25d-f4f91b4f5cbf" providerId="AD" clId="Web-{5BFF452C-0E39-425D-B8EB-1456479C9715}" dt="2020-06-10T05:43:57.543" v="222"/>
          <ac:spMkLst>
            <pc:docMk/>
            <pc:sldMk cId="2355863082" sldId="390"/>
            <ac:spMk id="24" creationId="{42E09D05-5913-41A4-8D6E-D5E95615C4E2}"/>
          </ac:spMkLst>
        </pc:spChg>
        <pc:spChg chg="mod">
          <ac:chgData name="Skaidrilė Grigaitė-Mockevičienė" userId="S::skaidrile.grigaite@kurklt.lt::4f18ed95-f704-4480-a25d-f4f91b4f5cbf" providerId="AD" clId="Web-{5BFF452C-0E39-425D-B8EB-1456479C9715}" dt="2020-06-10T05:42:28.260" v="204" actId="20577"/>
          <ac:spMkLst>
            <pc:docMk/>
            <pc:sldMk cId="2355863082" sldId="390"/>
            <ac:spMk id="503" creationId="{00000000-0000-0000-0000-000000000000}"/>
          </ac:spMkLst>
        </pc:spChg>
        <pc:spChg chg="del">
          <ac:chgData name="Skaidrilė Grigaitė-Mockevičienė" userId="S::skaidrile.grigaite@kurklt.lt::4f18ed95-f704-4480-a25d-f4f91b4f5cbf" providerId="AD" clId="Web-{5BFF452C-0E39-425D-B8EB-1456479C9715}" dt="2020-06-10T05:43:49.574" v="220"/>
          <ac:spMkLst>
            <pc:docMk/>
            <pc:sldMk cId="2355863082" sldId="390"/>
            <ac:spMk id="506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5BFF452C-0E39-425D-B8EB-1456479C9715}" dt="2020-06-10T05:47:22.500" v="294" actId="20577"/>
          <ac:spMkLst>
            <pc:docMk/>
            <pc:sldMk cId="2355863082" sldId="390"/>
            <ac:spMk id="533" creationId="{00000000-0000-0000-0000-000000000000}"/>
          </ac:spMkLst>
        </pc:spChg>
        <pc:spChg chg="del">
          <ac:chgData name="Skaidrilė Grigaitė-Mockevičienė" userId="S::skaidrile.grigaite@kurklt.lt::4f18ed95-f704-4480-a25d-f4f91b4f5cbf" providerId="AD" clId="Web-{5BFF452C-0E39-425D-B8EB-1456479C9715}" dt="2020-06-10T05:43:23.855" v="207"/>
          <ac:spMkLst>
            <pc:docMk/>
            <pc:sldMk cId="2355863082" sldId="390"/>
            <ac:spMk id="534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741FF67F-3F95-48D4-A99F-DB5C2E58CF22}"/>
    <pc:docChg chg="modSld sldOrd">
      <pc:chgData name="Skaidrilė Grigaitė-Mockevičienė" userId="S::skaidrile.grigaite@kurklt.lt::4f18ed95-f704-4480-a25d-f4f91b4f5cbf" providerId="AD" clId="Web-{741FF67F-3F95-48D4-A99F-DB5C2E58CF22}" dt="2020-07-01T08:17:02.179" v="75"/>
      <pc:docMkLst>
        <pc:docMk/>
      </pc:docMkLst>
      <pc:sldChg chg="ord">
        <pc:chgData name="Skaidrilė Grigaitė-Mockevičienė" userId="S::skaidrile.grigaite@kurklt.lt::4f18ed95-f704-4480-a25d-f4f91b4f5cbf" providerId="AD" clId="Web-{741FF67F-3F95-48D4-A99F-DB5C2E58CF22}" dt="2020-07-01T08:13:44.431" v="73"/>
        <pc:sldMkLst>
          <pc:docMk/>
          <pc:sldMk cId="3051972567" sldId="344"/>
        </pc:sldMkLst>
      </pc:sldChg>
      <pc:sldChg chg="modSp">
        <pc:chgData name="Skaidrilė Grigaitė-Mockevičienė" userId="S::skaidrile.grigaite@kurklt.lt::4f18ed95-f704-4480-a25d-f4f91b4f5cbf" providerId="AD" clId="Web-{741FF67F-3F95-48D4-A99F-DB5C2E58CF22}" dt="2020-07-01T07:53:46.688" v="70" actId="20577"/>
        <pc:sldMkLst>
          <pc:docMk/>
          <pc:sldMk cId="2549759053" sldId="368"/>
        </pc:sldMkLst>
        <pc:spChg chg="mod">
          <ac:chgData name="Skaidrilė Grigaitė-Mockevičienė" userId="S::skaidrile.grigaite@kurklt.lt::4f18ed95-f704-4480-a25d-f4f91b4f5cbf" providerId="AD" clId="Web-{741FF67F-3F95-48D4-A99F-DB5C2E58CF22}" dt="2020-07-01T07:53:46.688" v="70" actId="20577"/>
          <ac:spMkLst>
            <pc:docMk/>
            <pc:sldMk cId="2549759053" sldId="368"/>
            <ac:spMk id="2" creationId="{43E37BBF-A988-46A5-B81D-E0279597E357}"/>
          </ac:spMkLst>
        </pc:spChg>
        <pc:spChg chg="mod">
          <ac:chgData name="Skaidrilė Grigaitė-Mockevičienė" userId="S::skaidrile.grigaite@kurklt.lt::4f18ed95-f704-4480-a25d-f4f91b4f5cbf" providerId="AD" clId="Web-{741FF67F-3F95-48D4-A99F-DB5C2E58CF22}" dt="2020-07-01T07:53:34.766" v="64" actId="20577"/>
          <ac:spMkLst>
            <pc:docMk/>
            <pc:sldMk cId="2549759053" sldId="368"/>
            <ac:spMk id="3" creationId="{3F5D852D-246F-48A8-A4BC-50F11DF49634}"/>
          </ac:spMkLst>
        </pc:spChg>
      </pc:sldChg>
      <pc:sldChg chg="ord">
        <pc:chgData name="Skaidrilė Grigaitė-Mockevičienė" userId="S::skaidrile.grigaite@kurklt.lt::4f18ed95-f704-4480-a25d-f4f91b4f5cbf" providerId="AD" clId="Web-{741FF67F-3F95-48D4-A99F-DB5C2E58CF22}" dt="2020-07-01T07:56:09.234" v="72"/>
        <pc:sldMkLst>
          <pc:docMk/>
          <pc:sldMk cId="1037357767" sldId="376"/>
        </pc:sldMkLst>
      </pc:sldChg>
      <pc:sldChg chg="ord">
        <pc:chgData name="Skaidrilė Grigaitė-Mockevičienė" userId="S::skaidrile.grigaite@kurklt.lt::4f18ed95-f704-4480-a25d-f4f91b4f5cbf" providerId="AD" clId="Web-{741FF67F-3F95-48D4-A99F-DB5C2E58CF22}" dt="2020-07-01T08:16:54.320" v="74"/>
        <pc:sldMkLst>
          <pc:docMk/>
          <pc:sldMk cId="2406370089" sldId="387"/>
        </pc:sldMkLst>
      </pc:sldChg>
      <pc:sldChg chg="ord">
        <pc:chgData name="Skaidrilė Grigaitė-Mockevičienė" userId="S::skaidrile.grigaite@kurklt.lt::4f18ed95-f704-4480-a25d-f4f91b4f5cbf" providerId="AD" clId="Web-{741FF67F-3F95-48D4-A99F-DB5C2E58CF22}" dt="2020-07-01T08:17:02.179" v="75"/>
        <pc:sldMkLst>
          <pc:docMk/>
          <pc:sldMk cId="1102115722" sldId="388"/>
        </pc:sldMkLst>
      </pc:sldChg>
    </pc:docChg>
  </pc:docChgLst>
  <pc:docChgLst>
    <pc:chgData name="Skaidrilė Grigaitė-Mockevičienė" userId="S::skaidrile.grigaite@kurklt.lt::4f18ed95-f704-4480-a25d-f4f91b4f5cbf" providerId="AD" clId="Web-{DA6B9BB1-44D9-432B-A153-C74E4F79D24B}"/>
    <pc:docChg chg="modSld">
      <pc:chgData name="Skaidrilė Grigaitė-Mockevičienė" userId="S::skaidrile.grigaite@kurklt.lt::4f18ed95-f704-4480-a25d-f4f91b4f5cbf" providerId="AD" clId="Web-{DA6B9BB1-44D9-432B-A153-C74E4F79D24B}" dt="2020-03-31T10:56:23.309" v="9" actId="20577"/>
      <pc:docMkLst>
        <pc:docMk/>
      </pc:docMkLst>
      <pc:sldChg chg="modSp">
        <pc:chgData name="Skaidrilė Grigaitė-Mockevičienė" userId="S::skaidrile.grigaite@kurklt.lt::4f18ed95-f704-4480-a25d-f4f91b4f5cbf" providerId="AD" clId="Web-{DA6B9BB1-44D9-432B-A153-C74E4F79D24B}" dt="2020-03-31T10:55:53.120" v="5" actId="20577"/>
        <pc:sldMkLst>
          <pc:docMk/>
          <pc:sldMk cId="0" sldId="258"/>
        </pc:sldMkLst>
        <pc:spChg chg="mod">
          <ac:chgData name="Skaidrilė Grigaitė-Mockevičienė" userId="S::skaidrile.grigaite@kurklt.lt::4f18ed95-f704-4480-a25d-f4f91b4f5cbf" providerId="AD" clId="Web-{DA6B9BB1-44D9-432B-A153-C74E4F79D24B}" dt="2020-03-31T10:55:53.120" v="5" actId="20577"/>
          <ac:spMkLst>
            <pc:docMk/>
            <pc:sldMk cId="0" sldId="258"/>
            <ac:spMk id="361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DA6B9BB1-44D9-432B-A153-C74E4F79D24B}" dt="2020-03-31T10:56:23.309" v="8" actId="20577"/>
        <pc:sldMkLst>
          <pc:docMk/>
          <pc:sldMk cId="906039198" sldId="288"/>
        </pc:sldMkLst>
        <pc:spChg chg="mod">
          <ac:chgData name="Skaidrilė Grigaitė-Mockevičienė" userId="S::skaidrile.grigaite@kurklt.lt::4f18ed95-f704-4480-a25d-f4f91b4f5cbf" providerId="AD" clId="Web-{DA6B9BB1-44D9-432B-A153-C74E4F79D24B}" dt="2020-03-31T10:56:23.309" v="8" actId="20577"/>
          <ac:spMkLst>
            <pc:docMk/>
            <pc:sldMk cId="906039198" sldId="288"/>
            <ac:spMk id="4" creationId="{00000000-0000-0000-0000-000000000000}"/>
          </ac:spMkLst>
        </pc:spChg>
      </pc:sldChg>
    </pc:docChg>
  </pc:docChgLst>
  <pc:docChgLst>
    <pc:chgData name="Dovilė Sujetaitė" userId="S::dovile.sujetaite@kurklt.lt::a882832e-847c-4685-bbf9-82a56c051e2f" providerId="AD" clId="Web-{8060CA52-F3F9-415B-809A-04AE37404809}"/>
    <pc:docChg chg="modSld sldOrd">
      <pc:chgData name="Dovilė Sujetaitė" userId="S::dovile.sujetaite@kurklt.lt::a882832e-847c-4685-bbf9-82a56c051e2f" providerId="AD" clId="Web-{8060CA52-F3F9-415B-809A-04AE37404809}" dt="2020-05-13T17:38:10.541" v="820" actId="14100"/>
      <pc:docMkLst>
        <pc:docMk/>
      </pc:docMkLst>
      <pc:sldChg chg="modSp">
        <pc:chgData name="Dovilė Sujetaitė" userId="S::dovile.sujetaite@kurklt.lt::a882832e-847c-4685-bbf9-82a56c051e2f" providerId="AD" clId="Web-{8060CA52-F3F9-415B-809A-04AE37404809}" dt="2020-05-13T17:27:06.989" v="783" actId="20577"/>
        <pc:sldMkLst>
          <pc:docMk/>
          <pc:sldMk cId="0" sldId="264"/>
        </pc:sldMkLst>
        <pc:spChg chg="mod">
          <ac:chgData name="Dovilė Sujetaitė" userId="S::dovile.sujetaite@kurklt.lt::a882832e-847c-4685-bbf9-82a56c051e2f" providerId="AD" clId="Web-{8060CA52-F3F9-415B-809A-04AE37404809}" dt="2020-05-13T17:16:46.078" v="767" actId="20577"/>
          <ac:spMkLst>
            <pc:docMk/>
            <pc:sldMk cId="0" sldId="264"/>
            <ac:spMk id="3" creationId="{53A3D55A-2C89-4690-AB45-78374305633A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17:21.375" v="768" actId="20577"/>
          <ac:spMkLst>
            <pc:docMk/>
            <pc:sldMk cId="0" sldId="264"/>
            <ac:spMk id="4" creationId="{6D1707DF-2263-4BE8-A3C5-48347E193BA5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26:06.692" v="775" actId="14100"/>
          <ac:spMkLst>
            <pc:docMk/>
            <pc:sldMk cId="0" sldId="264"/>
            <ac:spMk id="19" creationId="{46B02887-B0D6-47A1-9D72-6AA6FBB6D998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15:17.843" v="753" actId="14100"/>
          <ac:spMkLst>
            <pc:docMk/>
            <pc:sldMk cId="0" sldId="264"/>
            <ac:spMk id="21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27:06.989" v="783" actId="20577"/>
          <ac:spMkLst>
            <pc:docMk/>
            <pc:sldMk cId="0" sldId="264"/>
            <ac:spMk id="23" creationId="{524294BC-0DFD-41B7-9E37-07FCA70A88DA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15:30.390" v="754" actId="1076"/>
          <ac:spMkLst>
            <pc:docMk/>
            <pc:sldMk cId="0" sldId="264"/>
            <ac:spMk id="532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8060CA52-F3F9-415B-809A-04AE37404809}" dt="2020-05-13T17:11:14.716" v="748" actId="20577"/>
        <pc:sldMkLst>
          <pc:docMk/>
          <pc:sldMk cId="726366574" sldId="302"/>
        </pc:sldMkLst>
        <pc:spChg chg="mod">
          <ac:chgData name="Dovilė Sujetaitė" userId="S::dovile.sujetaite@kurklt.lt::a882832e-847c-4685-bbf9-82a56c051e2f" providerId="AD" clId="Web-{8060CA52-F3F9-415B-809A-04AE37404809}" dt="2020-05-13T17:03:42.588" v="637" actId="20577"/>
          <ac:spMkLst>
            <pc:docMk/>
            <pc:sldMk cId="726366574" sldId="302"/>
            <ac:spMk id="3" creationId="{EBB37A3C-5563-4AED-9265-0855A73BFBE7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03:24.541" v="612" actId="20577"/>
          <ac:spMkLst>
            <pc:docMk/>
            <pc:sldMk cId="726366574" sldId="302"/>
            <ac:spMk id="6" creationId="{69220795-00D9-42D6-B445-89C1922663F8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03:32.291" v="621" actId="20577"/>
          <ac:spMkLst>
            <pc:docMk/>
            <pc:sldMk cId="726366574" sldId="302"/>
            <ac:spMk id="7" creationId="{8CE09651-593D-4498-B97C-BF115FF88540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00:25.977" v="557" actId="20577"/>
          <ac:spMkLst>
            <pc:docMk/>
            <pc:sldMk cId="726366574" sldId="302"/>
            <ac:spMk id="8" creationId="{A65C41F7-E658-41E7-9BEE-E21DA597178F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03:19.244" v="610" actId="20577"/>
          <ac:spMkLst>
            <pc:docMk/>
            <pc:sldMk cId="726366574" sldId="302"/>
            <ac:spMk id="10" creationId="{B52799D0-516F-4DD4-B9ED-8A4E166F6A82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03:37.134" v="630" actId="20577"/>
          <ac:spMkLst>
            <pc:docMk/>
            <pc:sldMk cId="726366574" sldId="302"/>
            <ac:spMk id="15" creationId="{DAC48BA0-2A40-4DA8-86B0-AD94CCCA2889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03:48.103" v="643" actId="20577"/>
          <ac:spMkLst>
            <pc:docMk/>
            <pc:sldMk cId="726366574" sldId="302"/>
            <ac:spMk id="21" creationId="{13314AF4-FDB6-4CC7-AF40-04A9611D63E0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11:14.716" v="748" actId="20577"/>
          <ac:spMkLst>
            <pc:docMk/>
            <pc:sldMk cId="726366574" sldId="302"/>
            <ac:spMk id="28" creationId="{FB80AD04-59B0-4229-B353-876768612038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03:28.713" v="617" actId="20577"/>
          <ac:spMkLst>
            <pc:docMk/>
            <pc:sldMk cId="726366574" sldId="302"/>
            <ac:spMk id="32" creationId="{18C73353-BE5A-46F7-B75F-EC4F9A0DB237}"/>
          </ac:spMkLst>
        </pc:spChg>
      </pc:sldChg>
      <pc:sldChg chg="ord">
        <pc:chgData name="Dovilė Sujetaitė" userId="S::dovile.sujetaite@kurklt.lt::a882832e-847c-4685-bbf9-82a56c051e2f" providerId="AD" clId="Web-{8060CA52-F3F9-415B-809A-04AE37404809}" dt="2020-05-13T16:41:47.671" v="349"/>
        <pc:sldMkLst>
          <pc:docMk/>
          <pc:sldMk cId="1234856224" sldId="305"/>
        </pc:sldMkLst>
      </pc:sldChg>
      <pc:sldChg chg="addSp delSp modSp">
        <pc:chgData name="Dovilė Sujetaitė" userId="S::dovile.sujetaite@kurklt.lt::a882832e-847c-4685-bbf9-82a56c051e2f" providerId="AD" clId="Web-{8060CA52-F3F9-415B-809A-04AE37404809}" dt="2020-05-13T17:38:10.541" v="820" actId="14100"/>
        <pc:sldMkLst>
          <pc:docMk/>
          <pc:sldMk cId="2617768248" sldId="319"/>
        </pc:sldMkLst>
        <pc:spChg chg="add del mod">
          <ac:chgData name="Dovilė Sujetaitė" userId="S::dovile.sujetaite@kurklt.lt::a882832e-847c-4685-bbf9-82a56c051e2f" providerId="AD" clId="Web-{8060CA52-F3F9-415B-809A-04AE37404809}" dt="2020-05-13T16:38:05.466" v="333"/>
          <ac:spMkLst>
            <pc:docMk/>
            <pc:sldMk cId="2617768248" sldId="319"/>
            <ac:spMk id="2" creationId="{3B590844-EBB7-44AE-96A7-E76ADB7BEBF8}"/>
          </ac:spMkLst>
        </pc:spChg>
        <pc:spChg chg="add del mod">
          <ac:chgData name="Dovilė Sujetaitė" userId="S::dovile.sujetaite@kurklt.lt::a882832e-847c-4685-bbf9-82a56c051e2f" providerId="AD" clId="Web-{8060CA52-F3F9-415B-809A-04AE37404809}" dt="2020-05-13T16:38:52.435" v="340"/>
          <ac:spMkLst>
            <pc:docMk/>
            <pc:sldMk cId="2617768248" sldId="319"/>
            <ac:spMk id="3" creationId="{117FB01B-D7AA-4865-9650-24F192A15B36}"/>
          </ac:spMkLst>
        </pc:spChg>
        <pc:spChg chg="del">
          <ac:chgData name="Dovilė Sujetaitė" userId="S::dovile.sujetaite@kurklt.lt::a882832e-847c-4685-bbf9-82a56c051e2f" providerId="AD" clId="Web-{8060CA52-F3F9-415B-809A-04AE37404809}" dt="2020-05-13T17:09:50.997" v="719"/>
          <ac:spMkLst>
            <pc:docMk/>
            <pc:sldMk cId="2617768248" sldId="319"/>
            <ac:spMk id="3" creationId="{611AF5D1-2226-446B-839A-8D62942B7CF3}"/>
          </ac:spMkLst>
        </pc:spChg>
        <pc:spChg chg="add del mod">
          <ac:chgData name="Dovilė Sujetaitė" userId="S::dovile.sujetaite@kurklt.lt::a882832e-847c-4685-bbf9-82a56c051e2f" providerId="AD" clId="Web-{8060CA52-F3F9-415B-809A-04AE37404809}" dt="2020-05-13T16:39:01.107" v="343"/>
          <ac:spMkLst>
            <pc:docMk/>
            <pc:sldMk cId="2617768248" sldId="319"/>
            <ac:spMk id="4" creationId="{994E3076-0D3D-4E54-B4E9-3016E5E4B32D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37:37.729" v="816" actId="1076"/>
          <ac:spMkLst>
            <pc:docMk/>
            <pc:sldMk cId="2617768248" sldId="319"/>
            <ac:spMk id="5" creationId="{31A41BCE-C44D-44B7-B315-E0016749F31D}"/>
          </ac:spMkLst>
        </pc:spChg>
        <pc:spChg chg="add mod">
          <ac:chgData name="Dovilė Sujetaitė" userId="S::dovile.sujetaite@kurklt.lt::a882832e-847c-4685-bbf9-82a56c051e2f" providerId="AD" clId="Web-{8060CA52-F3F9-415B-809A-04AE37404809}" dt="2020-05-13T17:37:06.775" v="810" actId="20577"/>
          <ac:spMkLst>
            <pc:docMk/>
            <pc:sldMk cId="2617768248" sldId="319"/>
            <ac:spMk id="6" creationId="{A72AB9BF-437F-4880-B0AA-7E48C5CC5D09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34:51.321" v="792" actId="1076"/>
          <ac:spMkLst>
            <pc:docMk/>
            <pc:sldMk cId="2617768248" sldId="319"/>
            <ac:spMk id="7" creationId="{A9D5763F-7BE3-419E-8392-A0CDE0967DC9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35:11.134" v="795" actId="20577"/>
          <ac:spMkLst>
            <pc:docMk/>
            <pc:sldMk cId="2617768248" sldId="319"/>
            <ac:spMk id="8" creationId="{98C43A2A-8552-4BAF-94D4-0EA86B5E1800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33:30.023" v="787" actId="1076"/>
          <ac:spMkLst>
            <pc:docMk/>
            <pc:sldMk cId="2617768248" sldId="319"/>
            <ac:spMk id="9" creationId="{276FB3A2-35BE-4B6B-BC5E-9C24C328A929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37:45.229" v="818" actId="1076"/>
          <ac:spMkLst>
            <pc:docMk/>
            <pc:sldMk cId="2617768248" sldId="319"/>
            <ac:spMk id="12" creationId="{BF575C8B-E236-43A8-A654-6238BA06D20F}"/>
          </ac:spMkLst>
        </pc:spChg>
        <pc:graphicFrameChg chg="mod">
          <ac:chgData name="Dovilė Sujetaitė" userId="S::dovile.sujetaite@kurklt.lt::a882832e-847c-4685-bbf9-82a56c051e2f" providerId="AD" clId="Web-{8060CA52-F3F9-415B-809A-04AE37404809}" dt="2020-05-13T17:38:10.541" v="820" actId="14100"/>
          <ac:graphicFrameMkLst>
            <pc:docMk/>
            <pc:sldMk cId="2617768248" sldId="319"/>
            <ac:graphicFrameMk id="18" creationId="{00000000-0000-0000-0000-000000000000}"/>
          </ac:graphicFrameMkLst>
        </pc:graphicFrameChg>
        <pc:picChg chg="del">
          <ac:chgData name="Dovilė Sujetaitė" userId="S::dovile.sujetaite@kurklt.lt::a882832e-847c-4685-bbf9-82a56c051e2f" providerId="AD" clId="Web-{8060CA52-F3F9-415B-809A-04AE37404809}" dt="2020-05-13T16:40:26.014" v="347"/>
          <ac:picMkLst>
            <pc:docMk/>
            <pc:sldMk cId="2617768248" sldId="319"/>
            <ac:picMk id="2" creationId="{A40BDAC4-C750-4BD9-963C-DC4A76694842}"/>
          </ac:picMkLst>
        </pc:picChg>
      </pc:sldChg>
      <pc:sldChg chg="addSp delSp modSp">
        <pc:chgData name="Dovilė Sujetaitė" userId="S::dovile.sujetaite@kurklt.lt::a882832e-847c-4685-bbf9-82a56c051e2f" providerId="AD" clId="Web-{8060CA52-F3F9-415B-809A-04AE37404809}" dt="2020-05-13T16:43:47.391" v="366" actId="1076"/>
        <pc:sldMkLst>
          <pc:docMk/>
          <pc:sldMk cId="159954648" sldId="320"/>
        </pc:sldMkLst>
        <pc:spChg chg="add del mod">
          <ac:chgData name="Dovilė Sujetaitė" userId="S::dovile.sujetaite@kurklt.lt::a882832e-847c-4685-bbf9-82a56c051e2f" providerId="AD" clId="Web-{8060CA52-F3F9-415B-809A-04AE37404809}" dt="2020-05-13T16:42:34.984" v="356"/>
          <ac:spMkLst>
            <pc:docMk/>
            <pc:sldMk cId="159954648" sldId="320"/>
            <ac:spMk id="2" creationId="{ACC1AB71-E005-4ADB-8EB5-2452BF069823}"/>
          </ac:spMkLst>
        </pc:spChg>
        <pc:spChg chg="add mod">
          <ac:chgData name="Dovilė Sujetaitė" userId="S::dovile.sujetaite@kurklt.lt::a882832e-847c-4685-bbf9-82a56c051e2f" providerId="AD" clId="Web-{8060CA52-F3F9-415B-809A-04AE37404809}" dt="2020-05-13T16:43:47.391" v="366" actId="1076"/>
          <ac:spMkLst>
            <pc:docMk/>
            <pc:sldMk cId="159954648" sldId="320"/>
            <ac:spMk id="3" creationId="{137C10A2-E5A6-4EE3-AD0A-E624BD6D0A4B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6:43:09.594" v="361" actId="20577"/>
          <ac:spMkLst>
            <pc:docMk/>
            <pc:sldMk cId="159954648" sldId="320"/>
            <ac:spMk id="5" creationId="{31A41BCE-C44D-44B7-B315-E0016749F31D}"/>
          </ac:spMkLst>
        </pc:spChg>
      </pc:sldChg>
      <pc:sldChg chg="ord">
        <pc:chgData name="Dovilė Sujetaitė" userId="S::dovile.sujetaite@kurklt.lt::a882832e-847c-4685-bbf9-82a56c051e2f" providerId="AD" clId="Web-{8060CA52-F3F9-415B-809A-04AE37404809}" dt="2020-05-13T16:43:52.188" v="367"/>
        <pc:sldMkLst>
          <pc:docMk/>
          <pc:sldMk cId="618792797" sldId="322"/>
        </pc:sldMkLst>
      </pc:sldChg>
      <pc:sldChg chg="modSp">
        <pc:chgData name="Dovilė Sujetaitė" userId="S::dovile.sujetaite@kurklt.lt::a882832e-847c-4685-bbf9-82a56c051e2f" providerId="AD" clId="Web-{8060CA52-F3F9-415B-809A-04AE37404809}" dt="2020-05-13T17:09:03.793" v="710" actId="20577"/>
        <pc:sldMkLst>
          <pc:docMk/>
          <pc:sldMk cId="1383139467" sldId="324"/>
        </pc:sldMkLst>
        <pc:spChg chg="mod">
          <ac:chgData name="Dovilė Sujetaitė" userId="S::dovile.sujetaite@kurklt.lt::a882832e-847c-4685-bbf9-82a56c051e2f" providerId="AD" clId="Web-{8060CA52-F3F9-415B-809A-04AE37404809}" dt="2020-05-13T16:49:22.597" v="459" actId="20577"/>
          <ac:spMkLst>
            <pc:docMk/>
            <pc:sldMk cId="1383139467" sldId="324"/>
            <ac:spMk id="6" creationId="{74778AF1-BB37-41BD-ABBC-1749D67BE40C}"/>
          </ac:spMkLst>
        </pc:spChg>
        <pc:spChg chg="mod">
          <ac:chgData name="Dovilė Sujetaitė" userId="S::dovile.sujetaite@kurklt.lt::a882832e-847c-4685-bbf9-82a56c051e2f" providerId="AD" clId="Web-{8060CA52-F3F9-415B-809A-04AE37404809}" dt="2020-05-13T17:09:03.793" v="710" actId="20577"/>
          <ac:spMkLst>
            <pc:docMk/>
            <pc:sldMk cId="1383139467" sldId="324"/>
            <ac:spMk id="10" creationId="{1CC9BFCD-355C-4395-A8C9-568CF0DBC6BF}"/>
          </ac:spMkLst>
        </pc:spChg>
      </pc:sldChg>
      <pc:sldChg chg="modSp">
        <pc:chgData name="Dovilė Sujetaitė" userId="S::dovile.sujetaite@kurklt.lt::a882832e-847c-4685-bbf9-82a56c051e2f" providerId="AD" clId="Web-{8060CA52-F3F9-415B-809A-04AE37404809}" dt="2020-05-13T17:26:32.192" v="778" actId="20577"/>
        <pc:sldMkLst>
          <pc:docMk/>
          <pc:sldMk cId="1245698016" sldId="325"/>
        </pc:sldMkLst>
        <pc:spChg chg="mod">
          <ac:chgData name="Dovilė Sujetaitė" userId="S::dovile.sujetaite@kurklt.lt::a882832e-847c-4685-bbf9-82a56c051e2f" providerId="AD" clId="Web-{8060CA52-F3F9-415B-809A-04AE37404809}" dt="2020-05-13T17:26:32.192" v="778" actId="20577"/>
          <ac:spMkLst>
            <pc:docMk/>
            <pc:sldMk cId="1245698016" sldId="325"/>
            <ac:spMk id="24" creationId="{42E09D05-5913-41A4-8D6E-D5E95615C4E2}"/>
          </ac:spMkLst>
        </pc:spChg>
      </pc:sldChg>
      <pc:sldChg chg="modSp">
        <pc:chgData name="Dovilė Sujetaitė" userId="S::dovile.sujetaite@kurklt.lt::a882832e-847c-4685-bbf9-82a56c051e2f" providerId="AD" clId="Web-{8060CA52-F3F9-415B-809A-04AE37404809}" dt="2020-05-13T16:34:45.730" v="326" actId="20577"/>
        <pc:sldMkLst>
          <pc:docMk/>
          <pc:sldMk cId="434571795" sldId="327"/>
        </pc:sldMkLst>
        <pc:spChg chg="mod">
          <ac:chgData name="Dovilė Sujetaitė" userId="S::dovile.sujetaite@kurklt.lt::a882832e-847c-4685-bbf9-82a56c051e2f" providerId="AD" clId="Web-{8060CA52-F3F9-415B-809A-04AE37404809}" dt="2020-05-13T16:34:45.730" v="326" actId="20577"/>
          <ac:spMkLst>
            <pc:docMk/>
            <pc:sldMk cId="434571795" sldId="327"/>
            <ac:spMk id="10" creationId="{1CC9BFCD-355C-4395-A8C9-568CF0DBC6BF}"/>
          </ac:spMkLst>
        </pc:spChg>
      </pc:sldChg>
    </pc:docChg>
  </pc:docChgLst>
  <pc:docChgLst>
    <pc:chgData name="Dovilė Sujetaitė" userId="S::dovile.sujetaite@kurklt.lt::a882832e-847c-4685-bbf9-82a56c051e2f" providerId="AD" clId="Web-{723609EB-63B4-4D69-A5F8-8F93B8BD05BF}"/>
    <pc:docChg chg="modSld">
      <pc:chgData name="Dovilė Sujetaitė" userId="S::dovile.sujetaite@kurklt.lt::a882832e-847c-4685-bbf9-82a56c051e2f" providerId="AD" clId="Web-{723609EB-63B4-4D69-A5F8-8F93B8BD05BF}" dt="2020-04-02T09:18:46.713" v="26"/>
      <pc:docMkLst>
        <pc:docMk/>
      </pc:docMkLst>
      <pc:sldChg chg="addSp delSp modSp">
        <pc:chgData name="Dovilė Sujetaitė" userId="S::dovile.sujetaite@kurklt.lt::a882832e-847c-4685-bbf9-82a56c051e2f" providerId="AD" clId="Web-{723609EB-63B4-4D69-A5F8-8F93B8BD05BF}" dt="2020-04-02T09:18:46.713" v="26"/>
        <pc:sldMkLst>
          <pc:docMk/>
          <pc:sldMk cId="0" sldId="260"/>
        </pc:sldMkLst>
        <pc:picChg chg="add del mod">
          <ac:chgData name="Dovilė Sujetaitė" userId="S::dovile.sujetaite@kurklt.lt::a882832e-847c-4685-bbf9-82a56c051e2f" providerId="AD" clId="Web-{723609EB-63B4-4D69-A5F8-8F93B8BD05BF}" dt="2020-04-02T09:18:46.713" v="26"/>
          <ac:picMkLst>
            <pc:docMk/>
            <pc:sldMk cId="0" sldId="260"/>
            <ac:picMk id="2" creationId="{27997BD0-FCA3-4AF4-976F-C1B9760533B1}"/>
          </ac:picMkLst>
        </pc:picChg>
      </pc:sldChg>
      <pc:sldChg chg="modSp">
        <pc:chgData name="Dovilė Sujetaitė" userId="S::dovile.sujetaite@kurklt.lt::a882832e-847c-4685-bbf9-82a56c051e2f" providerId="AD" clId="Web-{723609EB-63B4-4D69-A5F8-8F93B8BD05BF}" dt="2020-04-02T08:46:22.539" v="17" actId="20577"/>
        <pc:sldMkLst>
          <pc:docMk/>
          <pc:sldMk cId="3188349201" sldId="299"/>
        </pc:sldMkLst>
        <pc:spChg chg="mod">
          <ac:chgData name="Dovilė Sujetaitė" userId="S::dovile.sujetaite@kurklt.lt::a882832e-847c-4685-bbf9-82a56c051e2f" providerId="AD" clId="Web-{723609EB-63B4-4D69-A5F8-8F93B8BD05BF}" dt="2020-04-02T08:46:10.992" v="2" actId="20577"/>
          <ac:spMkLst>
            <pc:docMk/>
            <pc:sldMk cId="3188349201" sldId="299"/>
            <ac:spMk id="11" creationId="{E6A2B447-76FB-488F-AA7E-FB8DAA0A2241}"/>
          </ac:spMkLst>
        </pc:spChg>
        <pc:spChg chg="mod">
          <ac:chgData name="Dovilė Sujetaitė" userId="S::dovile.sujetaite@kurklt.lt::a882832e-847c-4685-bbf9-82a56c051e2f" providerId="AD" clId="Web-{723609EB-63B4-4D69-A5F8-8F93B8BD05BF}" dt="2020-04-02T08:46:22.539" v="17" actId="20577"/>
          <ac:spMkLst>
            <pc:docMk/>
            <pc:sldMk cId="3188349201" sldId="299"/>
            <ac:spMk id="21" creationId="{BF815F6D-F34F-4148-A500-9EF580B758E1}"/>
          </ac:spMkLst>
        </pc:spChg>
      </pc:sldChg>
    </pc:docChg>
  </pc:docChgLst>
  <pc:docChgLst>
    <pc:chgData name="Dovilė Sujetaitė" userId="S::dovile.sujetaite@kurklt.lt::a882832e-847c-4685-bbf9-82a56c051e2f" providerId="AD" clId="Web-{C728F6F7-4145-42E0-9F75-EC96A4F46607}"/>
    <pc:docChg chg="modSld">
      <pc:chgData name="Dovilė Sujetaitė" userId="S::dovile.sujetaite@kurklt.lt::a882832e-847c-4685-bbf9-82a56c051e2f" providerId="AD" clId="Web-{C728F6F7-4145-42E0-9F75-EC96A4F46607}" dt="2020-05-19T16:19:07.335" v="13" actId="20577"/>
      <pc:docMkLst>
        <pc:docMk/>
      </pc:docMkLst>
      <pc:sldChg chg="modSp">
        <pc:chgData name="Dovilė Sujetaitė" userId="S::dovile.sujetaite@kurklt.lt::a882832e-847c-4685-bbf9-82a56c051e2f" providerId="AD" clId="Web-{C728F6F7-4145-42E0-9F75-EC96A4F46607}" dt="2020-05-19T16:19:07.335" v="12" actId="20577"/>
        <pc:sldMkLst>
          <pc:docMk/>
          <pc:sldMk cId="4096969626" sldId="334"/>
        </pc:sldMkLst>
        <pc:spChg chg="mod">
          <ac:chgData name="Dovilė Sujetaitė" userId="S::dovile.sujetaite@kurklt.lt::a882832e-847c-4685-bbf9-82a56c051e2f" providerId="AD" clId="Web-{C728F6F7-4145-42E0-9F75-EC96A4F46607}" dt="2020-05-19T16:19:07.335" v="12" actId="20577"/>
          <ac:spMkLst>
            <pc:docMk/>
            <pc:sldMk cId="4096969626" sldId="334"/>
            <ac:spMk id="16" creationId="{00000000-0000-0000-0000-000000000000}"/>
          </ac:spMkLst>
        </pc:spChg>
      </pc:sldChg>
    </pc:docChg>
  </pc:docChgLst>
  <pc:docChgLst>
    <pc:chgData name="Dovilė Sujetaitė" userId="S::dovile.sujetaite@kurklt.lt::a882832e-847c-4685-bbf9-82a56c051e2f" providerId="AD" clId="Web-{78B69078-10BC-4A9C-AB41-B7DCA9A8529E}"/>
    <pc:docChg chg="modSld">
      <pc:chgData name="Dovilė Sujetaitė" userId="S::dovile.sujetaite@kurklt.lt::a882832e-847c-4685-bbf9-82a56c051e2f" providerId="AD" clId="Web-{78B69078-10BC-4A9C-AB41-B7DCA9A8529E}" dt="2020-04-01T20:19:35.141" v="336" actId="20577"/>
      <pc:docMkLst>
        <pc:docMk/>
      </pc:docMkLst>
      <pc:sldChg chg="modSp">
        <pc:chgData name="Dovilė Sujetaitė" userId="S::dovile.sujetaite@kurklt.lt::a882832e-847c-4685-bbf9-82a56c051e2f" providerId="AD" clId="Web-{78B69078-10BC-4A9C-AB41-B7DCA9A8529E}" dt="2020-04-01T18:57:05.395" v="173" actId="20577"/>
        <pc:sldMkLst>
          <pc:docMk/>
          <pc:sldMk cId="0" sldId="258"/>
        </pc:sldMkLst>
        <pc:spChg chg="mod">
          <ac:chgData name="Dovilė Sujetaitė" userId="S::dovile.sujetaite@kurklt.lt::a882832e-847c-4685-bbf9-82a56c051e2f" providerId="AD" clId="Web-{78B69078-10BC-4A9C-AB41-B7DCA9A8529E}" dt="2020-04-01T18:57:05.395" v="173" actId="20577"/>
          <ac:spMkLst>
            <pc:docMk/>
            <pc:sldMk cId="0" sldId="258"/>
            <ac:spMk id="361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78B69078-10BC-4A9C-AB41-B7DCA9A8529E}" dt="2020-04-01T18:54:45.974" v="153" actId="20577"/>
        <pc:sldMkLst>
          <pc:docMk/>
          <pc:sldMk cId="0" sldId="264"/>
        </pc:sldMkLst>
        <pc:spChg chg="mod">
          <ac:chgData name="Dovilė Sujetaitė" userId="S::dovile.sujetaite@kurklt.lt::a882832e-847c-4685-bbf9-82a56c051e2f" providerId="AD" clId="Web-{78B69078-10BC-4A9C-AB41-B7DCA9A8529E}" dt="2020-04-01T18:43:05.319" v="50" actId="1076"/>
          <ac:spMkLst>
            <pc:docMk/>
            <pc:sldMk cId="0" sldId="264"/>
            <ac:spMk id="3" creationId="{53A3D55A-2C89-4690-AB45-78374305633A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43:22.319" v="51" actId="20577"/>
          <ac:spMkLst>
            <pc:docMk/>
            <pc:sldMk cId="0" sldId="264"/>
            <ac:spMk id="4" creationId="{6D1707DF-2263-4BE8-A3C5-48347E193BA5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40:34.367" v="37" actId="20577"/>
          <ac:spMkLst>
            <pc:docMk/>
            <pc:sldMk cId="0" sldId="264"/>
            <ac:spMk id="21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54:45.974" v="153" actId="20577"/>
          <ac:spMkLst>
            <pc:docMk/>
            <pc:sldMk cId="0" sldId="264"/>
            <ac:spMk id="503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39:11.054" v="31" actId="1076"/>
          <ac:spMkLst>
            <pc:docMk/>
            <pc:sldMk cId="0" sldId="264"/>
            <ac:spMk id="531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35:15.274" v="18" actId="20577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35:07.602" v="17" actId="20577"/>
          <ac:spMkLst>
            <pc:docMk/>
            <pc:sldMk cId="0" sldId="264"/>
            <ac:spMk id="533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39:19.132" v="32" actId="1076"/>
          <ac:spMkLst>
            <pc:docMk/>
            <pc:sldMk cId="0" sldId="264"/>
            <ac:spMk id="534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78B69078-10BC-4A9C-AB41-B7DCA9A8529E}" dt="2020-04-01T18:55:13.520" v="155" actId="20577"/>
        <pc:sldMkLst>
          <pc:docMk/>
          <pc:sldMk cId="2573637619" sldId="289"/>
        </pc:sldMkLst>
        <pc:spChg chg="mod">
          <ac:chgData name="Dovilė Sujetaitė" userId="S::dovile.sujetaite@kurklt.lt::a882832e-847c-4685-bbf9-82a56c051e2f" providerId="AD" clId="Web-{78B69078-10BC-4A9C-AB41-B7DCA9A8529E}" dt="2020-04-01T18:43:58.507" v="61" actId="20577"/>
          <ac:spMkLst>
            <pc:docMk/>
            <pc:sldMk cId="2573637619" sldId="289"/>
            <ac:spMk id="3" creationId="{78F306F8-A54B-4899-92B3-7E4C91EF75AD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44:09.397" v="65" actId="20577"/>
          <ac:spMkLst>
            <pc:docMk/>
            <pc:sldMk cId="2573637619" sldId="289"/>
            <ac:spMk id="4" creationId="{FD83D8BE-5623-45FE-85AF-F19216999F19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43:45.272" v="54" actId="20577"/>
          <ac:spMkLst>
            <pc:docMk/>
            <pc:sldMk cId="2573637619" sldId="289"/>
            <ac:spMk id="5" creationId="{A5E27ED2-496C-4269-955F-49EDAEB07326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43:53.085" v="58" actId="20577"/>
          <ac:spMkLst>
            <pc:docMk/>
            <pc:sldMk cId="2573637619" sldId="289"/>
            <ac:spMk id="6" creationId="{F207E6DB-6A11-46B8-B4C6-CB5BA28C08FC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55:13.520" v="155" actId="20577"/>
          <ac:spMkLst>
            <pc:docMk/>
            <pc:sldMk cId="2573637619" sldId="289"/>
            <ac:spMk id="169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78B69078-10BC-4A9C-AB41-B7DCA9A8529E}" dt="2020-04-01T18:56:02.895" v="161" actId="20577"/>
        <pc:sldMkLst>
          <pc:docMk/>
          <pc:sldMk cId="1793500218" sldId="290"/>
        </pc:sldMkLst>
        <pc:spChg chg="mod">
          <ac:chgData name="Dovilė Sujetaitė" userId="S::dovile.sujetaite@kurklt.lt::a882832e-847c-4685-bbf9-82a56c051e2f" providerId="AD" clId="Web-{78B69078-10BC-4A9C-AB41-B7DCA9A8529E}" dt="2020-04-01T18:49:36.896" v="102" actId="20577"/>
          <ac:spMkLst>
            <pc:docMk/>
            <pc:sldMk cId="1793500218" sldId="290"/>
            <ac:spMk id="5" creationId="{19CA9B96-B526-4AFF-93BF-989212A60839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50:22.959" v="105" actId="20577"/>
          <ac:spMkLst>
            <pc:docMk/>
            <pc:sldMk cId="1793500218" sldId="290"/>
            <ac:spMk id="6" creationId="{CDA4EE3F-F616-4330-9C63-1FC57FB4B590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56:02.895" v="161" actId="20577"/>
          <ac:spMkLst>
            <pc:docMk/>
            <pc:sldMk cId="1793500218" sldId="290"/>
            <ac:spMk id="10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78B69078-10BC-4A9C-AB41-B7DCA9A8529E}" dt="2020-04-01T18:51:15.630" v="122"/>
        <pc:sldMkLst>
          <pc:docMk/>
          <pc:sldMk cId="308708257" sldId="291"/>
        </pc:sldMkLst>
        <pc:graphicFrameChg chg="mod modGraphic">
          <ac:chgData name="Dovilė Sujetaitė" userId="S::dovile.sujetaite@kurklt.lt::a882832e-847c-4685-bbf9-82a56c051e2f" providerId="AD" clId="Web-{78B69078-10BC-4A9C-AB41-B7DCA9A8529E}" dt="2020-04-01T18:51:15.630" v="122"/>
          <ac:graphicFrameMkLst>
            <pc:docMk/>
            <pc:sldMk cId="308708257" sldId="291"/>
            <ac:graphicFrameMk id="4" creationId="{00000000-0000-0000-0000-000000000000}"/>
          </ac:graphicFrameMkLst>
        </pc:graphicFrameChg>
      </pc:sldChg>
      <pc:sldChg chg="modSp">
        <pc:chgData name="Dovilė Sujetaitė" userId="S::dovile.sujetaite@kurklt.lt::a882832e-847c-4685-bbf9-82a56c051e2f" providerId="AD" clId="Web-{78B69078-10BC-4A9C-AB41-B7DCA9A8529E}" dt="2020-04-01T18:56:32.817" v="171"/>
        <pc:sldMkLst>
          <pc:docMk/>
          <pc:sldMk cId="3928778181" sldId="293"/>
        </pc:sldMkLst>
        <pc:graphicFrameChg chg="mod modGraphic">
          <ac:chgData name="Dovilė Sujetaitė" userId="S::dovile.sujetaite@kurklt.lt::a882832e-847c-4685-bbf9-82a56c051e2f" providerId="AD" clId="Web-{78B69078-10BC-4A9C-AB41-B7DCA9A8529E}" dt="2020-04-01T18:56:32.817" v="171"/>
          <ac:graphicFrameMkLst>
            <pc:docMk/>
            <pc:sldMk cId="3928778181" sldId="293"/>
            <ac:graphicFrameMk id="4" creationId="{00000000-0000-0000-0000-000000000000}"/>
          </ac:graphicFrameMkLst>
        </pc:graphicFrameChg>
      </pc:sldChg>
      <pc:sldChg chg="modSp">
        <pc:chgData name="Dovilė Sujetaitė" userId="S::dovile.sujetaite@kurklt.lt::a882832e-847c-4685-bbf9-82a56c051e2f" providerId="AD" clId="Web-{78B69078-10BC-4A9C-AB41-B7DCA9A8529E}" dt="2020-04-01T18:33:05.040" v="6" actId="14100"/>
        <pc:sldMkLst>
          <pc:docMk/>
          <pc:sldMk cId="4196859108" sldId="295"/>
        </pc:sldMkLst>
        <pc:spChg chg="mod">
          <ac:chgData name="Dovilė Sujetaitė" userId="S::dovile.sujetaite@kurklt.lt::a882832e-847c-4685-bbf9-82a56c051e2f" providerId="AD" clId="Web-{78B69078-10BC-4A9C-AB41-B7DCA9A8529E}" dt="2020-04-01T18:32:48.680" v="0" actId="20577"/>
          <ac:spMkLst>
            <pc:docMk/>
            <pc:sldMk cId="4196859108" sldId="295"/>
            <ac:spMk id="2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33:05.040" v="6" actId="14100"/>
          <ac:spMkLst>
            <pc:docMk/>
            <pc:sldMk cId="4196859108" sldId="295"/>
            <ac:spMk id="6" creationId="{17252048-E14D-4DDC-B8E9-B5E66B41F584}"/>
          </ac:spMkLst>
        </pc:spChg>
      </pc:sldChg>
      <pc:sldChg chg="addSp delSp modSp">
        <pc:chgData name="Dovilė Sujetaitė" userId="S::dovile.sujetaite@kurklt.lt::a882832e-847c-4685-bbf9-82a56c051e2f" providerId="AD" clId="Web-{78B69078-10BC-4A9C-AB41-B7DCA9A8529E}" dt="2020-04-01T20:19:35.141" v="335" actId="20577"/>
        <pc:sldMkLst>
          <pc:docMk/>
          <pc:sldMk cId="3188349201" sldId="299"/>
        </pc:sldMkLst>
        <pc:spChg chg="mod">
          <ac:chgData name="Dovilė Sujetaitė" userId="S::dovile.sujetaite@kurklt.lt::a882832e-847c-4685-bbf9-82a56c051e2f" providerId="AD" clId="Web-{78B69078-10BC-4A9C-AB41-B7DCA9A8529E}" dt="2020-04-01T19:44:26.347" v="186" actId="20577"/>
          <ac:spMkLst>
            <pc:docMk/>
            <pc:sldMk cId="3188349201" sldId="299"/>
            <ac:spMk id="11" creationId="{E6A2B447-76FB-488F-AA7E-FB8DAA0A2241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52:50.865" v="147" actId="20577"/>
          <ac:spMkLst>
            <pc:docMk/>
            <pc:sldMk cId="3188349201" sldId="299"/>
            <ac:spMk id="15" creationId="{98C43A2A-8552-4BAF-94D4-0EA86B5E1800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8:52:44.036" v="144" actId="20577"/>
          <ac:spMkLst>
            <pc:docMk/>
            <pc:sldMk cId="3188349201" sldId="299"/>
            <ac:spMk id="17" creationId="{BF575C8B-E236-43A8-A654-6238BA06D20F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20:17:57.109" v="318" actId="20577"/>
          <ac:spMkLst>
            <pc:docMk/>
            <pc:sldMk cId="3188349201" sldId="299"/>
            <ac:spMk id="21" creationId="{BF815F6D-F34F-4148-A500-9EF580B758E1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9:36:45.258" v="182" actId="20577"/>
          <ac:spMkLst>
            <pc:docMk/>
            <pc:sldMk cId="3188349201" sldId="299"/>
            <ac:spMk id="25" creationId="{DD26F076-8342-4ED6-B6C2-110CB97F52E1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19:36:39.836" v="179" actId="1076"/>
          <ac:spMkLst>
            <pc:docMk/>
            <pc:sldMk cId="3188349201" sldId="299"/>
            <ac:spMk id="27" creationId="{B11B2AF5-7658-4DD5-984C-DA39A5C43D1A}"/>
          </ac:spMkLst>
        </pc:spChg>
        <pc:spChg chg="mod">
          <ac:chgData name="Dovilė Sujetaitė" userId="S::dovile.sujetaite@kurklt.lt::a882832e-847c-4685-bbf9-82a56c051e2f" providerId="AD" clId="Web-{78B69078-10BC-4A9C-AB41-B7DCA9A8529E}" dt="2020-04-01T20:19:35.141" v="335" actId="20577"/>
          <ac:spMkLst>
            <pc:docMk/>
            <pc:sldMk cId="3188349201" sldId="299"/>
            <ac:spMk id="30" creationId="{EF43AC6A-ABFC-4354-BDB0-85F75FF905D9}"/>
          </ac:spMkLst>
        </pc:spChg>
        <pc:picChg chg="add mod">
          <ac:chgData name="Dovilė Sujetaitė" userId="S::dovile.sujetaite@kurklt.lt::a882832e-847c-4685-bbf9-82a56c051e2f" providerId="AD" clId="Web-{78B69078-10BC-4A9C-AB41-B7DCA9A8529E}" dt="2020-04-01T19:36:55.352" v="184" actId="14100"/>
          <ac:picMkLst>
            <pc:docMk/>
            <pc:sldMk cId="3188349201" sldId="299"/>
            <ac:picMk id="2" creationId="{92C2C554-62E2-4303-BA3E-78C7C0674895}"/>
          </ac:picMkLst>
        </pc:picChg>
        <pc:picChg chg="del">
          <ac:chgData name="Dovilė Sujetaitė" userId="S::dovile.sujetaite@kurklt.lt::a882832e-847c-4685-bbf9-82a56c051e2f" providerId="AD" clId="Web-{78B69078-10BC-4A9C-AB41-B7DCA9A8529E}" dt="2020-04-01T19:36:06.383" v="174"/>
          <ac:picMkLst>
            <pc:docMk/>
            <pc:sldMk cId="3188349201" sldId="299"/>
            <ac:picMk id="23" creationId="{08279779-9629-4A05-BD27-073E34904B5C}"/>
          </ac:picMkLst>
        </pc:picChg>
      </pc:sldChg>
    </pc:docChg>
  </pc:docChgLst>
  <pc:docChgLst>
    <pc:chgData clId="Web-{B59CDDCF-F40A-4027-A922-78EE33C0D04A}"/>
    <pc:docChg chg="modSld">
      <pc:chgData name="" userId="" providerId="" clId="Web-{B59CDDCF-F40A-4027-A922-78EE33C0D04A}" dt="2020-03-31T19:53:50.034" v="0" actId="1076"/>
      <pc:docMkLst>
        <pc:docMk/>
      </pc:docMkLst>
      <pc:sldChg chg="modSp">
        <pc:chgData name="" userId="" providerId="" clId="Web-{B59CDDCF-F40A-4027-A922-78EE33C0D04A}" dt="2020-03-31T19:53:50.034" v="0" actId="1076"/>
        <pc:sldMkLst>
          <pc:docMk/>
          <pc:sldMk cId="0" sldId="256"/>
        </pc:sldMkLst>
        <pc:spChg chg="mod">
          <ac:chgData name="" userId="" providerId="" clId="Web-{B59CDDCF-F40A-4027-A922-78EE33C0D04A}" dt="2020-03-31T19:53:50.034" v="0" actId="1076"/>
          <ac:spMkLst>
            <pc:docMk/>
            <pc:sldMk cId="0" sldId="256"/>
            <ac:spMk id="342" creationId="{00000000-0000-0000-0000-000000000000}"/>
          </ac:spMkLst>
        </pc:spChg>
      </pc:sldChg>
    </pc:docChg>
  </pc:docChgLst>
  <pc:docChgLst>
    <pc:chgData name="Dovilė Sujetaitė" userId="S::dovile.sujetaite@kurklt.lt::a882832e-847c-4685-bbf9-82a56c051e2f" providerId="AD" clId="Web-{5263BAFE-16F9-4954-B759-553B02DC9113}"/>
    <pc:docChg chg="modSld">
      <pc:chgData name="Dovilė Sujetaitė" userId="S::dovile.sujetaite@kurklt.lt::a882832e-847c-4685-bbf9-82a56c051e2f" providerId="AD" clId="Web-{5263BAFE-16F9-4954-B759-553B02DC9113}" dt="2020-04-01T15:51:22.748" v="55" actId="1076"/>
      <pc:docMkLst>
        <pc:docMk/>
      </pc:docMkLst>
      <pc:sldChg chg="modSp">
        <pc:chgData name="Dovilė Sujetaitė" userId="S::dovile.sujetaite@kurklt.lt::a882832e-847c-4685-bbf9-82a56c051e2f" providerId="AD" clId="Web-{5263BAFE-16F9-4954-B759-553B02DC9113}" dt="2020-04-01T15:51:22.748" v="55" actId="1076"/>
        <pc:sldMkLst>
          <pc:docMk/>
          <pc:sldMk cId="2484214049" sldId="287"/>
        </pc:sldMkLst>
        <pc:spChg chg="mod">
          <ac:chgData name="Dovilė Sujetaitė" userId="S::dovile.sujetaite@kurklt.lt::a882832e-847c-4685-bbf9-82a56c051e2f" providerId="AD" clId="Web-{5263BAFE-16F9-4954-B759-553B02DC9113}" dt="2020-04-01T15:51:22.748" v="55" actId="1076"/>
          <ac:spMkLst>
            <pc:docMk/>
            <pc:sldMk cId="2484214049" sldId="287"/>
            <ac:spMk id="12" creationId="{5209749A-8329-49D7-B8A3-CD43B5D7112A}"/>
          </ac:spMkLst>
        </pc:spChg>
      </pc:sldChg>
    </pc:docChg>
  </pc:docChgLst>
  <pc:docChgLst>
    <pc:chgData name="Vytautas Vaitiekūnas" userId="S::vytautas.vaitiekunas@kurklt.lt::1d88cd32-ba47-470e-aebe-c1862d0ffbe5" providerId="AD" clId="Web-{6AC2EDE8-CFFC-4041-BA19-F10DE4F624B8}"/>
    <pc:docChg chg="modSld">
      <pc:chgData name="Vytautas Vaitiekūnas" userId="S::vytautas.vaitiekunas@kurklt.lt::1d88cd32-ba47-470e-aebe-c1862d0ffbe5" providerId="AD" clId="Web-{6AC2EDE8-CFFC-4041-BA19-F10DE4F624B8}" dt="2020-05-28T17:38:26.536" v="6" actId="1076"/>
      <pc:docMkLst>
        <pc:docMk/>
      </pc:docMkLst>
      <pc:sldChg chg="modSp">
        <pc:chgData name="Vytautas Vaitiekūnas" userId="S::vytautas.vaitiekunas@kurklt.lt::1d88cd32-ba47-470e-aebe-c1862d0ffbe5" providerId="AD" clId="Web-{6AC2EDE8-CFFC-4041-BA19-F10DE4F624B8}" dt="2020-05-28T17:37:41.877" v="4" actId="20577"/>
        <pc:sldMkLst>
          <pc:docMk/>
          <pc:sldMk cId="4051749312" sldId="354"/>
        </pc:sldMkLst>
        <pc:spChg chg="mod">
          <ac:chgData name="Vytautas Vaitiekūnas" userId="S::vytautas.vaitiekunas@kurklt.lt::1d88cd32-ba47-470e-aebe-c1862d0ffbe5" providerId="AD" clId="Web-{6AC2EDE8-CFFC-4041-BA19-F10DE4F624B8}" dt="2020-05-28T17:37:41.877" v="4" actId="20577"/>
          <ac:spMkLst>
            <pc:docMk/>
            <pc:sldMk cId="4051749312" sldId="354"/>
            <ac:spMk id="4" creationId="{87465DB6-1F29-4122-8DF6-AE20649BAD9E}"/>
          </ac:spMkLst>
        </pc:spChg>
      </pc:sldChg>
      <pc:sldChg chg="modSp">
        <pc:chgData name="Vytautas Vaitiekūnas" userId="S::vytautas.vaitiekunas@kurklt.lt::1d88cd32-ba47-470e-aebe-c1862d0ffbe5" providerId="AD" clId="Web-{6AC2EDE8-CFFC-4041-BA19-F10DE4F624B8}" dt="2020-05-28T17:38:26.536" v="6" actId="1076"/>
        <pc:sldMkLst>
          <pc:docMk/>
          <pc:sldMk cId="3492590017" sldId="370"/>
        </pc:sldMkLst>
        <pc:spChg chg="mod">
          <ac:chgData name="Vytautas Vaitiekūnas" userId="S::vytautas.vaitiekunas@kurklt.lt::1d88cd32-ba47-470e-aebe-c1862d0ffbe5" providerId="AD" clId="Web-{6AC2EDE8-CFFC-4041-BA19-F10DE4F624B8}" dt="2020-05-28T17:38:26.536" v="6" actId="1076"/>
          <ac:spMkLst>
            <pc:docMk/>
            <pc:sldMk cId="3492590017" sldId="370"/>
            <ac:spMk id="3" creationId="{D6F3A9B7-3E14-4A7A-AA35-19E8669C975E}"/>
          </ac:spMkLst>
        </pc:spChg>
      </pc:sldChg>
    </pc:docChg>
  </pc:docChgLst>
  <pc:docChgLst>
    <pc:chgData name="Vytautas Vaitiekūnas" userId="S::vytautas.vaitiekunas@kurklt.lt::1d88cd32-ba47-470e-aebe-c1862d0ffbe5" providerId="AD" clId="Web-{69D9A2F6-95B4-4EC0-9334-E82FDD6BDAC6}"/>
    <pc:docChg chg="modSld">
      <pc:chgData name="Vytautas Vaitiekūnas" userId="S::vytautas.vaitiekunas@kurklt.lt::1d88cd32-ba47-470e-aebe-c1862d0ffbe5" providerId="AD" clId="Web-{69D9A2F6-95B4-4EC0-9334-E82FDD6BDAC6}" dt="2020-05-27T14:30:25.185" v="51" actId="20577"/>
      <pc:docMkLst>
        <pc:docMk/>
      </pc:docMkLst>
      <pc:sldChg chg="modSp">
        <pc:chgData name="Vytautas Vaitiekūnas" userId="S::vytautas.vaitiekunas@kurklt.lt::1d88cd32-ba47-470e-aebe-c1862d0ffbe5" providerId="AD" clId="Web-{69D9A2F6-95B4-4EC0-9334-E82FDD6BDAC6}" dt="2020-05-27T14:06:56.083" v="1" actId="1076"/>
        <pc:sldMkLst>
          <pc:docMk/>
          <pc:sldMk cId="3486485073" sldId="336"/>
        </pc:sldMkLst>
        <pc:spChg chg="mod">
          <ac:chgData name="Vytautas Vaitiekūnas" userId="S::vytautas.vaitiekunas@kurklt.lt::1d88cd32-ba47-470e-aebe-c1862d0ffbe5" providerId="AD" clId="Web-{69D9A2F6-95B4-4EC0-9334-E82FDD6BDAC6}" dt="2020-05-27T14:06:56.083" v="1" actId="1076"/>
          <ac:spMkLst>
            <pc:docMk/>
            <pc:sldMk cId="3486485073" sldId="336"/>
            <ac:spMk id="10" creationId="{1CC9BFCD-355C-4395-A8C9-568CF0DBC6BF}"/>
          </ac:spMkLst>
        </pc:spChg>
      </pc:sldChg>
      <pc:sldChg chg="modSp">
        <pc:chgData name="Vytautas Vaitiekūnas" userId="S::vytautas.vaitiekunas@kurklt.lt::1d88cd32-ba47-470e-aebe-c1862d0ffbe5" providerId="AD" clId="Web-{69D9A2F6-95B4-4EC0-9334-E82FDD6BDAC6}" dt="2020-05-27T14:30:25.185" v="50" actId="20577"/>
        <pc:sldMkLst>
          <pc:docMk/>
          <pc:sldMk cId="286414235" sldId="339"/>
        </pc:sldMkLst>
        <pc:spChg chg="mod">
          <ac:chgData name="Vytautas Vaitiekūnas" userId="S::vytautas.vaitiekunas@kurklt.lt::1d88cd32-ba47-470e-aebe-c1862d0ffbe5" providerId="AD" clId="Web-{69D9A2F6-95B4-4EC0-9334-E82FDD6BDAC6}" dt="2020-05-27T14:30:25.185" v="50" actId="20577"/>
          <ac:spMkLst>
            <pc:docMk/>
            <pc:sldMk cId="286414235" sldId="339"/>
            <ac:spMk id="4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69D9A2F6-95B4-4EC0-9334-E82FDD6BDAC6}" dt="2020-05-27T14:26:56.809" v="2" actId="14100"/>
        <pc:sldMkLst>
          <pc:docMk/>
          <pc:sldMk cId="2230044415" sldId="341"/>
        </pc:sldMkLst>
        <pc:spChg chg="mod">
          <ac:chgData name="Vytautas Vaitiekūnas" userId="S::vytautas.vaitiekunas@kurklt.lt::1d88cd32-ba47-470e-aebe-c1862d0ffbe5" providerId="AD" clId="Web-{69D9A2F6-95B4-4EC0-9334-E82FDD6BDAC6}" dt="2020-05-27T14:26:56.809" v="2" actId="14100"/>
          <ac:spMkLst>
            <pc:docMk/>
            <pc:sldMk cId="2230044415" sldId="341"/>
            <ac:spMk id="55" creationId="{88AEBB53-A658-4882-B130-DC6877D92C74}"/>
          </ac:spMkLst>
        </pc:spChg>
      </pc:sldChg>
    </pc:docChg>
  </pc:docChgLst>
  <pc:docChgLst>
    <pc:chgData name="Vytautas Vaitiekūnas" userId="S::vytautas.vaitiekunas@kurklt.lt::1d88cd32-ba47-470e-aebe-c1862d0ffbe5" providerId="AD" clId="Web-{13A67330-E157-459B-BF0F-97A71207B5E0}"/>
    <pc:docChg chg="modSld">
      <pc:chgData name="Vytautas Vaitiekūnas" userId="S::vytautas.vaitiekunas@kurklt.lt::1d88cd32-ba47-470e-aebe-c1862d0ffbe5" providerId="AD" clId="Web-{13A67330-E157-459B-BF0F-97A71207B5E0}" dt="2020-04-01T16:40:07.573" v="216" actId="20577"/>
      <pc:docMkLst>
        <pc:docMk/>
      </pc:docMkLst>
      <pc:sldChg chg="modSp">
        <pc:chgData name="Vytautas Vaitiekūnas" userId="S::vytautas.vaitiekunas@kurklt.lt::1d88cd32-ba47-470e-aebe-c1862d0ffbe5" providerId="AD" clId="Web-{13A67330-E157-459B-BF0F-97A71207B5E0}" dt="2020-04-01T16:07:18.125" v="17" actId="20577"/>
        <pc:sldMkLst>
          <pc:docMk/>
          <pc:sldMk cId="0" sldId="263"/>
        </pc:sldMkLst>
        <pc:spChg chg="mod">
          <ac:chgData name="Vytautas Vaitiekūnas" userId="S::vytautas.vaitiekunas@kurklt.lt::1d88cd32-ba47-470e-aebe-c1862d0ffbe5" providerId="AD" clId="Web-{13A67330-E157-459B-BF0F-97A71207B5E0}" dt="2020-04-01T16:07:18.125" v="17" actId="20577"/>
          <ac:spMkLst>
            <pc:docMk/>
            <pc:sldMk cId="0" sldId="263"/>
            <ac:spMk id="12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13A67330-E157-459B-BF0F-97A71207B5E0}" dt="2020-04-01T16:40:07.573" v="216" actId="20577"/>
        <pc:sldMkLst>
          <pc:docMk/>
          <pc:sldMk cId="0" sldId="264"/>
        </pc:sldMkLst>
        <pc:spChg chg="mod">
          <ac:chgData name="Vytautas Vaitiekūnas" userId="S::vytautas.vaitiekunas@kurklt.lt::1d88cd32-ba47-470e-aebe-c1862d0ffbe5" providerId="AD" clId="Web-{13A67330-E157-459B-BF0F-97A71207B5E0}" dt="2020-04-01T16:38:34.620" v="197" actId="1076"/>
          <ac:spMkLst>
            <pc:docMk/>
            <pc:sldMk cId="0" sldId="264"/>
            <ac:spMk id="3" creationId="{53A3D55A-2C89-4690-AB45-78374305633A}"/>
          </ac:spMkLst>
        </pc:spChg>
        <pc:spChg chg="mod">
          <ac:chgData name="Vytautas Vaitiekūnas" userId="S::vytautas.vaitiekunas@kurklt.lt::1d88cd32-ba47-470e-aebe-c1862d0ffbe5" providerId="AD" clId="Web-{13A67330-E157-459B-BF0F-97A71207B5E0}" dt="2020-04-01T16:40:07.573" v="216" actId="20577"/>
          <ac:spMkLst>
            <pc:docMk/>
            <pc:sldMk cId="0" sldId="264"/>
            <ac:spMk id="19" creationId="{46B02887-B0D6-47A1-9D72-6AA6FBB6D998}"/>
          </ac:spMkLst>
        </pc:spChg>
        <pc:spChg chg="mod">
          <ac:chgData name="Vytautas Vaitiekūnas" userId="S::vytautas.vaitiekunas@kurklt.lt::1d88cd32-ba47-470e-aebe-c1862d0ffbe5" providerId="AD" clId="Web-{13A67330-E157-459B-BF0F-97A71207B5E0}" dt="2020-04-01T16:39:33.213" v="210" actId="20577"/>
          <ac:spMkLst>
            <pc:docMk/>
            <pc:sldMk cId="0" sldId="264"/>
            <ac:spMk id="21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13A67330-E157-459B-BF0F-97A71207B5E0}" dt="2020-04-01T16:36:07.370" v="186" actId="20577"/>
          <ac:spMkLst>
            <pc:docMk/>
            <pc:sldMk cId="0" sldId="264"/>
            <ac:spMk id="533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13A67330-E157-459B-BF0F-97A71207B5E0}" dt="2020-04-01T16:20:52.420" v="138" actId="20577"/>
        <pc:sldMkLst>
          <pc:docMk/>
          <pc:sldMk cId="906039198" sldId="288"/>
        </pc:sldMkLst>
        <pc:spChg chg="mod">
          <ac:chgData name="Vytautas Vaitiekūnas" userId="S::vytautas.vaitiekunas@kurklt.lt::1d88cd32-ba47-470e-aebe-c1862d0ffbe5" providerId="AD" clId="Web-{13A67330-E157-459B-BF0F-97A71207B5E0}" dt="2020-04-01T16:20:52.420" v="138" actId="20577"/>
          <ac:spMkLst>
            <pc:docMk/>
            <pc:sldMk cId="906039198" sldId="288"/>
            <ac:spMk id="4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13A67330-E157-459B-BF0F-97A71207B5E0}" dt="2020-04-01T16:27:06.153" v="183" actId="20577"/>
        <pc:sldMkLst>
          <pc:docMk/>
          <pc:sldMk cId="901945585" sldId="294"/>
        </pc:sldMkLst>
        <pc:spChg chg="mod">
          <ac:chgData name="Vytautas Vaitiekūnas" userId="S::vytautas.vaitiekunas@kurklt.lt::1d88cd32-ba47-470e-aebe-c1862d0ffbe5" providerId="AD" clId="Web-{13A67330-E157-459B-BF0F-97A71207B5E0}" dt="2020-04-01T16:27:06.153" v="183" actId="20577"/>
          <ac:spMkLst>
            <pc:docMk/>
            <pc:sldMk cId="901945585" sldId="294"/>
            <ac:spMk id="4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BC719CA7-25BF-464F-A278-63845E20519D}"/>
    <pc:docChg chg="modSld">
      <pc:chgData name="Vytautas Vaitiekūnas" userId="S::vytautas.vaitiekunas@kurklt.lt::1d88cd32-ba47-470e-aebe-c1862d0ffbe5" providerId="AD" clId="Web-{BC719CA7-25BF-464F-A278-63845E20519D}" dt="2020-04-30T10:59:19.506" v="9" actId="20577"/>
      <pc:docMkLst>
        <pc:docMk/>
      </pc:docMkLst>
      <pc:sldChg chg="modSp">
        <pc:chgData name="Vytautas Vaitiekūnas" userId="S::vytautas.vaitiekunas@kurklt.lt::1d88cd32-ba47-470e-aebe-c1862d0ffbe5" providerId="AD" clId="Web-{BC719CA7-25BF-464F-A278-63845E20519D}" dt="2020-04-30T10:59:19.490" v="8" actId="20577"/>
        <pc:sldMkLst>
          <pc:docMk/>
          <pc:sldMk cId="1383139467" sldId="324"/>
        </pc:sldMkLst>
        <pc:spChg chg="mod">
          <ac:chgData name="Vytautas Vaitiekūnas" userId="S::vytautas.vaitiekunas@kurklt.lt::1d88cd32-ba47-470e-aebe-c1862d0ffbe5" providerId="AD" clId="Web-{BC719CA7-25BF-464F-A278-63845E20519D}" dt="2020-04-30T10:59:19.490" v="8" actId="20577"/>
          <ac:spMkLst>
            <pc:docMk/>
            <pc:sldMk cId="1383139467" sldId="324"/>
            <ac:spMk id="10" creationId="{1CC9BFCD-355C-4395-A8C9-568CF0DBC6BF}"/>
          </ac:spMkLst>
        </pc:spChg>
      </pc:sldChg>
    </pc:docChg>
  </pc:docChgLst>
  <pc:docChgLst>
    <pc:chgData name="Dovilė Sujetaitė" userId="S::dovile.sujetaite@kurklt.lt::a882832e-847c-4685-bbf9-82a56c051e2f" providerId="AD" clId="Web-{B5204F87-D939-430B-A814-4B095D07F051}"/>
    <pc:docChg chg="modSld">
      <pc:chgData name="Dovilė Sujetaitė" userId="S::dovile.sujetaite@kurklt.lt::a882832e-847c-4685-bbf9-82a56c051e2f" providerId="AD" clId="Web-{B5204F87-D939-430B-A814-4B095D07F051}" dt="2020-03-31T13:38:19.026" v="25" actId="20577"/>
      <pc:docMkLst>
        <pc:docMk/>
      </pc:docMkLst>
      <pc:sldChg chg="modSp">
        <pc:chgData name="Dovilė Sujetaitė" userId="S::dovile.sujetaite@kurklt.lt::a882832e-847c-4685-bbf9-82a56c051e2f" providerId="AD" clId="Web-{B5204F87-D939-430B-A814-4B095D07F051}" dt="2020-03-31T13:38:19.026" v="24" actId="20577"/>
        <pc:sldMkLst>
          <pc:docMk/>
          <pc:sldMk cId="0" sldId="263"/>
        </pc:sldMkLst>
        <pc:spChg chg="mod">
          <ac:chgData name="Dovilė Sujetaitė" userId="S::dovile.sujetaite@kurklt.lt::a882832e-847c-4685-bbf9-82a56c051e2f" providerId="AD" clId="Web-{B5204F87-D939-430B-A814-4B095D07F051}" dt="2020-03-31T13:38:19.026" v="24" actId="20577"/>
          <ac:spMkLst>
            <pc:docMk/>
            <pc:sldMk cId="0" sldId="263"/>
            <ac:spMk id="12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C4CC346F-E5F9-4BEB-A803-DE8E8EB07C2E}"/>
    <pc:docChg chg="modSld">
      <pc:chgData name="Vytautas Vaitiekūnas" userId="S::vytautas.vaitiekunas@kurklt.lt::1d88cd32-ba47-470e-aebe-c1862d0ffbe5" providerId="AD" clId="Web-{C4CC346F-E5F9-4BEB-A803-DE8E8EB07C2E}" dt="2020-05-13T16:25:51.209" v="26" actId="14100"/>
      <pc:docMkLst>
        <pc:docMk/>
      </pc:docMkLst>
      <pc:sldChg chg="addSp modSp">
        <pc:chgData name="Vytautas Vaitiekūnas" userId="S::vytautas.vaitiekunas@kurklt.lt::1d88cd32-ba47-470e-aebe-c1862d0ffbe5" providerId="AD" clId="Web-{C4CC346F-E5F9-4BEB-A803-DE8E8EB07C2E}" dt="2020-05-13T16:25:51.209" v="26" actId="14100"/>
        <pc:sldMkLst>
          <pc:docMk/>
          <pc:sldMk cId="434571795" sldId="327"/>
        </pc:sldMkLst>
        <pc:spChg chg="mod">
          <ac:chgData name="Vytautas Vaitiekūnas" userId="S::vytautas.vaitiekunas@kurklt.lt::1d88cd32-ba47-470e-aebe-c1862d0ffbe5" providerId="AD" clId="Web-{C4CC346F-E5F9-4BEB-A803-DE8E8EB07C2E}" dt="2020-05-13T16:19:50.081" v="19" actId="20577"/>
          <ac:spMkLst>
            <pc:docMk/>
            <pc:sldMk cId="434571795" sldId="327"/>
            <ac:spMk id="10" creationId="{1CC9BFCD-355C-4395-A8C9-568CF0DBC6BF}"/>
          </ac:spMkLst>
        </pc:spChg>
        <pc:picChg chg="add mod ord">
          <ac:chgData name="Vytautas Vaitiekūnas" userId="S::vytautas.vaitiekunas@kurklt.lt::1d88cd32-ba47-470e-aebe-c1862d0ffbe5" providerId="AD" clId="Web-{C4CC346F-E5F9-4BEB-A803-DE8E8EB07C2E}" dt="2020-05-13T16:25:51.209" v="26" actId="14100"/>
          <ac:picMkLst>
            <pc:docMk/>
            <pc:sldMk cId="434571795" sldId="327"/>
            <ac:picMk id="2" creationId="{D2284225-5CFC-4F0E-92FE-EC4EE735ECA3}"/>
          </ac:picMkLst>
        </pc:picChg>
      </pc:sldChg>
    </pc:docChg>
  </pc:docChgLst>
  <pc:docChgLst>
    <pc:chgData name="Vytautas Vaitiekūnas" userId="S::vytautas.vaitiekunas@kurklt.lt::1d88cd32-ba47-470e-aebe-c1862d0ffbe5" providerId="AD" clId="Web-{DCCF88F3-CD28-4FE8-B17B-E56C857A68AC}"/>
    <pc:docChg chg="modSld">
      <pc:chgData name="Vytautas Vaitiekūnas" userId="S::vytautas.vaitiekunas@kurklt.lt::1d88cd32-ba47-470e-aebe-c1862d0ffbe5" providerId="AD" clId="Web-{DCCF88F3-CD28-4FE8-B17B-E56C857A68AC}" dt="2020-04-29T18:28:33.889" v="59" actId="20577"/>
      <pc:docMkLst>
        <pc:docMk/>
      </pc:docMkLst>
      <pc:sldChg chg="addSp modSp">
        <pc:chgData name="Vytautas Vaitiekūnas" userId="S::vytautas.vaitiekunas@kurklt.lt::1d88cd32-ba47-470e-aebe-c1862d0ffbe5" providerId="AD" clId="Web-{DCCF88F3-CD28-4FE8-B17B-E56C857A68AC}" dt="2020-04-29T18:28:33.889" v="58" actId="20577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DCCF88F3-CD28-4FE8-B17B-E56C857A68AC}" dt="2020-04-29T18:28:33.889" v="58" actId="20577"/>
          <ac:spMkLst>
            <pc:docMk/>
            <pc:sldMk cId="726366574" sldId="302"/>
            <ac:spMk id="6" creationId="{69220795-00D9-42D6-B445-89C1922663F8}"/>
          </ac:spMkLst>
        </pc:spChg>
        <pc:spChg chg="mod">
          <ac:chgData name="Vytautas Vaitiekūnas" userId="S::vytautas.vaitiekunas@kurklt.lt::1d88cd32-ba47-470e-aebe-c1862d0ffbe5" providerId="AD" clId="Web-{DCCF88F3-CD28-4FE8-B17B-E56C857A68AC}" dt="2020-04-29T18:23:00.197" v="8" actId="20577"/>
          <ac:spMkLst>
            <pc:docMk/>
            <pc:sldMk cId="726366574" sldId="302"/>
            <ac:spMk id="9" creationId="{1AFE9668-2FC5-4713-9C30-AE50E371C198}"/>
          </ac:spMkLst>
        </pc:spChg>
        <pc:spChg chg="mod">
          <ac:chgData name="Vytautas Vaitiekūnas" userId="S::vytautas.vaitiekunas@kurklt.lt::1d88cd32-ba47-470e-aebe-c1862d0ffbe5" providerId="AD" clId="Web-{DCCF88F3-CD28-4FE8-B17B-E56C857A68AC}" dt="2020-04-29T18:25:33.215" v="37" actId="14100"/>
          <ac:spMkLst>
            <pc:docMk/>
            <pc:sldMk cId="726366574" sldId="302"/>
            <ac:spMk id="12" creationId="{7E2DBB85-8F29-410A-8CFB-ACA38BCF197A}"/>
          </ac:spMkLst>
        </pc:spChg>
        <pc:spChg chg="mod">
          <ac:chgData name="Vytautas Vaitiekūnas" userId="S::vytautas.vaitiekunas@kurklt.lt::1d88cd32-ba47-470e-aebe-c1862d0ffbe5" providerId="AD" clId="Web-{DCCF88F3-CD28-4FE8-B17B-E56C857A68AC}" dt="2020-04-29T18:22:46.869" v="6" actId="20577"/>
          <ac:spMkLst>
            <pc:docMk/>
            <pc:sldMk cId="726366574" sldId="302"/>
            <ac:spMk id="21" creationId="{13314AF4-FDB6-4CC7-AF40-04A9611D63E0}"/>
          </ac:spMkLst>
        </pc:spChg>
        <pc:spChg chg="mod">
          <ac:chgData name="Vytautas Vaitiekūnas" userId="S::vytautas.vaitiekunas@kurklt.lt::1d88cd32-ba47-470e-aebe-c1862d0ffbe5" providerId="AD" clId="Web-{DCCF88F3-CD28-4FE8-B17B-E56C857A68AC}" dt="2020-04-29T18:25:14.183" v="34" actId="20577"/>
          <ac:spMkLst>
            <pc:docMk/>
            <pc:sldMk cId="726366574" sldId="302"/>
            <ac:spMk id="401" creationId="{00000000-0000-0000-0000-000000000000}"/>
          </ac:spMkLst>
        </pc:spChg>
        <pc:picChg chg="add mod">
          <ac:chgData name="Vytautas Vaitiekūnas" userId="S::vytautas.vaitiekunas@kurklt.lt::1d88cd32-ba47-470e-aebe-c1862d0ffbe5" providerId="AD" clId="Web-{DCCF88F3-CD28-4FE8-B17B-E56C857A68AC}" dt="2020-04-29T18:25:19.558" v="36" actId="1076"/>
          <ac:picMkLst>
            <pc:docMk/>
            <pc:sldMk cId="726366574" sldId="302"/>
            <ac:picMk id="2" creationId="{C1FCDABA-1D63-4B89-B415-E9A76E47668E}"/>
          </ac:picMkLst>
        </pc:picChg>
      </pc:sldChg>
      <pc:sldChg chg="modSp">
        <pc:chgData name="Vytautas Vaitiekūnas" userId="S::vytautas.vaitiekunas@kurklt.lt::1d88cd32-ba47-470e-aebe-c1862d0ffbe5" providerId="AD" clId="Web-{DCCF88F3-CD28-4FE8-B17B-E56C857A68AC}" dt="2020-04-29T18:27:12.513" v="51" actId="20577"/>
        <pc:sldMkLst>
          <pc:docMk/>
          <pc:sldMk cId="368095192" sldId="310"/>
        </pc:sldMkLst>
        <pc:spChg chg="mod">
          <ac:chgData name="Vytautas Vaitiekūnas" userId="S::vytautas.vaitiekunas@kurklt.lt::1d88cd32-ba47-470e-aebe-c1862d0ffbe5" providerId="AD" clId="Web-{DCCF88F3-CD28-4FE8-B17B-E56C857A68AC}" dt="2020-04-29T18:27:12.513" v="51" actId="20577"/>
          <ac:spMkLst>
            <pc:docMk/>
            <pc:sldMk cId="368095192" sldId="310"/>
            <ac:spMk id="6" creationId="{56FF6A9E-EFB5-456D-B552-7612F4FA1658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EBE9F5C5-87C6-45DF-99CC-4EADC5D47B2B}"/>
    <pc:docChg chg="delSld modSld sldOrd">
      <pc:chgData name="Skaidrilė Grigaitė-Mockevičienė" userId="S::skaidrile.grigaite@kurklt.lt::4f18ed95-f704-4480-a25d-f4f91b4f5cbf" providerId="AD" clId="Web-{EBE9F5C5-87C6-45DF-99CC-4EADC5D47B2B}" dt="2020-06-30T13:30:47.994" v="60"/>
      <pc:docMkLst>
        <pc:docMk/>
      </pc:docMkLst>
      <pc:sldChg chg="del">
        <pc:chgData name="Skaidrilė Grigaitė-Mockevičienė" userId="S::skaidrile.grigaite@kurklt.lt::4f18ed95-f704-4480-a25d-f4f91b4f5cbf" providerId="AD" clId="Web-{EBE9F5C5-87C6-45DF-99CC-4EADC5D47B2B}" dt="2020-06-30T13:20:55.207" v="0"/>
        <pc:sldMkLst>
          <pc:docMk/>
          <pc:sldMk cId="3908647974" sldId="372"/>
        </pc:sldMkLst>
      </pc:sldChg>
      <pc:sldChg chg="modSp">
        <pc:chgData name="Skaidrilė Grigaitė-Mockevičienė" userId="S::skaidrile.grigaite@kurklt.lt::4f18ed95-f704-4480-a25d-f4f91b4f5cbf" providerId="AD" clId="Web-{EBE9F5C5-87C6-45DF-99CC-4EADC5D47B2B}" dt="2020-06-30T13:27:51.461" v="58" actId="20577"/>
        <pc:sldMkLst>
          <pc:docMk/>
          <pc:sldMk cId="400704218" sldId="385"/>
        </pc:sldMkLst>
        <pc:spChg chg="mod">
          <ac:chgData name="Skaidrilė Grigaitė-Mockevičienė" userId="S::skaidrile.grigaite@kurklt.lt::4f18ed95-f704-4480-a25d-f4f91b4f5cbf" providerId="AD" clId="Web-{EBE9F5C5-87C6-45DF-99CC-4EADC5D47B2B}" dt="2020-06-30T13:27:51.461" v="58" actId="20577"/>
          <ac:spMkLst>
            <pc:docMk/>
            <pc:sldMk cId="400704218" sldId="385"/>
            <ac:spMk id="10" creationId="{1CC9BFCD-355C-4395-A8C9-568CF0DBC6BF}"/>
          </ac:spMkLst>
        </pc:spChg>
      </pc:sldChg>
      <pc:sldChg chg="ord">
        <pc:chgData name="Skaidrilė Grigaitė-Mockevičienė" userId="S::skaidrile.grigaite@kurklt.lt::4f18ed95-f704-4480-a25d-f4f91b4f5cbf" providerId="AD" clId="Web-{EBE9F5C5-87C6-45DF-99CC-4EADC5D47B2B}" dt="2020-06-30T13:30:47.994" v="60"/>
        <pc:sldMkLst>
          <pc:docMk/>
          <pc:sldMk cId="2406370089" sldId="387"/>
        </pc:sldMkLst>
      </pc:sldChg>
    </pc:docChg>
  </pc:docChgLst>
  <pc:docChgLst>
    <pc:chgData name="Vytautas Vaitiekūnas" userId="S::vytautas.vaitiekunas@kurklt.lt::1d88cd32-ba47-470e-aebe-c1862d0ffbe5" providerId="AD" clId="Web-{5796B144-08B5-4880-A63D-BCD047FBE6A6}"/>
    <pc:docChg chg="modSld">
      <pc:chgData name="Vytautas Vaitiekūnas" userId="S::vytautas.vaitiekunas@kurklt.lt::1d88cd32-ba47-470e-aebe-c1862d0ffbe5" providerId="AD" clId="Web-{5796B144-08B5-4880-A63D-BCD047FBE6A6}" dt="2020-04-30T09:33:41.747" v="20" actId="20577"/>
      <pc:docMkLst>
        <pc:docMk/>
      </pc:docMkLst>
      <pc:sldChg chg="modSp">
        <pc:chgData name="Vytautas Vaitiekūnas" userId="S::vytautas.vaitiekunas@kurklt.lt::1d88cd32-ba47-470e-aebe-c1862d0ffbe5" providerId="AD" clId="Web-{5796B144-08B5-4880-A63D-BCD047FBE6A6}" dt="2020-04-30T09:33:01.934" v="5" actId="20577"/>
        <pc:sldMkLst>
          <pc:docMk/>
          <pc:sldMk cId="0" sldId="264"/>
        </pc:sldMkLst>
        <pc:spChg chg="mod">
          <ac:chgData name="Vytautas Vaitiekūnas" userId="S::vytautas.vaitiekunas@kurklt.lt::1d88cd32-ba47-470e-aebe-c1862d0ffbe5" providerId="AD" clId="Web-{5796B144-08B5-4880-A63D-BCD047FBE6A6}" dt="2020-04-30T09:33:01.934" v="5" actId="20577"/>
          <ac:spMkLst>
            <pc:docMk/>
            <pc:sldMk cId="0" sldId="264"/>
            <ac:spMk id="531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5796B144-08B5-4880-A63D-BCD047FBE6A6}" dt="2020-04-30T09:33:40.185" v="18" actId="20577"/>
        <pc:sldMkLst>
          <pc:docMk/>
          <pc:sldMk cId="1234856224" sldId="305"/>
        </pc:sldMkLst>
        <pc:spChg chg="mod">
          <ac:chgData name="Vytautas Vaitiekūnas" userId="S::vytautas.vaitiekunas@kurklt.lt::1d88cd32-ba47-470e-aebe-c1862d0ffbe5" providerId="AD" clId="Web-{5796B144-08B5-4880-A63D-BCD047FBE6A6}" dt="2020-04-30T09:33:40.185" v="18" actId="20577"/>
          <ac:spMkLst>
            <pc:docMk/>
            <pc:sldMk cId="1234856224" sldId="305"/>
            <ac:spMk id="5" creationId="{EA9B14C7-21D7-4528-A2E8-D60EC6119E5B}"/>
          </ac:spMkLst>
        </pc:spChg>
      </pc:sldChg>
    </pc:docChg>
  </pc:docChgLst>
  <pc:docChgLst>
    <pc:chgData name="Vytautas Vaitiekūnas" userId="S::vytautas.vaitiekunas@kurklt.lt::1d88cd32-ba47-470e-aebe-c1862d0ffbe5" providerId="AD" clId="Web-{B3FBAE69-E10C-4060-B5C3-250D8F554238}"/>
    <pc:docChg chg="modSld">
      <pc:chgData name="Vytautas Vaitiekūnas" userId="S::vytautas.vaitiekunas@kurklt.lt::1d88cd32-ba47-470e-aebe-c1862d0ffbe5" providerId="AD" clId="Web-{B3FBAE69-E10C-4060-B5C3-250D8F554238}" dt="2020-05-13T06:34:19.778" v="1285" actId="1076"/>
      <pc:docMkLst>
        <pc:docMk/>
      </pc:docMkLst>
      <pc:sldChg chg="modSp">
        <pc:chgData name="Vytautas Vaitiekūnas" userId="S::vytautas.vaitiekunas@kurklt.lt::1d88cd32-ba47-470e-aebe-c1862d0ffbe5" providerId="AD" clId="Web-{B3FBAE69-E10C-4060-B5C3-250D8F554238}" dt="2020-05-13T04:53:57.182" v="6" actId="20577"/>
        <pc:sldMkLst>
          <pc:docMk/>
          <pc:sldMk cId="0" sldId="263"/>
        </pc:sldMkLst>
        <pc:spChg chg="mod">
          <ac:chgData name="Vytautas Vaitiekūnas" userId="S::vytautas.vaitiekunas@kurklt.lt::1d88cd32-ba47-470e-aebe-c1862d0ffbe5" providerId="AD" clId="Web-{B3FBAE69-E10C-4060-B5C3-250D8F554238}" dt="2020-05-13T04:53:57.182" v="6" actId="20577"/>
          <ac:spMkLst>
            <pc:docMk/>
            <pc:sldMk cId="0" sldId="263"/>
            <ac:spMk id="10" creationId="{00000000-0000-0000-0000-000000000000}"/>
          </ac:spMkLst>
        </pc:spChg>
      </pc:sldChg>
      <pc:sldChg chg="addSp delSp modSp">
        <pc:chgData name="Vytautas Vaitiekūnas" userId="S::vytautas.vaitiekunas@kurklt.lt::1d88cd32-ba47-470e-aebe-c1862d0ffbe5" providerId="AD" clId="Web-{B3FBAE69-E10C-4060-B5C3-250D8F554238}" dt="2020-05-13T06:34:19.778" v="1285" actId="1076"/>
        <pc:sldMkLst>
          <pc:docMk/>
          <pc:sldMk cId="0" sldId="270"/>
        </pc:sldMkLst>
        <pc:spChg chg="add del mod">
          <ac:chgData name="Vytautas Vaitiekūnas" userId="S::vytautas.vaitiekunas@kurklt.lt::1d88cd32-ba47-470e-aebe-c1862d0ffbe5" providerId="AD" clId="Web-{B3FBAE69-E10C-4060-B5C3-250D8F554238}" dt="2020-05-13T06:21:34.861" v="1033"/>
          <ac:spMkLst>
            <pc:docMk/>
            <pc:sldMk cId="0" sldId="270"/>
            <ac:spMk id="3" creationId="{31CAE930-4420-469E-B0E1-D7C41C651BBF}"/>
          </ac:spMkLst>
        </pc:spChg>
        <pc:spChg chg="add mod">
          <ac:chgData name="Vytautas Vaitiekūnas" userId="S::vytautas.vaitiekunas@kurklt.lt::1d88cd32-ba47-470e-aebe-c1862d0ffbe5" providerId="AD" clId="Web-{B3FBAE69-E10C-4060-B5C3-250D8F554238}" dt="2020-05-13T06:34:13.918" v="1284" actId="1076"/>
          <ac:spMkLst>
            <pc:docMk/>
            <pc:sldMk cId="0" sldId="270"/>
            <ac:spMk id="5" creationId="{439DFA40-27F3-4D0D-9D29-3DD21A7F8510}"/>
          </ac:spMkLst>
        </pc:spChg>
        <pc:spChg chg="add mod">
          <ac:chgData name="Vytautas Vaitiekūnas" userId="S::vytautas.vaitiekunas@kurklt.lt::1d88cd32-ba47-470e-aebe-c1862d0ffbe5" providerId="AD" clId="Web-{B3FBAE69-E10C-4060-B5C3-250D8F554238}" dt="2020-05-13T06:34:19.778" v="1285" actId="1076"/>
          <ac:spMkLst>
            <pc:docMk/>
            <pc:sldMk cId="0" sldId="270"/>
            <ac:spMk id="7" creationId="{74EEAC6D-018D-47C4-AD51-84C2DCBDDA2E}"/>
          </ac:spMkLst>
        </pc:spChg>
        <pc:spChg chg="add mod">
          <ac:chgData name="Vytautas Vaitiekūnas" userId="S::vytautas.vaitiekunas@kurklt.lt::1d88cd32-ba47-470e-aebe-c1862d0ffbe5" providerId="AD" clId="Web-{B3FBAE69-E10C-4060-B5C3-250D8F554238}" dt="2020-05-13T06:32:22.323" v="1226" actId="1076"/>
          <ac:spMkLst>
            <pc:docMk/>
            <pc:sldMk cId="0" sldId="270"/>
            <ac:spMk id="9" creationId="{81ACDD1C-9AD7-4219-BBCC-D19BC5E6DEF5}"/>
          </ac:spMkLst>
        </pc:spChg>
        <pc:spChg chg="add mod">
          <ac:chgData name="Vytautas Vaitiekūnas" userId="S::vytautas.vaitiekunas@kurklt.lt::1d88cd32-ba47-470e-aebe-c1862d0ffbe5" providerId="AD" clId="Web-{B3FBAE69-E10C-4060-B5C3-250D8F554238}" dt="2020-05-13T06:33:25.730" v="1269" actId="1076"/>
          <ac:spMkLst>
            <pc:docMk/>
            <pc:sldMk cId="0" sldId="270"/>
            <ac:spMk id="10" creationId="{4BCAF599-6439-47FC-B11B-A91105EA8BEC}"/>
          </ac:spMkLst>
        </pc:spChg>
        <pc:spChg chg="add mod">
          <ac:chgData name="Vytautas Vaitiekūnas" userId="S::vytautas.vaitiekunas@kurklt.lt::1d88cd32-ba47-470e-aebe-c1862d0ffbe5" providerId="AD" clId="Web-{B3FBAE69-E10C-4060-B5C3-250D8F554238}" dt="2020-05-13T06:33:36.168" v="1275" actId="1076"/>
          <ac:spMkLst>
            <pc:docMk/>
            <pc:sldMk cId="0" sldId="270"/>
            <ac:spMk id="11" creationId="{61AC41E7-7406-4273-95E5-05BCE8811867}"/>
          </ac:spMkLst>
        </pc:spChg>
        <pc:spChg chg="add mod">
          <ac:chgData name="Vytautas Vaitiekūnas" userId="S::vytautas.vaitiekunas@kurklt.lt::1d88cd32-ba47-470e-aebe-c1862d0ffbe5" providerId="AD" clId="Web-{B3FBAE69-E10C-4060-B5C3-250D8F554238}" dt="2020-05-13T06:33:33.246" v="1274" actId="1076"/>
          <ac:spMkLst>
            <pc:docMk/>
            <pc:sldMk cId="0" sldId="270"/>
            <ac:spMk id="12" creationId="{A15E301F-1BFE-45D7-BC59-CAC7976B41AA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6:31:53.463" v="1221" actId="1076"/>
          <ac:spMkLst>
            <pc:docMk/>
            <pc:sldMk cId="0" sldId="270"/>
            <ac:spMk id="706" creationId="{00000000-0000-0000-0000-000000000000}"/>
          </ac:spMkLst>
        </pc:spChg>
        <pc:picChg chg="mod">
          <ac:chgData name="Vytautas Vaitiekūnas" userId="S::vytautas.vaitiekunas@kurklt.lt::1d88cd32-ba47-470e-aebe-c1862d0ffbe5" providerId="AD" clId="Web-{B3FBAE69-E10C-4060-B5C3-250D8F554238}" dt="2020-05-13T06:32:02.792" v="1222" actId="1076"/>
          <ac:picMkLst>
            <pc:docMk/>
            <pc:sldMk cId="0" sldId="270"/>
            <ac:picMk id="2" creationId="{5D6D0745-A108-46AE-B5E7-3BFD69CDE3CC}"/>
          </ac:picMkLst>
        </pc:picChg>
        <pc:picChg chg="mod">
          <ac:chgData name="Vytautas Vaitiekūnas" userId="S::vytautas.vaitiekunas@kurklt.lt::1d88cd32-ba47-470e-aebe-c1862d0ffbe5" providerId="AD" clId="Web-{B3FBAE69-E10C-4060-B5C3-250D8F554238}" dt="2020-05-13T06:32:08.479" v="1223" actId="1076"/>
          <ac:picMkLst>
            <pc:docMk/>
            <pc:sldMk cId="0" sldId="270"/>
            <ac:picMk id="4" creationId="{291224CB-5FD7-4F32-B3AE-E60F1E69E830}"/>
          </ac:picMkLst>
        </pc:picChg>
        <pc:picChg chg="mod">
          <ac:chgData name="Vytautas Vaitiekūnas" userId="S::vytautas.vaitiekunas@kurklt.lt::1d88cd32-ba47-470e-aebe-c1862d0ffbe5" providerId="AD" clId="Web-{B3FBAE69-E10C-4060-B5C3-250D8F554238}" dt="2020-05-13T06:32:11.307" v="1224" actId="1076"/>
          <ac:picMkLst>
            <pc:docMk/>
            <pc:sldMk cId="0" sldId="270"/>
            <ac:picMk id="6" creationId="{05F0B28B-0B46-4971-A64A-D3B0C7FC9F48}"/>
          </ac:picMkLst>
        </pc:picChg>
        <pc:picChg chg="add mod">
          <ac:chgData name="Vytautas Vaitiekūnas" userId="S::vytautas.vaitiekunas@kurklt.lt::1d88cd32-ba47-470e-aebe-c1862d0ffbe5" providerId="AD" clId="Web-{B3FBAE69-E10C-4060-B5C3-250D8F554238}" dt="2020-05-13T06:34:04.028" v="1283" actId="1076"/>
          <ac:picMkLst>
            <pc:docMk/>
            <pc:sldMk cId="0" sldId="270"/>
            <ac:picMk id="8" creationId="{BF4D6DB4-2304-440D-8816-62B2016E39C4}"/>
          </ac:picMkLst>
        </pc:picChg>
        <pc:picChg chg="add mod">
          <ac:chgData name="Vytautas Vaitiekūnas" userId="S::vytautas.vaitiekunas@kurklt.lt::1d88cd32-ba47-470e-aebe-c1862d0ffbe5" providerId="AD" clId="Web-{B3FBAE69-E10C-4060-B5C3-250D8F554238}" dt="2020-05-13T06:33:55.731" v="1280" actId="1076"/>
          <ac:picMkLst>
            <pc:docMk/>
            <pc:sldMk cId="0" sldId="270"/>
            <ac:picMk id="14" creationId="{459A170A-C466-4CE4-BFBF-88A728933F8C}"/>
          </ac:picMkLst>
        </pc:picChg>
        <pc:picChg chg="add mod">
          <ac:chgData name="Vytautas Vaitiekūnas" userId="S::vytautas.vaitiekunas@kurklt.lt::1d88cd32-ba47-470e-aebe-c1862d0ffbe5" providerId="AD" clId="Web-{B3FBAE69-E10C-4060-B5C3-250D8F554238}" dt="2020-05-13T06:34:00.653" v="1282" actId="1076"/>
          <ac:picMkLst>
            <pc:docMk/>
            <pc:sldMk cId="0" sldId="270"/>
            <ac:picMk id="15" creationId="{04F6CFBE-4C5A-48BB-AA3D-E21D1258A7E6}"/>
          </ac:picMkLst>
        </pc:picChg>
      </pc:sldChg>
      <pc:sldChg chg="addSp delSp modSp">
        <pc:chgData name="Vytautas Vaitiekūnas" userId="S::vytautas.vaitiekunas@kurklt.lt::1d88cd32-ba47-470e-aebe-c1862d0ffbe5" providerId="AD" clId="Web-{B3FBAE69-E10C-4060-B5C3-250D8F554238}" dt="2020-05-13T06:23:49.082" v="1059" actId="20577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B3FBAE69-E10C-4060-B5C3-250D8F554238}" dt="2020-05-13T06:03:53.519" v="550" actId="20577"/>
          <ac:spMkLst>
            <pc:docMk/>
            <pc:sldMk cId="726366574" sldId="302"/>
            <ac:spMk id="3" creationId="{EBB37A3C-5563-4AED-9265-0855A73BFBE7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5:23:11.658" v="122"/>
          <ac:spMkLst>
            <pc:docMk/>
            <pc:sldMk cId="726366574" sldId="302"/>
            <ac:spMk id="4" creationId="{230D5E49-8C15-4913-9CAC-383C580276BA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6:23:08.472" v="1044" actId="14100"/>
          <ac:spMkLst>
            <pc:docMk/>
            <pc:sldMk cId="726366574" sldId="302"/>
            <ac:spMk id="6" creationId="{69220795-00D9-42D6-B445-89C1922663F8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6:19:18.375" v="1026" actId="20577"/>
          <ac:spMkLst>
            <pc:docMk/>
            <pc:sldMk cId="726366574" sldId="302"/>
            <ac:spMk id="7" creationId="{8CE09651-593D-4498-B97C-BF115FF88540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6:19:33.297" v="1029" actId="1076"/>
          <ac:spMkLst>
            <pc:docMk/>
            <pc:sldMk cId="726366574" sldId="302"/>
            <ac:spMk id="8" creationId="{A65C41F7-E658-41E7-9BEE-E21DA597178F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6:15:04.434" v="964" actId="1076"/>
          <ac:spMkLst>
            <pc:docMk/>
            <pc:sldMk cId="726366574" sldId="302"/>
            <ac:spMk id="9" creationId="{1AFE9668-2FC5-4713-9C30-AE50E371C198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6:16:06.357" v="1007" actId="20577"/>
          <ac:spMkLst>
            <pc:docMk/>
            <pc:sldMk cId="726366574" sldId="302"/>
            <ac:spMk id="10" creationId="{B52799D0-516F-4DD4-B9ED-8A4E166F6A82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5:23:38.003" v="123"/>
          <ac:spMkLst>
            <pc:docMk/>
            <pc:sldMk cId="726366574" sldId="302"/>
            <ac:spMk id="11" creationId="{4C9DA6D3-F755-49A2-A7B3-1796D73E41FA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5:21:27.188" v="108"/>
          <ac:spMkLst>
            <pc:docMk/>
            <pc:sldMk cId="726366574" sldId="302"/>
            <ac:spMk id="13" creationId="{4AE2E5D6-61AD-41D1-A149-E8FEE0A7A3A2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5:27:53.865" v="186" actId="20577"/>
          <ac:spMkLst>
            <pc:docMk/>
            <pc:sldMk cId="726366574" sldId="302"/>
            <ac:spMk id="15" creationId="{DAC48BA0-2A40-4DA8-86B0-AD94CCCA2889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5:21:40.095" v="110"/>
          <ac:spMkLst>
            <pc:docMk/>
            <pc:sldMk cId="726366574" sldId="302"/>
            <ac:spMk id="19" creationId="{43850337-C651-4017-B610-01B4A0F45005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5:17:52.279" v="74" actId="1076"/>
          <ac:spMkLst>
            <pc:docMk/>
            <pc:sldMk cId="726366574" sldId="302"/>
            <ac:spMk id="20" creationId="{3A6C1839-CA5A-4001-ABEC-6189D2207032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5:27:51.600" v="184" actId="20577"/>
          <ac:spMkLst>
            <pc:docMk/>
            <pc:sldMk cId="726366574" sldId="302"/>
            <ac:spMk id="21" creationId="{13314AF4-FDB6-4CC7-AF40-04A9611D63E0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6:14:56.544" v="963" actId="1076"/>
          <ac:spMkLst>
            <pc:docMk/>
            <pc:sldMk cId="726366574" sldId="302"/>
            <ac:spMk id="22" creationId="{49945DAB-35A2-4B5D-A846-3E88D6203DBB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5:11:28.524" v="72" actId="1076"/>
          <ac:spMkLst>
            <pc:docMk/>
            <pc:sldMk cId="726366574" sldId="302"/>
            <ac:spMk id="23" creationId="{01818097-33E2-4CCD-83DD-5986190A30BB}"/>
          </ac:spMkLst>
        </pc:spChg>
        <pc:spChg chg="add mod">
          <ac:chgData name="Vytautas Vaitiekūnas" userId="S::vytautas.vaitiekunas@kurklt.lt::1d88cd32-ba47-470e-aebe-c1862d0ffbe5" providerId="AD" clId="Web-{B3FBAE69-E10C-4060-B5C3-250D8F554238}" dt="2020-05-13T05:25:03.207" v="128"/>
          <ac:spMkLst>
            <pc:docMk/>
            <pc:sldMk cId="726366574" sldId="302"/>
            <ac:spMk id="26" creationId="{DC269543-2F20-41A5-971D-0EB45D7DC31F}"/>
          </ac:spMkLst>
        </pc:spChg>
        <pc:spChg chg="mod">
          <ac:chgData name="Vytautas Vaitiekūnas" userId="S::vytautas.vaitiekunas@kurklt.lt::1d88cd32-ba47-470e-aebe-c1862d0ffbe5" providerId="AD" clId="Web-{B3FBAE69-E10C-4060-B5C3-250D8F554238}" dt="2020-05-13T06:09:36.852" v="720" actId="20577"/>
          <ac:spMkLst>
            <pc:docMk/>
            <pc:sldMk cId="726366574" sldId="302"/>
            <ac:spMk id="28" creationId="{FB80AD04-59B0-4229-B353-876768612038}"/>
          </ac:spMkLst>
        </pc:spChg>
        <pc:spChg chg="add mod">
          <ac:chgData name="Vytautas Vaitiekūnas" userId="S::vytautas.vaitiekunas@kurklt.lt::1d88cd32-ba47-470e-aebe-c1862d0ffbe5" providerId="AD" clId="Web-{B3FBAE69-E10C-4060-B5C3-250D8F554238}" dt="2020-05-13T05:26:43.614" v="130" actId="1076"/>
          <ac:spMkLst>
            <pc:docMk/>
            <pc:sldMk cId="726366574" sldId="302"/>
            <ac:spMk id="30" creationId="{50A29036-A73B-4C08-8CFE-55435B8A8885}"/>
          </ac:spMkLst>
        </pc:spChg>
        <pc:spChg chg="add mod">
          <ac:chgData name="Vytautas Vaitiekūnas" userId="S::vytautas.vaitiekunas@kurklt.lt::1d88cd32-ba47-470e-aebe-c1862d0ffbe5" providerId="AD" clId="Web-{B3FBAE69-E10C-4060-B5C3-250D8F554238}" dt="2020-05-13T06:23:49.082" v="1059" actId="20577"/>
          <ac:spMkLst>
            <pc:docMk/>
            <pc:sldMk cId="726366574" sldId="302"/>
            <ac:spMk id="32" creationId="{18C73353-BE5A-46F7-B75F-EC4F9A0DB237}"/>
          </ac:spMkLst>
        </pc:spChg>
        <pc:spChg chg="del mod">
          <ac:chgData name="Vytautas Vaitiekūnas" userId="S::vytautas.vaitiekunas@kurklt.lt::1d88cd32-ba47-470e-aebe-c1862d0ffbe5" providerId="AD" clId="Web-{B3FBAE69-E10C-4060-B5C3-250D8F554238}" dt="2020-05-13T05:19:25.108" v="90"/>
          <ac:spMkLst>
            <pc:docMk/>
            <pc:sldMk cId="726366574" sldId="302"/>
            <ac:spMk id="401" creationId="{00000000-0000-0000-0000-000000000000}"/>
          </ac:spMkLst>
        </pc:spChg>
        <pc:picChg chg="mod ord">
          <ac:chgData name="Vytautas Vaitiekūnas" userId="S::vytautas.vaitiekunas@kurklt.lt::1d88cd32-ba47-470e-aebe-c1862d0ffbe5" providerId="AD" clId="Web-{B3FBAE69-E10C-4060-B5C3-250D8F554238}" dt="2020-05-13T06:22:31.800" v="1041" actId="1076"/>
          <ac:picMkLst>
            <pc:docMk/>
            <pc:sldMk cId="726366574" sldId="302"/>
            <ac:picMk id="2" creationId="{C1FCDABA-1D63-4B89-B415-E9A76E47668E}"/>
          </ac:picMkLst>
        </pc:picChg>
        <pc:picChg chg="mod">
          <ac:chgData name="Vytautas Vaitiekūnas" userId="S::vytautas.vaitiekunas@kurklt.lt::1d88cd32-ba47-470e-aebe-c1862d0ffbe5" providerId="AD" clId="Web-{B3FBAE69-E10C-4060-B5C3-250D8F554238}" dt="2020-05-13T05:11:23.196" v="71" actId="1076"/>
          <ac:picMkLst>
            <pc:docMk/>
            <pc:sldMk cId="726366574" sldId="302"/>
            <ac:picMk id="17" creationId="{6943CD5E-DED9-461B-9DC3-6E008AB04863}"/>
          </ac:picMkLst>
        </pc:picChg>
        <pc:picChg chg="mod ord">
          <ac:chgData name="Vytautas Vaitiekūnas" userId="S::vytautas.vaitiekunas@kurklt.lt::1d88cd32-ba47-470e-aebe-c1862d0ffbe5" providerId="AD" clId="Web-{B3FBAE69-E10C-4060-B5C3-250D8F554238}" dt="2020-05-13T06:22:04.471" v="1037" actId="1076"/>
          <ac:picMkLst>
            <pc:docMk/>
            <pc:sldMk cId="726366574" sldId="302"/>
            <ac:picMk id="27" creationId="{D2F36B47-CD70-42C0-943D-BE43217F0807}"/>
          </ac:picMkLst>
        </pc:picChg>
        <pc:picChg chg="mod">
          <ac:chgData name="Vytautas Vaitiekūnas" userId="S::vytautas.vaitiekunas@kurklt.lt::1d88cd32-ba47-470e-aebe-c1862d0ffbe5" providerId="AD" clId="Web-{B3FBAE69-E10C-4060-B5C3-250D8F554238}" dt="2020-05-13T05:21:49.860" v="113" actId="1076"/>
          <ac:picMkLst>
            <pc:docMk/>
            <pc:sldMk cId="726366574" sldId="302"/>
            <ac:picMk id="29" creationId="{614BB2CC-231A-4C2E-85C6-A56905CABE37}"/>
          </ac:picMkLst>
        </pc:picChg>
        <pc:picChg chg="mod">
          <ac:chgData name="Vytautas Vaitiekūnas" userId="S::vytautas.vaitiekunas@kurklt.lt::1d88cd32-ba47-470e-aebe-c1862d0ffbe5" providerId="AD" clId="Web-{B3FBAE69-E10C-4060-B5C3-250D8F554238}" dt="2020-05-13T05:08:57.178" v="56" actId="1076"/>
          <ac:picMkLst>
            <pc:docMk/>
            <pc:sldMk cId="726366574" sldId="302"/>
            <ac:picMk id="31" creationId="{760B6F38-6CDF-4E50-9894-DC06214F7A7B}"/>
          </ac:picMkLst>
        </pc:picChg>
      </pc:sldChg>
    </pc:docChg>
  </pc:docChgLst>
  <pc:docChgLst>
    <pc:chgData clId="Web-{9F305947-C3C5-5214-C07D-0B10B757219A}"/>
    <pc:docChg chg="modSld">
      <pc:chgData name="" userId="" providerId="" clId="Web-{9F305947-C3C5-5214-C07D-0B10B757219A}" dt="2020-06-30T07:03:32.082" v="3" actId="20577"/>
      <pc:docMkLst>
        <pc:docMk/>
      </pc:docMkLst>
      <pc:sldChg chg="modSp">
        <pc:chgData name="" userId="" providerId="" clId="Web-{9F305947-C3C5-5214-C07D-0B10B757219A}" dt="2020-06-30T07:03:32.082" v="3" actId="20577"/>
        <pc:sldMkLst>
          <pc:docMk/>
          <pc:sldMk cId="108309176" sldId="386"/>
        </pc:sldMkLst>
        <pc:spChg chg="mod">
          <ac:chgData name="" userId="" providerId="" clId="Web-{9F305947-C3C5-5214-C07D-0B10B757219A}" dt="2020-06-30T07:03:32.082" v="3" actId="20577"/>
          <ac:spMkLst>
            <pc:docMk/>
            <pc:sldMk cId="108309176" sldId="386"/>
            <ac:spMk id="6" creationId="{00000000-0000-0000-0000-000000000000}"/>
          </ac:spMkLst>
        </pc:spChg>
      </pc:sldChg>
    </pc:docChg>
  </pc:docChgLst>
  <pc:docChgLst>
    <pc:chgData name="Vytautas Vaitiekūnas" userId="S::vytautas.vaitiekunas@kurklt.lt::1d88cd32-ba47-470e-aebe-c1862d0ffbe5" providerId="AD" clId="Web-{3CC24C68-597A-4F9D-848C-BBA594F96FC2}"/>
    <pc:docChg chg="modSld">
      <pc:chgData name="Vytautas Vaitiekūnas" userId="S::vytautas.vaitiekunas@kurklt.lt::1d88cd32-ba47-470e-aebe-c1862d0ffbe5" providerId="AD" clId="Web-{3CC24C68-597A-4F9D-848C-BBA594F96FC2}" dt="2020-03-31T09:16:22.330" v="130" actId="20577"/>
      <pc:docMkLst>
        <pc:docMk/>
      </pc:docMkLst>
      <pc:sldChg chg="modSp">
        <pc:chgData name="Vytautas Vaitiekūnas" userId="S::vytautas.vaitiekunas@kurklt.lt::1d88cd32-ba47-470e-aebe-c1862d0ffbe5" providerId="AD" clId="Web-{3CC24C68-597A-4F9D-848C-BBA594F96FC2}" dt="2020-03-31T08:56:59.124" v="3" actId="14100"/>
        <pc:sldMkLst>
          <pc:docMk/>
          <pc:sldMk cId="0" sldId="258"/>
        </pc:sldMkLst>
        <pc:spChg chg="mod">
          <ac:chgData name="Vytautas Vaitiekūnas" userId="S::vytautas.vaitiekunas@kurklt.lt::1d88cd32-ba47-470e-aebe-c1862d0ffbe5" providerId="AD" clId="Web-{3CC24C68-597A-4F9D-848C-BBA594F96FC2}" dt="2020-03-31T08:56:59.124" v="3" actId="14100"/>
          <ac:spMkLst>
            <pc:docMk/>
            <pc:sldMk cId="0" sldId="258"/>
            <ac:spMk id="361" creationId="{00000000-0000-0000-0000-000000000000}"/>
          </ac:spMkLst>
        </pc:spChg>
      </pc:sldChg>
      <pc:sldChg chg="addSp delSp modSp">
        <pc:chgData name="Vytautas Vaitiekūnas" userId="S::vytautas.vaitiekunas@kurklt.lt::1d88cd32-ba47-470e-aebe-c1862d0ffbe5" providerId="AD" clId="Web-{3CC24C68-597A-4F9D-848C-BBA594F96FC2}" dt="2020-03-31T09:16:22.330" v="130" actId="20577"/>
        <pc:sldMkLst>
          <pc:docMk/>
          <pc:sldMk cId="0" sldId="264"/>
        </pc:sldMkLst>
        <pc:spChg chg="add del mod">
          <ac:chgData name="Vytautas Vaitiekūnas" userId="S::vytautas.vaitiekunas@kurklt.lt::1d88cd32-ba47-470e-aebe-c1862d0ffbe5" providerId="AD" clId="Web-{3CC24C68-597A-4F9D-848C-BBA594F96FC2}" dt="2020-03-31T09:15:37.642" v="120"/>
          <ac:spMkLst>
            <pc:docMk/>
            <pc:sldMk cId="0" sldId="264"/>
            <ac:spMk id="2" creationId="{8F3628E6-BB63-429E-B17A-FDE90F459474}"/>
          </ac:spMkLst>
        </pc:spChg>
        <pc:spChg chg="add mod">
          <ac:chgData name="Vytautas Vaitiekūnas" userId="S::vytautas.vaitiekunas@kurklt.lt::1d88cd32-ba47-470e-aebe-c1862d0ffbe5" providerId="AD" clId="Web-{3CC24C68-597A-4F9D-848C-BBA594F96FC2}" dt="2020-03-31T09:16:17.939" v="128" actId="20577"/>
          <ac:spMkLst>
            <pc:docMk/>
            <pc:sldMk cId="0" sldId="264"/>
            <ac:spMk id="3" creationId="{53A3D55A-2C89-4690-AB45-78374305633A}"/>
          </ac:spMkLst>
        </pc:spChg>
        <pc:spChg chg="add mod">
          <ac:chgData name="Vytautas Vaitiekūnas" userId="S::vytautas.vaitiekunas@kurklt.lt::1d88cd32-ba47-470e-aebe-c1862d0ffbe5" providerId="AD" clId="Web-{3CC24C68-597A-4F9D-848C-BBA594F96FC2}" dt="2020-03-31T09:16:22.330" v="130" actId="20577"/>
          <ac:spMkLst>
            <pc:docMk/>
            <pc:sldMk cId="0" sldId="264"/>
            <ac:spMk id="4" creationId="{6D1707DF-2263-4BE8-A3C5-48347E193BA5}"/>
          </ac:spMkLst>
        </pc:spChg>
        <pc:spChg chg="add del">
          <ac:chgData name="Vytautas Vaitiekūnas" userId="S::vytautas.vaitiekunas@kurklt.lt::1d88cd32-ba47-470e-aebe-c1862d0ffbe5" providerId="AD" clId="Web-{3CC24C68-597A-4F9D-848C-BBA594F96FC2}" dt="2020-03-31T09:11:25.188" v="76"/>
          <ac:spMkLst>
            <pc:docMk/>
            <pc:sldMk cId="0" sldId="264"/>
            <ac:spMk id="17" creationId="{B5D4343F-3D60-4A8D-966E-EA23DC69326B}"/>
          </ac:spMkLst>
        </pc:spChg>
        <pc:spChg chg="add del">
          <ac:chgData name="Vytautas Vaitiekūnas" userId="S::vytautas.vaitiekunas@kurklt.lt::1d88cd32-ba47-470e-aebe-c1862d0ffbe5" providerId="AD" clId="Web-{3CC24C68-597A-4F9D-848C-BBA594F96FC2}" dt="2020-03-31T09:11:31.376" v="78"/>
          <ac:spMkLst>
            <pc:docMk/>
            <pc:sldMk cId="0" sldId="264"/>
            <ac:spMk id="18" creationId="{01E2B7C6-B108-438C-8D5A-B1D4CF3E8ED9}"/>
          </ac:spMkLst>
        </pc:spChg>
        <pc:spChg chg="add mod">
          <ac:chgData name="Vytautas Vaitiekūnas" userId="S::vytautas.vaitiekunas@kurklt.lt::1d88cd32-ba47-470e-aebe-c1862d0ffbe5" providerId="AD" clId="Web-{3CC24C68-597A-4F9D-848C-BBA594F96FC2}" dt="2020-03-31T09:13:47.876" v="101"/>
          <ac:spMkLst>
            <pc:docMk/>
            <pc:sldMk cId="0" sldId="264"/>
            <ac:spMk id="18" creationId="{36DB7F22-3B46-4D80-BF20-25679EBB951D}"/>
          </ac:spMkLst>
        </pc:spChg>
        <pc:spChg chg="add mod ord">
          <ac:chgData name="Vytautas Vaitiekūnas" userId="S::vytautas.vaitiekunas@kurklt.lt::1d88cd32-ba47-470e-aebe-c1862d0ffbe5" providerId="AD" clId="Web-{3CC24C68-597A-4F9D-848C-BBA594F96FC2}" dt="2020-03-31T09:13:06.204" v="95" actId="1076"/>
          <ac:spMkLst>
            <pc:docMk/>
            <pc:sldMk cId="0" sldId="264"/>
            <ac:spMk id="19" creationId="{46B02887-B0D6-47A1-9D72-6AA6FBB6D998}"/>
          </ac:spMkLst>
        </pc:spChg>
        <pc:spChg chg="add mod">
          <ac:chgData name="Vytautas Vaitiekūnas" userId="S::vytautas.vaitiekunas@kurklt.lt::1d88cd32-ba47-470e-aebe-c1862d0ffbe5" providerId="AD" clId="Web-{3CC24C68-597A-4F9D-848C-BBA594F96FC2}" dt="2020-03-31T09:13:58.532" v="104"/>
          <ac:spMkLst>
            <pc:docMk/>
            <pc:sldMk cId="0" sldId="264"/>
            <ac:spMk id="20" creationId="{C110A9FC-91C7-4319-A812-42EE4E7840F7}"/>
          </ac:spMkLst>
        </pc:spChg>
        <pc:spChg chg="add mod ord">
          <ac:chgData name="Vytautas Vaitiekūnas" userId="S::vytautas.vaitiekunas@kurklt.lt::1d88cd32-ba47-470e-aebe-c1862d0ffbe5" providerId="AD" clId="Web-{3CC24C68-597A-4F9D-848C-BBA594F96FC2}" dt="2020-03-31T09:13:03.032" v="94" actId="1076"/>
          <ac:spMkLst>
            <pc:docMk/>
            <pc:sldMk cId="0" sldId="264"/>
            <ac:spMk id="23" creationId="{524294BC-0DFD-41B7-9E37-07FCA70A88DA}"/>
          </ac:spMkLst>
        </pc:spChg>
        <pc:spChg chg="add del">
          <ac:chgData name="Vytautas Vaitiekūnas" userId="S::vytautas.vaitiekunas@kurklt.lt::1d88cd32-ba47-470e-aebe-c1862d0ffbe5" providerId="AD" clId="Web-{3CC24C68-597A-4F9D-848C-BBA594F96FC2}" dt="2020-03-31T09:09:57.641" v="68"/>
          <ac:spMkLst>
            <pc:docMk/>
            <pc:sldMk cId="0" sldId="264"/>
            <ac:spMk id="24" creationId="{1B8A8F48-2147-4D85-AF8A-8191A82BE3D0}"/>
          </ac:spMkLst>
        </pc:spChg>
        <pc:spChg chg="add del">
          <ac:chgData name="Vytautas Vaitiekūnas" userId="S::vytautas.vaitiekunas@kurklt.lt::1d88cd32-ba47-470e-aebe-c1862d0ffbe5" providerId="AD" clId="Web-{3CC24C68-597A-4F9D-848C-BBA594F96FC2}" dt="2020-03-31T09:09:54.454" v="67"/>
          <ac:spMkLst>
            <pc:docMk/>
            <pc:sldMk cId="0" sldId="264"/>
            <ac:spMk id="25" creationId="{B1E9414C-D757-41C9-8332-56022F46E446}"/>
          </ac:spMkLst>
        </pc:spChg>
        <pc:spChg chg="add del">
          <ac:chgData name="Vytautas Vaitiekūnas" userId="S::vytautas.vaitiekunas@kurklt.lt::1d88cd32-ba47-470e-aebe-c1862d0ffbe5" providerId="AD" clId="Web-{3CC24C68-597A-4F9D-848C-BBA594F96FC2}" dt="2020-03-31T09:09:50.219" v="66"/>
          <ac:spMkLst>
            <pc:docMk/>
            <pc:sldMk cId="0" sldId="264"/>
            <ac:spMk id="26" creationId="{AB21E250-A090-446B-8B5A-D0BE79EC4EC9}"/>
          </ac:spMkLst>
        </pc:spChg>
        <pc:spChg chg="add del">
          <ac:chgData name="Vytautas Vaitiekūnas" userId="S::vytautas.vaitiekunas@kurklt.lt::1d88cd32-ba47-470e-aebe-c1862d0ffbe5" providerId="AD" clId="Web-{3CC24C68-597A-4F9D-848C-BBA594F96FC2}" dt="2020-03-31T09:09:50.172" v="65"/>
          <ac:spMkLst>
            <pc:docMk/>
            <pc:sldMk cId="0" sldId="264"/>
            <ac:spMk id="27" creationId="{3E064E43-8BDF-40F0-A743-0E999E4423E0}"/>
          </ac:spMkLst>
        </pc:spChg>
        <pc:spChg chg="mod">
          <ac:chgData name="Vytautas Vaitiekūnas" userId="S::vytautas.vaitiekunas@kurklt.lt::1d88cd32-ba47-470e-aebe-c1862d0ffbe5" providerId="AD" clId="Web-{3CC24C68-597A-4F9D-848C-BBA594F96FC2}" dt="2020-03-31T09:12:59.845" v="93" actId="1076"/>
          <ac:spMkLst>
            <pc:docMk/>
            <pc:sldMk cId="0" sldId="264"/>
            <ac:spMk id="504" creationId="{00000000-0000-0000-0000-000000000000}"/>
          </ac:spMkLst>
        </pc:spChg>
        <pc:spChg chg="add del mod">
          <ac:chgData name="Vytautas Vaitiekūnas" userId="S::vytautas.vaitiekunas@kurklt.lt::1d88cd32-ba47-470e-aebe-c1862d0ffbe5" providerId="AD" clId="Web-{3CC24C68-597A-4F9D-848C-BBA594F96FC2}" dt="2020-03-31T09:13:12.563" v="97" actId="1076"/>
          <ac:spMkLst>
            <pc:docMk/>
            <pc:sldMk cId="0" sldId="264"/>
            <ac:spMk id="505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CC24C68-597A-4F9D-848C-BBA594F96FC2}" dt="2020-03-31T09:12:59.782" v="92" actId="1076"/>
          <ac:spMkLst>
            <pc:docMk/>
            <pc:sldMk cId="0" sldId="264"/>
            <ac:spMk id="506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CC24C68-597A-4F9D-848C-BBA594F96FC2}" dt="2020-03-31T09:13:09.266" v="96" actId="1076"/>
          <ac:spMkLst>
            <pc:docMk/>
            <pc:sldMk cId="0" sldId="264"/>
            <ac:spMk id="507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CC24C68-597A-4F9D-848C-BBA594F96FC2}" dt="2020-03-31T09:12:59.719" v="91" actId="1076"/>
          <ac:spMkLst>
            <pc:docMk/>
            <pc:sldMk cId="0" sldId="264"/>
            <ac:spMk id="508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CC24C68-597A-4F9D-848C-BBA594F96FC2}" dt="2020-03-31T09:13:12.626" v="98" actId="1076"/>
          <ac:spMkLst>
            <pc:docMk/>
            <pc:sldMk cId="0" sldId="264"/>
            <ac:spMk id="509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CC24C68-597A-4F9D-848C-BBA594F96FC2}" dt="2020-03-31T09:07:17.484" v="44" actId="1076"/>
          <ac:spMkLst>
            <pc:docMk/>
            <pc:sldMk cId="0" sldId="264"/>
            <ac:spMk id="510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CC24C68-597A-4F9D-848C-BBA594F96FC2}" dt="2020-03-31T09:07:17.547" v="45" actId="1076"/>
          <ac:spMkLst>
            <pc:docMk/>
            <pc:sldMk cId="0" sldId="264"/>
            <ac:spMk id="511" creationId="{00000000-0000-0000-0000-000000000000}"/>
          </ac:spMkLst>
        </pc:spChg>
        <pc:spChg chg="del">
          <ac:chgData name="Vytautas Vaitiekūnas" userId="S::vytautas.vaitiekunas@kurklt.lt::1d88cd32-ba47-470e-aebe-c1862d0ffbe5" providerId="AD" clId="Web-{3CC24C68-597A-4F9D-848C-BBA594F96FC2}" dt="2020-03-31T09:08:02.422" v="52"/>
          <ac:spMkLst>
            <pc:docMk/>
            <pc:sldMk cId="0" sldId="264"/>
            <ac:spMk id="512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CC24C68-597A-4F9D-848C-BBA594F96FC2}" dt="2020-03-31T09:14:47.126" v="111" actId="1076"/>
          <ac:spMkLst>
            <pc:docMk/>
            <pc:sldMk cId="0" sldId="264"/>
            <ac:spMk id="531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CC24C68-597A-4F9D-848C-BBA594F96FC2}" dt="2020-03-31T09:14:40.610" v="110" actId="20577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CC24C68-597A-4F9D-848C-BBA594F96FC2}" dt="2020-03-31T09:14:50.345" v="112" actId="1076"/>
          <ac:spMkLst>
            <pc:docMk/>
            <pc:sldMk cId="0" sldId="264"/>
            <ac:spMk id="533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3CC24C68-597A-4F9D-848C-BBA594F96FC2}" dt="2020-03-31T09:14:50.423" v="113" actId="1076"/>
          <ac:spMkLst>
            <pc:docMk/>
            <pc:sldMk cId="0" sldId="264"/>
            <ac:spMk id="534" creationId="{00000000-0000-0000-0000-000000000000}"/>
          </ac:spMkLst>
        </pc:spChg>
        <pc:grpChg chg="del">
          <ac:chgData name="Vytautas Vaitiekūnas" userId="S::vytautas.vaitiekunas@kurklt.lt::1d88cd32-ba47-470e-aebe-c1862d0ffbe5" providerId="AD" clId="Web-{3CC24C68-597A-4F9D-848C-BBA594F96FC2}" dt="2020-03-31T09:06:47.625" v="42"/>
          <ac:grpSpMkLst>
            <pc:docMk/>
            <pc:sldMk cId="0" sldId="264"/>
            <ac:grpSpMk id="513" creationId="{00000000-0000-0000-0000-000000000000}"/>
          </ac:grpSpMkLst>
        </pc:grpChg>
        <pc:grpChg chg="del">
          <ac:chgData name="Vytautas Vaitiekūnas" userId="S::vytautas.vaitiekunas@kurklt.lt::1d88cd32-ba47-470e-aebe-c1862d0ffbe5" providerId="AD" clId="Web-{3CC24C68-597A-4F9D-848C-BBA594F96FC2}" dt="2020-03-31T09:07:25.656" v="49"/>
          <ac:grpSpMkLst>
            <pc:docMk/>
            <pc:sldMk cId="0" sldId="264"/>
            <ac:grpSpMk id="520" creationId="{00000000-0000-0000-0000-000000000000}"/>
          </ac:grpSpMkLst>
        </pc:grpChg>
        <pc:grpChg chg="del">
          <ac:chgData name="Vytautas Vaitiekūnas" userId="S::vytautas.vaitiekunas@kurklt.lt::1d88cd32-ba47-470e-aebe-c1862d0ffbe5" providerId="AD" clId="Web-{3CC24C68-597A-4F9D-848C-BBA594F96FC2}" dt="2020-03-31T09:09:02.625" v="56"/>
          <ac:grpSpMkLst>
            <pc:docMk/>
            <pc:sldMk cId="0" sldId="264"/>
            <ac:grpSpMk id="524" creationId="{00000000-0000-0000-0000-000000000000}"/>
          </ac:grpSpMkLst>
        </pc:grpChg>
      </pc:sldChg>
      <pc:sldChg chg="addSp delSp modSp">
        <pc:chgData name="Vytautas Vaitiekūnas" userId="S::vytautas.vaitiekunas@kurklt.lt::1d88cd32-ba47-470e-aebe-c1862d0ffbe5" providerId="AD" clId="Web-{3CC24C68-597A-4F9D-848C-BBA594F96FC2}" dt="2020-03-31T09:06:17.750" v="38" actId="20577"/>
        <pc:sldMkLst>
          <pc:docMk/>
          <pc:sldMk cId="906039198" sldId="288"/>
        </pc:sldMkLst>
        <pc:spChg chg="mod">
          <ac:chgData name="Vytautas Vaitiekūnas" userId="S::vytautas.vaitiekunas@kurklt.lt::1d88cd32-ba47-470e-aebe-c1862d0ffbe5" providerId="AD" clId="Web-{3CC24C68-597A-4F9D-848C-BBA594F96FC2}" dt="2020-03-31T09:06:17.750" v="38" actId="20577"/>
          <ac:spMkLst>
            <pc:docMk/>
            <pc:sldMk cId="906039198" sldId="288"/>
            <ac:spMk id="4" creationId="{00000000-0000-0000-0000-000000000000}"/>
          </ac:spMkLst>
        </pc:spChg>
        <pc:picChg chg="add del mod">
          <ac:chgData name="Vytautas Vaitiekūnas" userId="S::vytautas.vaitiekunas@kurklt.lt::1d88cd32-ba47-470e-aebe-c1862d0ffbe5" providerId="AD" clId="Web-{3CC24C68-597A-4F9D-848C-BBA594F96FC2}" dt="2020-03-31T09:01:50.562" v="9"/>
          <ac:picMkLst>
            <pc:docMk/>
            <pc:sldMk cId="906039198" sldId="288"/>
            <ac:picMk id="2" creationId="{A5E5BA76-8DFA-4D67-A698-376080802BD4}"/>
          </ac:picMkLst>
        </pc:picChg>
      </pc:sldChg>
    </pc:docChg>
  </pc:docChgLst>
  <pc:docChgLst>
    <pc:chgData name="Dovilė Sujetaitė" userId="S::dovile.sujetaite@kurklt.lt::a882832e-847c-4685-bbf9-82a56c051e2f" providerId="AD" clId="Web-{FE266A84-7346-464D-A41A-98B6211CECC9}"/>
    <pc:docChg chg="addSld delSld modSld sldOrd">
      <pc:chgData name="Dovilė Sujetaitė" userId="S::dovile.sujetaite@kurklt.lt::a882832e-847c-4685-bbf9-82a56c051e2f" providerId="AD" clId="Web-{FE266A84-7346-464D-A41A-98B6211CECC9}" dt="2020-04-06T23:31:01.234" v="1979" actId="1076"/>
      <pc:docMkLst>
        <pc:docMk/>
      </pc:docMkLst>
      <pc:sldChg chg="addSp delSp modSp">
        <pc:chgData name="Dovilė Sujetaitė" userId="S::dovile.sujetaite@kurklt.lt::a882832e-847c-4685-bbf9-82a56c051e2f" providerId="AD" clId="Web-{FE266A84-7346-464D-A41A-98B6211CECC9}" dt="2020-04-06T23:12:57.490" v="1567" actId="1076"/>
        <pc:sldMkLst>
          <pc:docMk/>
          <pc:sldMk cId="3188349201" sldId="299"/>
        </pc:sldMkLst>
        <pc:spChg chg="add del mod">
          <ac:chgData name="Dovilė Sujetaitė" userId="S::dovile.sujetaite@kurklt.lt::a882832e-847c-4685-bbf9-82a56c051e2f" providerId="AD" clId="Web-{FE266A84-7346-464D-A41A-98B6211CECC9}" dt="2020-04-06T23:00:06.371" v="1460" actId="20577"/>
          <ac:spMkLst>
            <pc:docMk/>
            <pc:sldMk cId="3188349201" sldId="299"/>
            <ac:spMk id="5" creationId="{31A41BCE-C44D-44B7-B315-E0016749F31D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3:12:57.490" v="1567" actId="1076"/>
          <ac:spMkLst>
            <pc:docMk/>
            <pc:sldMk cId="3188349201" sldId="299"/>
            <ac:spMk id="7" creationId="{BF3F3E07-AB0C-4CF8-A5EC-D687949B803A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3:12:43.849" v="1565" actId="1076"/>
          <ac:spMkLst>
            <pc:docMk/>
            <pc:sldMk cId="3188349201" sldId="299"/>
            <ac:spMk id="9" creationId="{276FB3A2-35BE-4B6B-BC5E-9C24C328A929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3:12:51.802" v="1566" actId="1076"/>
          <ac:spMkLst>
            <pc:docMk/>
            <pc:sldMk cId="3188349201" sldId="299"/>
            <ac:spMk id="11" creationId="{E6A2B447-76FB-488F-AA7E-FB8DAA0A2241}"/>
          </ac:spMkLst>
        </pc:spChg>
        <pc:spChg chg="del mod">
          <ac:chgData name="Dovilė Sujetaitė" userId="S::dovile.sujetaite@kurklt.lt::a882832e-847c-4685-bbf9-82a56c051e2f" providerId="AD" clId="Web-{FE266A84-7346-464D-A41A-98B6211CECC9}" dt="2020-04-06T23:06:39.791" v="1506"/>
          <ac:spMkLst>
            <pc:docMk/>
            <pc:sldMk cId="3188349201" sldId="299"/>
            <ac:spMk id="13" creationId="{BCA3C1BA-99F3-42A9-87B7-5C1125AFA586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3:12:21.630" v="1562" actId="1076"/>
          <ac:spMkLst>
            <pc:docMk/>
            <pc:sldMk cId="3188349201" sldId="299"/>
            <ac:spMk id="15" creationId="{98C43A2A-8552-4BAF-94D4-0EA86B5E1800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3:12:31.427" v="1564" actId="1076"/>
          <ac:spMkLst>
            <pc:docMk/>
            <pc:sldMk cId="3188349201" sldId="299"/>
            <ac:spMk id="17" creationId="{BF575C8B-E236-43A8-A654-6238BA06D20F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3:11:56.660" v="1558" actId="20577"/>
          <ac:spMkLst>
            <pc:docMk/>
            <pc:sldMk cId="3188349201" sldId="299"/>
            <ac:spMk id="21" creationId="{BF815F6D-F34F-4148-A500-9EF580B758E1}"/>
          </ac:spMkLst>
        </pc:spChg>
        <pc:spChg chg="add mod">
          <ac:chgData name="Dovilė Sujetaitė" userId="S::dovile.sujetaite@kurklt.lt::a882832e-847c-4685-bbf9-82a56c051e2f" providerId="AD" clId="Web-{FE266A84-7346-464D-A41A-98B6211CECC9}" dt="2020-04-06T23:12:24.630" v="1563" actId="1076"/>
          <ac:spMkLst>
            <pc:docMk/>
            <pc:sldMk cId="3188349201" sldId="299"/>
            <ac:spMk id="22" creationId="{A9D5763F-7BE3-419E-8392-A0CDE0967DC9}"/>
          </ac:spMkLst>
        </pc:spChg>
        <pc:spChg chg="del mod">
          <ac:chgData name="Dovilė Sujetaitė" userId="S::dovile.sujetaite@kurklt.lt::a882832e-847c-4685-bbf9-82a56c051e2f" providerId="AD" clId="Web-{FE266A84-7346-464D-A41A-98B6211CECC9}" dt="2020-04-06T21:24:39.783" v="35"/>
          <ac:spMkLst>
            <pc:docMk/>
            <pc:sldMk cId="3188349201" sldId="299"/>
            <ac:spMk id="25" creationId="{DD26F076-8342-4ED6-B6C2-110CB97F52E1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3:12:07.832" v="1561" actId="1076"/>
          <ac:spMkLst>
            <pc:docMk/>
            <pc:sldMk cId="3188349201" sldId="299"/>
            <ac:spMk id="27" creationId="{B11B2AF5-7658-4DD5-984C-DA39A5C43D1A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3:11:48.269" v="1553" actId="20577"/>
          <ac:spMkLst>
            <pc:docMk/>
            <pc:sldMk cId="3188349201" sldId="299"/>
            <ac:spMk id="30" creationId="{EF43AC6A-ABFC-4354-BDB0-85F75FF905D9}"/>
          </ac:spMkLst>
        </pc:spChg>
        <pc:picChg chg="del">
          <ac:chgData name="Dovilė Sujetaitė" userId="S::dovile.sujetaite@kurklt.lt::a882832e-847c-4685-bbf9-82a56c051e2f" providerId="AD" clId="Web-{FE266A84-7346-464D-A41A-98B6211CECC9}" dt="2020-04-06T21:24:31.220" v="28"/>
          <ac:picMkLst>
            <pc:docMk/>
            <pc:sldMk cId="3188349201" sldId="299"/>
            <ac:picMk id="2" creationId="{92C2C554-62E2-4303-BA3E-78C7C0674895}"/>
          </ac:picMkLst>
        </pc:picChg>
        <pc:picChg chg="add del mod">
          <ac:chgData name="Dovilė Sujetaitė" userId="S::dovile.sujetaite@kurklt.lt::a882832e-847c-4685-bbf9-82a56c051e2f" providerId="AD" clId="Web-{FE266A84-7346-464D-A41A-98B6211CECC9}" dt="2020-04-06T22:05:16.836" v="828"/>
          <ac:picMkLst>
            <pc:docMk/>
            <pc:sldMk cId="3188349201" sldId="299"/>
            <ac:picMk id="3" creationId="{BF531F8B-BBC2-4E64-95CE-33ECCA7C71E2}"/>
          </ac:picMkLst>
        </pc:picChg>
        <pc:picChg chg="add del mod">
          <ac:chgData name="Dovilė Sujetaitė" userId="S::dovile.sujetaite@kurklt.lt::a882832e-847c-4685-bbf9-82a56c051e2f" providerId="AD" clId="Web-{FE266A84-7346-464D-A41A-98B6211CECC9}" dt="2020-04-06T22:55:10.283" v="1344"/>
          <ac:picMkLst>
            <pc:docMk/>
            <pc:sldMk cId="3188349201" sldId="299"/>
            <ac:picMk id="6" creationId="{74EB0BA9-3C38-4CDB-80D1-F2C06AF7BF7F}"/>
          </ac:picMkLst>
        </pc:picChg>
        <pc:picChg chg="add">
          <ac:chgData name="Dovilė Sujetaitė" userId="S::dovile.sujetaite@kurklt.lt::a882832e-847c-4685-bbf9-82a56c051e2f" providerId="AD" clId="Web-{FE266A84-7346-464D-A41A-98B6211CECC9}" dt="2020-04-06T22:58:00.821" v="1400"/>
          <ac:picMkLst>
            <pc:docMk/>
            <pc:sldMk cId="3188349201" sldId="299"/>
            <ac:picMk id="10" creationId="{4DD84BA5-8E5D-4D98-A390-7715E6D926FD}"/>
          </ac:picMkLst>
        </pc:picChg>
        <pc:picChg chg="add del mod">
          <ac:chgData name="Dovilė Sujetaitė" userId="S::dovile.sujetaite@kurklt.lt::a882832e-847c-4685-bbf9-82a56c051e2f" providerId="AD" clId="Web-{FE266A84-7346-464D-A41A-98B6211CECC9}" dt="2020-04-06T23:07:32.589" v="1510"/>
          <ac:picMkLst>
            <pc:docMk/>
            <pc:sldMk cId="3188349201" sldId="299"/>
            <ac:picMk id="12" creationId="{FC3BAA4A-4BCF-4213-9D8A-031E77DDDD93}"/>
          </ac:picMkLst>
        </pc:picChg>
        <pc:picChg chg="add del mod">
          <ac:chgData name="Dovilė Sujetaitė" userId="S::dovile.sujetaite@kurklt.lt::a882832e-847c-4685-bbf9-82a56c051e2f" providerId="AD" clId="Web-{FE266A84-7346-464D-A41A-98B6211CECC9}" dt="2020-04-06T23:08:50.185" v="1519"/>
          <ac:picMkLst>
            <pc:docMk/>
            <pc:sldMk cId="3188349201" sldId="299"/>
            <ac:picMk id="16" creationId="{4B36F7B3-BF9F-4C2F-B455-D77FAAF064E4}"/>
          </ac:picMkLst>
        </pc:picChg>
        <pc:picChg chg="add mod">
          <ac:chgData name="Dovilė Sujetaitė" userId="S::dovile.sujetaite@kurklt.lt::a882832e-847c-4685-bbf9-82a56c051e2f" providerId="AD" clId="Web-{FE266A84-7346-464D-A41A-98B6211CECC9}" dt="2020-04-06T23:11:59.785" v="1560" actId="14100"/>
          <ac:picMkLst>
            <pc:docMk/>
            <pc:sldMk cId="3188349201" sldId="299"/>
            <ac:picMk id="20" creationId="{83BDD894-111A-4E39-B23C-2ABA8C52A924}"/>
          </ac:picMkLst>
        </pc:picChg>
      </pc:sldChg>
      <pc:sldChg chg="modSp">
        <pc:chgData name="Dovilė Sujetaitė" userId="S::dovile.sujetaite@kurklt.lt::a882832e-847c-4685-bbf9-82a56c051e2f" providerId="AD" clId="Web-{FE266A84-7346-464D-A41A-98B6211CECC9}" dt="2020-04-06T23:31:01.234" v="1979" actId="1076"/>
        <pc:sldMkLst>
          <pc:docMk/>
          <pc:sldMk cId="1213739581" sldId="300"/>
        </pc:sldMkLst>
        <pc:spChg chg="mod">
          <ac:chgData name="Dovilė Sujetaitė" userId="S::dovile.sujetaite@kurklt.lt::a882832e-847c-4685-bbf9-82a56c051e2f" providerId="AD" clId="Web-{FE266A84-7346-464D-A41A-98B6211CECC9}" dt="2020-04-06T23:31:01.234" v="1979" actId="1076"/>
          <ac:spMkLst>
            <pc:docMk/>
            <pc:sldMk cId="1213739581" sldId="300"/>
            <ac:spMk id="4" creationId="{7DF99D65-6C49-48AC-BA7D-3931EE89DF18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3:25:41.724" v="1881" actId="1076"/>
          <ac:spMkLst>
            <pc:docMk/>
            <pc:sldMk cId="1213739581" sldId="300"/>
            <ac:spMk id="5" creationId="{00000000-0000-0000-0000-000000000000}"/>
          </ac:spMkLst>
        </pc:spChg>
      </pc:sldChg>
      <pc:sldChg chg="addSp delSp modSp del">
        <pc:chgData name="Dovilė Sujetaitė" userId="S::dovile.sujetaite@kurklt.lt::a882832e-847c-4685-bbf9-82a56c051e2f" providerId="AD" clId="Web-{FE266A84-7346-464D-A41A-98B6211CECC9}" dt="2020-04-06T22:54:56.031" v="1342"/>
        <pc:sldMkLst>
          <pc:docMk/>
          <pc:sldMk cId="3707348907" sldId="301"/>
        </pc:sldMkLst>
        <pc:spChg chg="mod">
          <ac:chgData name="Dovilė Sujetaitė" userId="S::dovile.sujetaite@kurklt.lt::a882832e-847c-4685-bbf9-82a56c051e2f" providerId="AD" clId="Web-{FE266A84-7346-464D-A41A-98B6211CECC9}" dt="2020-04-06T21:52:53.640" v="718" actId="20577"/>
          <ac:spMkLst>
            <pc:docMk/>
            <pc:sldMk cId="3707348907" sldId="301"/>
            <ac:spMk id="4" creationId="{7DF99D65-6C49-48AC-BA7D-3931EE89DF18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1:45:28.092" v="482" actId="1076"/>
          <ac:spMkLst>
            <pc:docMk/>
            <pc:sldMk cId="3707348907" sldId="301"/>
            <ac:spMk id="5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1:56:56.100" v="754" actId="1076"/>
          <ac:spMkLst>
            <pc:docMk/>
            <pc:sldMk cId="3707348907" sldId="301"/>
            <ac:spMk id="13" creationId="{197B8E59-BEB0-43F8-9364-FFC26C80D801}"/>
          </ac:spMkLst>
        </pc:spChg>
        <pc:spChg chg="add del mod">
          <ac:chgData name="Dovilė Sujetaitė" userId="S::dovile.sujetaite@kurklt.lt::a882832e-847c-4685-bbf9-82a56c051e2f" providerId="AD" clId="Web-{FE266A84-7346-464D-A41A-98B6211CECC9}" dt="2020-04-06T21:58:59.073" v="773"/>
          <ac:spMkLst>
            <pc:docMk/>
            <pc:sldMk cId="3707348907" sldId="301"/>
            <ac:spMk id="19" creationId="{34A4D596-37C5-42F1-928F-047D7D4A9E2A}"/>
          </ac:spMkLst>
        </pc:spChg>
        <pc:picChg chg="add del mod">
          <ac:chgData name="Dovilė Sujetaitė" userId="S::dovile.sujetaite@kurklt.lt::a882832e-847c-4685-bbf9-82a56c051e2f" providerId="AD" clId="Web-{FE266A84-7346-464D-A41A-98B6211CECC9}" dt="2020-04-06T21:58:53.245" v="772"/>
          <ac:picMkLst>
            <pc:docMk/>
            <pc:sldMk cId="3707348907" sldId="301"/>
            <ac:picMk id="2" creationId="{57807674-6006-40FE-8CE7-4664E6D252BC}"/>
          </ac:picMkLst>
        </pc:picChg>
        <pc:picChg chg="add del mod">
          <ac:chgData name="Dovilė Sujetaitė" userId="S::dovile.sujetaite@kurklt.lt::a882832e-847c-4685-bbf9-82a56c051e2f" providerId="AD" clId="Web-{FE266A84-7346-464D-A41A-98B6211CECC9}" dt="2020-04-06T21:59:02.214" v="774"/>
          <ac:picMkLst>
            <pc:docMk/>
            <pc:sldMk cId="3707348907" sldId="301"/>
            <ac:picMk id="7" creationId="{E20171A2-0319-470A-A1CA-3A1C5209E25E}"/>
          </ac:picMkLst>
        </pc:picChg>
        <pc:picChg chg="add del mod">
          <ac:chgData name="Dovilė Sujetaitė" userId="S::dovile.sujetaite@kurklt.lt::a882832e-847c-4685-bbf9-82a56c051e2f" providerId="AD" clId="Web-{FE266A84-7346-464D-A41A-98B6211CECC9}" dt="2020-04-06T21:58:12.415" v="767" actId="1076"/>
          <ac:picMkLst>
            <pc:docMk/>
            <pc:sldMk cId="3707348907" sldId="301"/>
            <ac:picMk id="11" creationId="{8AF59207-822C-4CE6-BAE1-DCA45C56297A}"/>
          </ac:picMkLst>
        </pc:picChg>
        <pc:picChg chg="mod">
          <ac:chgData name="Dovilė Sujetaitė" userId="S::dovile.sujetaite@kurklt.lt::a882832e-847c-4685-bbf9-82a56c051e2f" providerId="AD" clId="Web-{FE266A84-7346-464D-A41A-98B6211CECC9}" dt="2020-04-06T21:45:34.561" v="483" actId="1076"/>
          <ac:picMkLst>
            <pc:docMk/>
            <pc:sldMk cId="3707348907" sldId="301"/>
            <ac:picMk id="40" creationId="{4B1DBB07-9D74-4B57-84AD-B38CF084030C}"/>
          </ac:picMkLst>
        </pc:picChg>
      </pc:sldChg>
      <pc:sldChg chg="modSp">
        <pc:chgData name="Dovilė Sujetaitė" userId="S::dovile.sujetaite@kurklt.lt::a882832e-847c-4685-bbf9-82a56c051e2f" providerId="AD" clId="Web-{FE266A84-7346-464D-A41A-98B6211CECC9}" dt="2020-04-06T21:24:00.594" v="22" actId="20577"/>
        <pc:sldMkLst>
          <pc:docMk/>
          <pc:sldMk cId="726366574" sldId="302"/>
        </pc:sldMkLst>
        <pc:spChg chg="mod">
          <ac:chgData name="Dovilė Sujetaitė" userId="S::dovile.sujetaite@kurklt.lt::a882832e-847c-4685-bbf9-82a56c051e2f" providerId="AD" clId="Web-{FE266A84-7346-464D-A41A-98B6211CECC9}" dt="2020-04-06T21:24:00.594" v="22" actId="20577"/>
          <ac:spMkLst>
            <pc:docMk/>
            <pc:sldMk cId="726366574" sldId="302"/>
            <ac:spMk id="16" creationId="{D95774E5-2F81-42A8-9C9B-4ABFC50AF478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1:17:49.832" v="0" actId="20577"/>
          <ac:spMkLst>
            <pc:docMk/>
            <pc:sldMk cId="726366574" sldId="302"/>
            <ac:spMk id="21" creationId="{13314AF4-FDB6-4CC7-AF40-04A9611D63E0}"/>
          </ac:spMkLst>
        </pc:spChg>
      </pc:sldChg>
      <pc:sldChg chg="addSp delSp modSp new del">
        <pc:chgData name="Dovilė Sujetaitė" userId="S::dovile.sujetaite@kurklt.lt::a882832e-847c-4685-bbf9-82a56c051e2f" providerId="AD" clId="Web-{FE266A84-7346-464D-A41A-98B6211CECC9}" dt="2020-04-06T22:54:48.687" v="1341"/>
        <pc:sldMkLst>
          <pc:docMk/>
          <pc:sldMk cId="3170737100" sldId="303"/>
        </pc:sldMkLst>
        <pc:spChg chg="del">
          <ac:chgData name="Dovilė Sujetaitė" userId="S::dovile.sujetaite@kurklt.lt::a882832e-847c-4685-bbf9-82a56c051e2f" providerId="AD" clId="Web-{FE266A84-7346-464D-A41A-98B6211CECC9}" dt="2020-04-06T21:51:25.559" v="679"/>
          <ac:spMkLst>
            <pc:docMk/>
            <pc:sldMk cId="3170737100" sldId="303"/>
            <ac:spMk id="2" creationId="{33082B5C-919B-4D6E-A103-031A4D3B7795}"/>
          </ac:spMkLst>
        </pc:spChg>
        <pc:spChg chg="del">
          <ac:chgData name="Dovilė Sujetaitė" userId="S::dovile.sujetaite@kurklt.lt::a882832e-847c-4685-bbf9-82a56c051e2f" providerId="AD" clId="Web-{FE266A84-7346-464D-A41A-98B6211CECC9}" dt="2020-04-06T21:51:22.465" v="678"/>
          <ac:spMkLst>
            <pc:docMk/>
            <pc:sldMk cId="3170737100" sldId="303"/>
            <ac:spMk id="3" creationId="{5C2BC4C5-C479-4B9E-949A-F18A36CF0199}"/>
          </ac:spMkLst>
        </pc:spChg>
        <pc:spChg chg="add mod">
          <ac:chgData name="Dovilė Sujetaitė" userId="S::dovile.sujetaite@kurklt.lt::a882832e-847c-4685-bbf9-82a56c051e2f" providerId="AD" clId="Web-{FE266A84-7346-464D-A41A-98B6211CECC9}" dt="2020-04-06T21:52:11.935" v="683" actId="1076"/>
          <ac:spMkLst>
            <pc:docMk/>
            <pc:sldMk cId="3170737100" sldId="303"/>
            <ac:spMk id="5" creationId="{EA9B14C7-21D7-4528-A2E8-D60EC6119E5B}"/>
          </ac:spMkLst>
        </pc:spChg>
        <pc:spChg chg="add mod">
          <ac:chgData name="Dovilė Sujetaitė" userId="S::dovile.sujetaite@kurklt.lt::a882832e-847c-4685-bbf9-82a56c051e2f" providerId="AD" clId="Web-{FE266A84-7346-464D-A41A-98B6211CECC9}" dt="2020-04-06T22:25:51.502" v="1122" actId="20577"/>
          <ac:spMkLst>
            <pc:docMk/>
            <pc:sldMk cId="3170737100" sldId="303"/>
            <ac:spMk id="11" creationId="{5223EB11-6A7D-41CD-8082-3A77E1D5D8A6}"/>
          </ac:spMkLst>
        </pc:spChg>
        <pc:spChg chg="add mod">
          <ac:chgData name="Dovilė Sujetaitė" userId="S::dovile.sujetaite@kurklt.lt::a882832e-847c-4685-bbf9-82a56c051e2f" providerId="AD" clId="Web-{FE266A84-7346-464D-A41A-98B6211CECC9}" dt="2020-04-06T22:28:23.929" v="1147" actId="1076"/>
          <ac:spMkLst>
            <pc:docMk/>
            <pc:sldMk cId="3170737100" sldId="303"/>
            <ac:spMk id="15" creationId="{658BCA0F-B1C9-45A1-9CA9-BE5F9B2BF1A1}"/>
          </ac:spMkLst>
        </pc:spChg>
        <pc:spChg chg="add del mod">
          <ac:chgData name="Dovilė Sujetaitė" userId="S::dovile.sujetaite@kurklt.lt::a882832e-847c-4685-bbf9-82a56c051e2f" providerId="AD" clId="Web-{FE266A84-7346-464D-A41A-98B6211CECC9}" dt="2020-04-06T21:56:43.303" v="752"/>
          <ac:spMkLst>
            <pc:docMk/>
            <pc:sldMk cId="3170737100" sldId="303"/>
            <ac:spMk id="19" creationId="{AB024689-2884-4FDB-8978-75297252A3B9}"/>
          </ac:spMkLst>
        </pc:spChg>
        <pc:spChg chg="add mod">
          <ac:chgData name="Dovilė Sujetaitė" userId="S::dovile.sujetaite@kurklt.lt::a882832e-847c-4685-bbf9-82a56c051e2f" providerId="AD" clId="Web-{FE266A84-7346-464D-A41A-98B6211CECC9}" dt="2020-04-06T22:30:35.183" v="1190" actId="14100"/>
          <ac:spMkLst>
            <pc:docMk/>
            <pc:sldMk cId="3170737100" sldId="303"/>
            <ac:spMk id="26" creationId="{93E32B55-8CA2-4C47-BF64-0D80F4AF671C}"/>
          </ac:spMkLst>
        </pc:spChg>
        <pc:spChg chg="add del mod">
          <ac:chgData name="Dovilė Sujetaitė" userId="S::dovile.sujetaite@kurklt.lt::a882832e-847c-4685-bbf9-82a56c051e2f" providerId="AD" clId="Web-{FE266A84-7346-464D-A41A-98B6211CECC9}" dt="2020-04-06T22:26:26.566" v="1132"/>
          <ac:spMkLst>
            <pc:docMk/>
            <pc:sldMk cId="3170737100" sldId="303"/>
            <ac:spMk id="27" creationId="{CC0207F2-DE7B-4EB5-85DE-E0A8879E98F2}"/>
          </ac:spMkLst>
        </pc:spChg>
        <pc:spChg chg="add mod">
          <ac:chgData name="Dovilė Sujetaitė" userId="S::dovile.sujetaite@kurklt.lt::a882832e-847c-4685-bbf9-82a56c051e2f" providerId="AD" clId="Web-{FE266A84-7346-464D-A41A-98B6211CECC9}" dt="2020-04-06T22:29:39.103" v="1185" actId="20577"/>
          <ac:spMkLst>
            <pc:docMk/>
            <pc:sldMk cId="3170737100" sldId="303"/>
            <ac:spMk id="28" creationId="{988666D2-8702-4E91-9FAE-F82295B0709B}"/>
          </ac:spMkLst>
        </pc:spChg>
        <pc:picChg chg="add">
          <ac:chgData name="Dovilė Sujetaitė" userId="S::dovile.sujetaite@kurklt.lt::a882832e-847c-4685-bbf9-82a56c051e2f" providerId="AD" clId="Web-{FE266A84-7346-464D-A41A-98B6211CECC9}" dt="2020-04-06T21:52:02.966" v="682"/>
          <ac:picMkLst>
            <pc:docMk/>
            <pc:sldMk cId="3170737100" sldId="303"/>
            <ac:picMk id="9" creationId="{28284FB0-93F4-46A8-91DD-24E0796EF1FB}"/>
          </ac:picMkLst>
        </pc:picChg>
        <pc:picChg chg="add mod">
          <ac:chgData name="Dovilė Sujetaitė" userId="S::dovile.sujetaite@kurklt.lt::a882832e-847c-4685-bbf9-82a56c051e2f" providerId="AD" clId="Web-{FE266A84-7346-464D-A41A-98B6211CECC9}" dt="2020-04-06T22:27:27.833" v="1141" actId="1076"/>
          <ac:picMkLst>
            <pc:docMk/>
            <pc:sldMk cId="3170737100" sldId="303"/>
            <ac:picMk id="13" creationId="{7D70E000-C89E-4D1C-9848-00D473A22839}"/>
          </ac:picMkLst>
        </pc:picChg>
        <pc:picChg chg="add del mod">
          <ac:chgData name="Dovilė Sujetaitė" userId="S::dovile.sujetaite@kurklt.lt::a882832e-847c-4685-bbf9-82a56c051e2f" providerId="AD" clId="Web-{FE266A84-7346-464D-A41A-98B6211CECC9}" dt="2020-04-06T21:56:37.037" v="751"/>
          <ac:picMkLst>
            <pc:docMk/>
            <pc:sldMk cId="3170737100" sldId="303"/>
            <ac:picMk id="17" creationId="{19EBA4D7-9674-4BF1-843E-3265982595AF}"/>
          </ac:picMkLst>
        </pc:picChg>
        <pc:picChg chg="add del mod">
          <ac:chgData name="Dovilė Sujetaitė" userId="S::dovile.sujetaite@kurklt.lt::a882832e-847c-4685-bbf9-82a56c051e2f" providerId="AD" clId="Web-{FE266A84-7346-464D-A41A-98B6211CECC9}" dt="2020-04-06T22:39:25.341" v="1290"/>
          <ac:picMkLst>
            <pc:docMk/>
            <pc:sldMk cId="3170737100" sldId="303"/>
            <ac:picMk id="20" creationId="{D5C3B5E6-BFC1-4773-A320-9A37A94236FE}"/>
          </ac:picMkLst>
        </pc:picChg>
        <pc:picChg chg="add del mod">
          <ac:chgData name="Dovilė Sujetaitė" userId="S::dovile.sujetaite@kurklt.lt::a882832e-847c-4685-bbf9-82a56c051e2f" providerId="AD" clId="Web-{FE266A84-7346-464D-A41A-98B6211CECC9}" dt="2020-04-06T21:59:58.887" v="780"/>
          <ac:picMkLst>
            <pc:docMk/>
            <pc:sldMk cId="3170737100" sldId="303"/>
            <ac:picMk id="22" creationId="{0A40BA33-458E-4862-B4AA-D1DCC38DFD12}"/>
          </ac:picMkLst>
        </pc:picChg>
        <pc:picChg chg="add del mod">
          <ac:chgData name="Dovilė Sujetaitė" userId="S::dovile.sujetaite@kurklt.lt::a882832e-847c-4685-bbf9-82a56c051e2f" providerId="AD" clId="Web-{FE266A84-7346-464D-A41A-98B6211CECC9}" dt="2020-04-06T22:00:00.950" v="782"/>
          <ac:picMkLst>
            <pc:docMk/>
            <pc:sldMk cId="3170737100" sldId="303"/>
            <ac:picMk id="24" creationId="{777E341F-63D6-47AD-86AA-1971DCEE71D5}"/>
          </ac:picMkLst>
        </pc:picChg>
        <pc:picChg chg="add mod ord">
          <ac:chgData name="Dovilė Sujetaitė" userId="S::dovile.sujetaite@kurklt.lt::a882832e-847c-4685-bbf9-82a56c051e2f" providerId="AD" clId="Web-{FE266A84-7346-464D-A41A-98B6211CECC9}" dt="2020-04-06T22:27:43.662" v="1143" actId="1076"/>
          <ac:picMkLst>
            <pc:docMk/>
            <pc:sldMk cId="3170737100" sldId="303"/>
            <ac:picMk id="30" creationId="{F7D9EEAA-95D6-4ED5-96A7-F55557E539F6}"/>
          </ac:picMkLst>
        </pc:picChg>
        <pc:picChg chg="add mod">
          <ac:chgData name="Dovilė Sujetaitė" userId="S::dovile.sujetaite@kurklt.lt::a882832e-847c-4685-bbf9-82a56c051e2f" providerId="AD" clId="Web-{FE266A84-7346-464D-A41A-98B6211CECC9}" dt="2020-04-06T22:39:32.716" v="1292" actId="14100"/>
          <ac:picMkLst>
            <pc:docMk/>
            <pc:sldMk cId="3170737100" sldId="303"/>
            <ac:picMk id="32" creationId="{20A7DB94-F7ED-415A-BDC7-506FE5037BF3}"/>
          </ac:picMkLst>
        </pc:picChg>
        <pc:cxnChg chg="add">
          <ac:chgData name="Dovilė Sujetaitė" userId="S::dovile.sujetaite@kurklt.lt::a882832e-847c-4685-bbf9-82a56c051e2f" providerId="AD" clId="Web-{FE266A84-7346-464D-A41A-98B6211CECC9}" dt="2020-04-06T21:51:52.106" v="681"/>
          <ac:cxnSpMkLst>
            <pc:docMk/>
            <pc:sldMk cId="3170737100" sldId="303"/>
            <ac:cxnSpMk id="7" creationId="{50A0C9E2-BC46-4591-AE5D-630E83859F75}"/>
          </ac:cxnSpMkLst>
        </pc:cxnChg>
        <pc:cxnChg chg="add mod">
          <ac:chgData name="Dovilė Sujetaitė" userId="S::dovile.sujetaite@kurklt.lt::a882832e-847c-4685-bbf9-82a56c051e2f" providerId="AD" clId="Web-{FE266A84-7346-464D-A41A-98B6211CECC9}" dt="2020-04-06T22:28:17.366" v="1146" actId="14100"/>
          <ac:cxnSpMkLst>
            <pc:docMk/>
            <pc:sldMk cId="3170737100" sldId="303"/>
            <ac:cxnSpMk id="31" creationId="{6747BBBD-7F28-46B1-B359-5E6045C8158B}"/>
          </ac:cxnSpMkLst>
        </pc:cxnChg>
      </pc:sldChg>
      <pc:sldChg chg="new del">
        <pc:chgData name="Dovilė Sujetaitė" userId="S::dovile.sujetaite@kurklt.lt::a882832e-847c-4685-bbf9-82a56c051e2f" providerId="AD" clId="Web-{FE266A84-7346-464D-A41A-98B6211CECC9}" dt="2020-04-06T22:30:43.762" v="1193"/>
        <pc:sldMkLst>
          <pc:docMk/>
          <pc:sldMk cId="186030019" sldId="304"/>
        </pc:sldMkLst>
      </pc:sldChg>
      <pc:sldChg chg="addSp delSp modSp add ord replId">
        <pc:chgData name="Dovilė Sujetaitė" userId="S::dovile.sujetaite@kurklt.lt::a882832e-847c-4685-bbf9-82a56c051e2f" providerId="AD" clId="Web-{FE266A84-7346-464D-A41A-98B6211CECC9}" dt="2020-04-06T22:54:58.703" v="1343"/>
        <pc:sldMkLst>
          <pc:docMk/>
          <pc:sldMk cId="1234856224" sldId="305"/>
        </pc:sldMkLst>
        <pc:spChg chg="del mod">
          <ac:chgData name="Dovilė Sujetaitė" userId="S::dovile.sujetaite@kurklt.lt::a882832e-847c-4685-bbf9-82a56c051e2f" providerId="AD" clId="Web-{FE266A84-7346-464D-A41A-98B6211CECC9}" dt="2020-04-06T22:32:40.187" v="1209"/>
          <ac:spMkLst>
            <pc:docMk/>
            <pc:sldMk cId="1234856224" sldId="305"/>
            <ac:spMk id="15" creationId="{658BCA0F-B1C9-45A1-9CA9-BE5F9B2BF1A1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2:52:25.182" v="1330" actId="20577"/>
          <ac:spMkLst>
            <pc:docMk/>
            <pc:sldMk cId="1234856224" sldId="305"/>
            <ac:spMk id="26" creationId="{93E32B55-8CA2-4C47-BF64-0D80F4AF671C}"/>
          </ac:spMkLst>
        </pc:spChg>
        <pc:spChg chg="mod">
          <ac:chgData name="Dovilė Sujetaitė" userId="S::dovile.sujetaite@kurklt.lt::a882832e-847c-4685-bbf9-82a56c051e2f" providerId="AD" clId="Web-{FE266A84-7346-464D-A41A-98B6211CECC9}" dt="2020-04-06T22:54:13.217" v="1340" actId="1076"/>
          <ac:spMkLst>
            <pc:docMk/>
            <pc:sldMk cId="1234856224" sldId="305"/>
            <ac:spMk id="28" creationId="{988666D2-8702-4E91-9FAE-F82295B0709B}"/>
          </ac:spMkLst>
        </pc:spChg>
        <pc:picChg chg="add del mod">
          <ac:chgData name="Dovilė Sujetaitė" userId="S::dovile.sujetaite@kurklt.lt::a882832e-847c-4685-bbf9-82a56c051e2f" providerId="AD" clId="Web-{FE266A84-7346-464D-A41A-98B6211CECC9}" dt="2020-04-06T22:46:30.921" v="1298"/>
          <ac:picMkLst>
            <pc:docMk/>
            <pc:sldMk cId="1234856224" sldId="305"/>
            <ac:picMk id="2" creationId="{0FA732C0-48E5-455B-8E5A-3868B99D8EE0}"/>
          </ac:picMkLst>
        </pc:picChg>
        <pc:picChg chg="add mod ord">
          <ac:chgData name="Dovilė Sujetaitė" userId="S::dovile.sujetaite@kurklt.lt::a882832e-847c-4685-bbf9-82a56c051e2f" providerId="AD" clId="Web-{FE266A84-7346-464D-A41A-98B6211CECC9}" dt="2020-04-06T22:51:21.727" v="1321"/>
          <ac:picMkLst>
            <pc:docMk/>
            <pc:sldMk cId="1234856224" sldId="305"/>
            <ac:picMk id="4" creationId="{52DE5466-757D-4259-905E-E3C5403BED83}"/>
          </ac:picMkLst>
        </pc:picChg>
        <pc:picChg chg="del">
          <ac:chgData name="Dovilė Sujetaitė" userId="S::dovile.sujetaite@kurklt.lt::a882832e-847c-4685-bbf9-82a56c051e2f" providerId="AD" clId="Web-{FE266A84-7346-464D-A41A-98B6211CECC9}" dt="2020-04-06T22:30:48.871" v="1194"/>
          <ac:picMkLst>
            <pc:docMk/>
            <pc:sldMk cId="1234856224" sldId="305"/>
            <ac:picMk id="13" creationId="{7D70E000-C89E-4D1C-9848-00D473A22839}"/>
          </ac:picMkLst>
        </pc:picChg>
        <pc:picChg chg="del mod">
          <ac:chgData name="Dovilė Sujetaitė" userId="S::dovile.sujetaite@kurklt.lt::a882832e-847c-4685-bbf9-82a56c051e2f" providerId="AD" clId="Web-{FE266A84-7346-464D-A41A-98B6211CECC9}" dt="2020-04-06T22:46:34.578" v="1299"/>
          <ac:picMkLst>
            <pc:docMk/>
            <pc:sldMk cId="1234856224" sldId="305"/>
            <ac:picMk id="20" creationId="{D5C3B5E6-BFC1-4773-A320-9A37A94236FE}"/>
          </ac:picMkLst>
        </pc:picChg>
        <pc:picChg chg="mod">
          <ac:chgData name="Dovilė Sujetaitė" userId="S::dovile.sujetaite@kurklt.lt::a882832e-847c-4685-bbf9-82a56c051e2f" providerId="AD" clId="Web-{FE266A84-7346-464D-A41A-98B6211CECC9}" dt="2020-04-06T22:53:09.293" v="1335" actId="1076"/>
          <ac:picMkLst>
            <pc:docMk/>
            <pc:sldMk cId="1234856224" sldId="305"/>
            <ac:picMk id="30" creationId="{F7D9EEAA-95D6-4ED5-96A7-F55557E539F6}"/>
          </ac:picMkLst>
        </pc:picChg>
        <pc:cxnChg chg="add mod">
          <ac:chgData name="Dovilė Sujetaitė" userId="S::dovile.sujetaite@kurklt.lt::a882832e-847c-4685-bbf9-82a56c051e2f" providerId="AD" clId="Web-{FE266A84-7346-464D-A41A-98B6211CECC9}" dt="2020-04-06T22:51:12.118" v="1320" actId="1076"/>
          <ac:cxnSpMkLst>
            <pc:docMk/>
            <pc:sldMk cId="1234856224" sldId="305"/>
            <ac:cxnSpMk id="14" creationId="{1E23CBFF-CBDF-4ABF-B96D-308954D6D4FD}"/>
          </ac:cxnSpMkLst>
        </pc:cxnChg>
        <pc:cxnChg chg="del mod">
          <ac:chgData name="Dovilė Sujetaitė" userId="S::dovile.sujetaite@kurklt.lt::a882832e-847c-4685-bbf9-82a56c051e2f" providerId="AD" clId="Web-{FE266A84-7346-464D-A41A-98B6211CECC9}" dt="2020-04-06T22:31:30.325" v="1201"/>
          <ac:cxnSpMkLst>
            <pc:docMk/>
            <pc:sldMk cId="1234856224" sldId="305"/>
            <ac:cxnSpMk id="31" creationId="{6747BBBD-7F28-46B1-B359-5E6045C8158B}"/>
          </ac:cxnSpMkLst>
        </pc:cxnChg>
      </pc:sldChg>
    </pc:docChg>
  </pc:docChgLst>
  <pc:docChgLst>
    <pc:chgData name="Skaidrilė Grigaitė-Mockevičienė" userId="S::skaidrile.grigaite@kurklt.lt::4f18ed95-f704-4480-a25d-f4f91b4f5cbf" providerId="AD" clId="Web-{EF37C9AB-BC81-80C6-BD38-53B1B89BA150}"/>
    <pc:docChg chg="modSld">
      <pc:chgData name="Skaidrilė Grigaitė-Mockevičienė" userId="S::skaidrile.grigaite@kurklt.lt::4f18ed95-f704-4480-a25d-f4f91b4f5cbf" providerId="AD" clId="Web-{EF37C9AB-BC81-80C6-BD38-53B1B89BA150}" dt="2020-03-31T14:26:21.145" v="1"/>
      <pc:docMkLst>
        <pc:docMk/>
      </pc:docMkLst>
      <pc:sldChg chg="modSp">
        <pc:chgData name="Skaidrilė Grigaitė-Mockevičienė" userId="S::skaidrile.grigaite@kurklt.lt::4f18ed95-f704-4480-a25d-f4f91b4f5cbf" providerId="AD" clId="Web-{EF37C9AB-BC81-80C6-BD38-53B1B89BA150}" dt="2020-03-31T14:26:21.145" v="1"/>
        <pc:sldMkLst>
          <pc:docMk/>
          <pc:sldMk cId="308708257" sldId="291"/>
        </pc:sldMkLst>
        <pc:graphicFrameChg chg="mod modGraphic">
          <ac:chgData name="Skaidrilė Grigaitė-Mockevičienė" userId="S::skaidrile.grigaite@kurklt.lt::4f18ed95-f704-4480-a25d-f4f91b4f5cbf" providerId="AD" clId="Web-{EF37C9AB-BC81-80C6-BD38-53B1B89BA150}" dt="2020-03-31T14:26:21.145" v="1"/>
          <ac:graphicFrameMkLst>
            <pc:docMk/>
            <pc:sldMk cId="308708257" sldId="291"/>
            <ac:graphicFrameMk id="4" creationId="{00000000-0000-0000-0000-000000000000}"/>
          </ac:graphicFrameMkLst>
        </pc:graphicFrameChg>
      </pc:sldChg>
    </pc:docChg>
  </pc:docChgLst>
  <pc:docChgLst>
    <pc:chgData name="Dovilė Sujetaitė" userId="S::dovile.sujetaite@kurklt.lt::a882832e-847c-4685-bbf9-82a56c051e2f" providerId="AD" clId="Web-{F48C99B7-27A7-4365-AEFB-01021D34C1BE}"/>
    <pc:docChg chg="addSld delSld modSld sldOrd">
      <pc:chgData name="Dovilė Sujetaitė" userId="S::dovile.sujetaite@kurklt.lt::a882832e-847c-4685-bbf9-82a56c051e2f" providerId="AD" clId="Web-{F48C99B7-27A7-4365-AEFB-01021D34C1BE}" dt="2020-04-29T18:59:19.647" v="391"/>
      <pc:docMkLst>
        <pc:docMk/>
      </pc:docMkLst>
      <pc:sldChg chg="addSp delSp modSp">
        <pc:chgData name="Dovilė Sujetaitė" userId="S::dovile.sujetaite@kurklt.lt::a882832e-847c-4685-bbf9-82a56c051e2f" providerId="AD" clId="Web-{F48C99B7-27A7-4365-AEFB-01021D34C1BE}" dt="2020-04-29T18:53:33.648" v="148" actId="20577"/>
        <pc:sldMkLst>
          <pc:docMk/>
          <pc:sldMk cId="3188349201" sldId="299"/>
        </pc:sldMkLst>
        <pc:spChg chg="mod">
          <ac:chgData name="Dovilė Sujetaitė" userId="S::dovile.sujetaite@kurklt.lt::a882832e-847c-4685-bbf9-82a56c051e2f" providerId="AD" clId="Web-{F48C99B7-27A7-4365-AEFB-01021D34C1BE}" dt="2020-04-29T18:43:08.837" v="43" actId="20577"/>
          <ac:spMkLst>
            <pc:docMk/>
            <pc:sldMk cId="3188349201" sldId="299"/>
            <ac:spMk id="5" creationId="{31A41BCE-C44D-44B7-B315-E0016749F31D}"/>
          </ac:spMkLst>
        </pc:spChg>
        <pc:spChg chg="del">
          <ac:chgData name="Dovilė Sujetaitė" userId="S::dovile.sujetaite@kurklt.lt::a882832e-847c-4685-bbf9-82a56c051e2f" providerId="AD" clId="Web-{F48C99B7-27A7-4365-AEFB-01021D34C1BE}" dt="2020-04-29T18:42:44.290" v="16"/>
          <ac:spMkLst>
            <pc:docMk/>
            <pc:sldMk cId="3188349201" sldId="299"/>
            <ac:spMk id="7" creationId="{BF3F3E07-AB0C-4CF8-A5EC-D687949B803A}"/>
          </ac:spMkLst>
        </pc:spChg>
        <pc:spChg chg="del mod">
          <ac:chgData name="Dovilė Sujetaitė" userId="S::dovile.sujetaite@kurklt.lt::a882832e-847c-4685-bbf9-82a56c051e2f" providerId="AD" clId="Web-{F48C99B7-27A7-4365-AEFB-01021D34C1BE}" dt="2020-04-29T18:42:42.228" v="15"/>
          <ac:spMkLst>
            <pc:docMk/>
            <pc:sldMk cId="3188349201" sldId="299"/>
            <ac:spMk id="11" creationId="{E6A2B447-76FB-488F-AA7E-FB8DAA0A2241}"/>
          </ac:spMkLst>
        </pc:spChg>
        <pc:spChg chg="add mod">
          <ac:chgData name="Dovilė Sujetaitė" userId="S::dovile.sujetaite@kurklt.lt::a882832e-847c-4685-bbf9-82a56c051e2f" providerId="AD" clId="Web-{F48C99B7-27A7-4365-AEFB-01021D34C1BE}" dt="2020-04-29T18:53:33.648" v="148" actId="20577"/>
          <ac:spMkLst>
            <pc:docMk/>
            <pc:sldMk cId="3188349201" sldId="299"/>
            <ac:spMk id="18" creationId="{99D64E0C-FE90-49E8-991F-DD43AAF0CC3E}"/>
          </ac:spMkLst>
        </pc:spChg>
        <pc:spChg chg="del">
          <ac:chgData name="Dovilė Sujetaitė" userId="S::dovile.sujetaite@kurklt.lt::a882832e-847c-4685-bbf9-82a56c051e2f" providerId="AD" clId="Web-{F48C99B7-27A7-4365-AEFB-01021D34C1BE}" dt="2020-04-29T18:42:28.087" v="11"/>
          <ac:spMkLst>
            <pc:docMk/>
            <pc:sldMk cId="3188349201" sldId="299"/>
            <ac:spMk id="21" creationId="{BF815F6D-F34F-4148-A500-9EF580B758E1}"/>
          </ac:spMkLst>
        </pc:spChg>
        <pc:spChg chg="del">
          <ac:chgData name="Dovilė Sujetaitė" userId="S::dovile.sujetaite@kurklt.lt::a882832e-847c-4685-bbf9-82a56c051e2f" providerId="AD" clId="Web-{F48C99B7-27A7-4365-AEFB-01021D34C1BE}" dt="2020-04-29T18:42:47.353" v="17"/>
          <ac:spMkLst>
            <pc:docMk/>
            <pc:sldMk cId="3188349201" sldId="299"/>
            <ac:spMk id="27" creationId="{B11B2AF5-7658-4DD5-984C-DA39A5C43D1A}"/>
          </ac:spMkLst>
        </pc:spChg>
        <pc:spChg chg="del">
          <ac:chgData name="Dovilė Sujetaitė" userId="S::dovile.sujetaite@kurklt.lt::a882832e-847c-4685-bbf9-82a56c051e2f" providerId="AD" clId="Web-{F48C99B7-27A7-4365-AEFB-01021D34C1BE}" dt="2020-04-29T18:42:31.978" v="12"/>
          <ac:spMkLst>
            <pc:docMk/>
            <pc:sldMk cId="3188349201" sldId="299"/>
            <ac:spMk id="30" creationId="{EF43AC6A-ABFC-4354-BDB0-85F75FF905D9}"/>
          </ac:spMkLst>
        </pc:spChg>
        <pc:picChg chg="add del mod">
          <ac:chgData name="Dovilė Sujetaitė" userId="S::dovile.sujetaite@kurklt.lt::a882832e-847c-4685-bbf9-82a56c051e2f" providerId="AD" clId="Web-{F48C99B7-27A7-4365-AEFB-01021D34C1BE}" dt="2020-04-29T18:43:23.790" v="47"/>
          <ac:picMkLst>
            <pc:docMk/>
            <pc:sldMk cId="3188349201" sldId="299"/>
            <ac:picMk id="2" creationId="{9B5ED7D0-C15A-41B6-A2CB-263C8022BCAF}"/>
          </ac:picMkLst>
        </pc:picChg>
        <pc:picChg chg="del">
          <ac:chgData name="Dovilė Sujetaitė" userId="S::dovile.sujetaite@kurklt.lt::a882832e-847c-4685-bbf9-82a56c051e2f" providerId="AD" clId="Web-{F48C99B7-27A7-4365-AEFB-01021D34C1BE}" dt="2020-04-29T18:42:25.071" v="10"/>
          <ac:picMkLst>
            <pc:docMk/>
            <pc:sldMk cId="3188349201" sldId="299"/>
            <ac:picMk id="20" creationId="{83BDD894-111A-4E39-B23C-2ABA8C52A924}"/>
          </ac:picMkLst>
        </pc:picChg>
      </pc:sldChg>
      <pc:sldChg chg="modSp">
        <pc:chgData name="Dovilė Sujetaitė" userId="S::dovile.sujetaite@kurklt.lt::a882832e-847c-4685-bbf9-82a56c051e2f" providerId="AD" clId="Web-{F48C99B7-27A7-4365-AEFB-01021D34C1BE}" dt="2020-04-29T18:42:09.071" v="5" actId="20577"/>
        <pc:sldMkLst>
          <pc:docMk/>
          <pc:sldMk cId="1213739581" sldId="300"/>
        </pc:sldMkLst>
        <pc:spChg chg="mod">
          <ac:chgData name="Dovilė Sujetaitė" userId="S::dovile.sujetaite@kurklt.lt::a882832e-847c-4685-bbf9-82a56c051e2f" providerId="AD" clId="Web-{F48C99B7-27A7-4365-AEFB-01021D34C1BE}" dt="2020-04-29T18:42:09.071" v="5" actId="20577"/>
          <ac:spMkLst>
            <pc:docMk/>
            <pc:sldMk cId="1213739581" sldId="300"/>
            <ac:spMk id="4" creationId="{7DF99D65-6C49-48AC-BA7D-3931EE89DF18}"/>
          </ac:spMkLst>
        </pc:spChg>
      </pc:sldChg>
      <pc:sldChg chg="del">
        <pc:chgData name="Dovilė Sujetaitė" userId="S::dovile.sujetaite@kurklt.lt::a882832e-847c-4685-bbf9-82a56c051e2f" providerId="AD" clId="Web-{F48C99B7-27A7-4365-AEFB-01021D34C1BE}" dt="2020-04-29T18:40:26.853" v="0"/>
        <pc:sldMkLst>
          <pc:docMk/>
          <pc:sldMk cId="2646412349" sldId="307"/>
        </pc:sldMkLst>
      </pc:sldChg>
      <pc:sldChg chg="new del">
        <pc:chgData name="Dovilė Sujetaitė" userId="S::dovile.sujetaite@kurklt.lt::a882832e-847c-4685-bbf9-82a56c051e2f" providerId="AD" clId="Web-{F48C99B7-27A7-4365-AEFB-01021D34C1BE}" dt="2020-04-29T18:42:16.493" v="9"/>
        <pc:sldMkLst>
          <pc:docMk/>
          <pc:sldMk cId="3086162632" sldId="311"/>
        </pc:sldMkLst>
      </pc:sldChg>
      <pc:sldChg chg="add replId">
        <pc:chgData name="Dovilė Sujetaitė" userId="S::dovile.sujetaite@kurklt.lt::a882832e-847c-4685-bbf9-82a56c051e2f" providerId="AD" clId="Web-{F48C99B7-27A7-4365-AEFB-01021D34C1BE}" dt="2020-04-29T18:42:14.493" v="8"/>
        <pc:sldMkLst>
          <pc:docMk/>
          <pc:sldMk cId="3565692068" sldId="312"/>
        </pc:sldMkLst>
      </pc:sldChg>
      <pc:sldChg chg="new del">
        <pc:chgData name="Dovilė Sujetaitė" userId="S::dovile.sujetaite@kurklt.lt::a882832e-847c-4685-bbf9-82a56c051e2f" providerId="AD" clId="Web-{F48C99B7-27A7-4365-AEFB-01021D34C1BE}" dt="2020-04-29T18:54:29.226" v="151"/>
        <pc:sldMkLst>
          <pc:docMk/>
          <pc:sldMk cId="183139299" sldId="313"/>
        </pc:sldMkLst>
      </pc:sldChg>
      <pc:sldChg chg="addSp delSp modSp add del ord replId">
        <pc:chgData name="Dovilė Sujetaitė" userId="S::dovile.sujetaite@kurklt.lt::a882832e-847c-4685-bbf9-82a56c051e2f" providerId="AD" clId="Web-{F48C99B7-27A7-4365-AEFB-01021D34C1BE}" dt="2020-04-29T18:59:19.647" v="391"/>
        <pc:sldMkLst>
          <pc:docMk/>
          <pc:sldMk cId="443554709" sldId="313"/>
        </pc:sldMkLst>
        <pc:spChg chg="mod">
          <ac:chgData name="Dovilė Sujetaitė" userId="S::dovile.sujetaite@kurklt.lt::a882832e-847c-4685-bbf9-82a56c051e2f" providerId="AD" clId="Web-{F48C99B7-27A7-4365-AEFB-01021D34C1BE}" dt="2020-04-29T18:59:11.288" v="389" actId="20577"/>
          <ac:spMkLst>
            <pc:docMk/>
            <pc:sldMk cId="443554709" sldId="313"/>
            <ac:spMk id="5" creationId="{31A41BCE-C44D-44B7-B315-E0016749F31D}"/>
          </ac:spMkLst>
        </pc:spChg>
        <pc:spChg chg="add del">
          <ac:chgData name="Dovilė Sujetaitė" userId="S::dovile.sujetaite@kurklt.lt::a882832e-847c-4685-bbf9-82a56c051e2f" providerId="AD" clId="Web-{F48C99B7-27A7-4365-AEFB-01021D34C1BE}" dt="2020-04-29T18:58:27.960" v="277"/>
          <ac:spMkLst>
            <pc:docMk/>
            <pc:sldMk cId="443554709" sldId="313"/>
            <ac:spMk id="9" creationId="{276FB3A2-35BE-4B6B-BC5E-9C24C328A929}"/>
          </ac:spMkLst>
        </pc:spChg>
        <pc:spChg chg="add del">
          <ac:chgData name="Dovilė Sujetaitė" userId="S::dovile.sujetaite@kurklt.lt::a882832e-847c-4685-bbf9-82a56c051e2f" providerId="AD" clId="Web-{F48C99B7-27A7-4365-AEFB-01021D34C1BE}" dt="2020-04-29T18:58:47.897" v="282"/>
          <ac:spMkLst>
            <pc:docMk/>
            <pc:sldMk cId="443554709" sldId="313"/>
            <ac:spMk id="15" creationId="{98C43A2A-8552-4BAF-94D4-0EA86B5E1800}"/>
          </ac:spMkLst>
        </pc:spChg>
        <pc:spChg chg="add del">
          <ac:chgData name="Dovilė Sujetaitė" userId="S::dovile.sujetaite@kurklt.lt::a882832e-847c-4685-bbf9-82a56c051e2f" providerId="AD" clId="Web-{F48C99B7-27A7-4365-AEFB-01021D34C1BE}" dt="2020-04-29T18:58:23.335" v="276"/>
          <ac:spMkLst>
            <pc:docMk/>
            <pc:sldMk cId="443554709" sldId="313"/>
            <ac:spMk id="17" creationId="{BF575C8B-E236-43A8-A654-6238BA06D20F}"/>
          </ac:spMkLst>
        </pc:spChg>
        <pc:spChg chg="mod">
          <ac:chgData name="Dovilė Sujetaitė" userId="S::dovile.sujetaite@kurklt.lt::a882832e-847c-4685-bbf9-82a56c051e2f" providerId="AD" clId="Web-{F48C99B7-27A7-4365-AEFB-01021D34C1BE}" dt="2020-04-29T18:59:07.069" v="385" actId="20577"/>
          <ac:spMkLst>
            <pc:docMk/>
            <pc:sldMk cId="443554709" sldId="313"/>
            <ac:spMk id="18" creationId="{99D64E0C-FE90-49E8-991F-DD43AAF0CC3E}"/>
          </ac:spMkLst>
        </pc:spChg>
        <pc:spChg chg="add del mod">
          <ac:chgData name="Dovilė Sujetaitė" userId="S::dovile.sujetaite@kurklt.lt::a882832e-847c-4685-bbf9-82a56c051e2f" providerId="AD" clId="Web-{F48C99B7-27A7-4365-AEFB-01021D34C1BE}" dt="2020-04-29T18:58:43.835" v="281" actId="20577"/>
          <ac:spMkLst>
            <pc:docMk/>
            <pc:sldMk cId="443554709" sldId="313"/>
            <ac:spMk id="22" creationId="{A9D5763F-7BE3-419E-8392-A0CDE0967DC9}"/>
          </ac:spMkLst>
        </pc:spChg>
        <pc:picChg chg="add del mod">
          <ac:chgData name="Dovilė Sujetaitė" userId="S::dovile.sujetaite@kurklt.lt::a882832e-847c-4685-bbf9-82a56c051e2f" providerId="AD" clId="Web-{F48C99B7-27A7-4365-AEFB-01021D34C1BE}" dt="2020-04-29T18:58:37.710" v="279"/>
          <ac:picMkLst>
            <pc:docMk/>
            <pc:sldMk cId="443554709" sldId="313"/>
            <ac:picMk id="2" creationId="{8BF55F59-1BBC-44C4-9464-D584C3C63D4E}"/>
          </ac:picMkLst>
        </pc:picChg>
      </pc:sldChg>
    </pc:docChg>
  </pc:docChgLst>
  <pc:docChgLst>
    <pc:chgData name="Skaidrilė Grigaitė-Mockevičienė" userId="S::skaidrile.grigaite@kurklt.lt::4f18ed95-f704-4480-a25d-f4f91b4f5cbf" providerId="AD" clId="Web-{D775CC7A-3861-415C-841E-B85F64CCFA2A}"/>
    <pc:docChg chg="modSld">
      <pc:chgData name="Skaidrilė Grigaitė-Mockevičienė" userId="S::skaidrile.grigaite@kurklt.lt::4f18ed95-f704-4480-a25d-f4f91b4f5cbf" providerId="AD" clId="Web-{D775CC7A-3861-415C-841E-B85F64CCFA2A}" dt="2020-03-31T12:57:55.209" v="16" actId="20577"/>
      <pc:docMkLst>
        <pc:docMk/>
      </pc:docMkLst>
      <pc:sldChg chg="modSp">
        <pc:chgData name="Skaidrilė Grigaitė-Mockevičienė" userId="S::skaidrile.grigaite@kurklt.lt::4f18ed95-f704-4480-a25d-f4f91b4f5cbf" providerId="AD" clId="Web-{D775CC7A-3861-415C-841E-B85F64CCFA2A}" dt="2020-03-31T12:57:55.209" v="16" actId="20577"/>
        <pc:sldMkLst>
          <pc:docMk/>
          <pc:sldMk cId="1793500218" sldId="290"/>
        </pc:sldMkLst>
        <pc:spChg chg="mod">
          <ac:chgData name="Skaidrilė Grigaitė-Mockevičienė" userId="S::skaidrile.grigaite@kurklt.lt::4f18ed95-f704-4480-a25d-f4f91b4f5cbf" providerId="AD" clId="Web-{D775CC7A-3861-415C-841E-B85F64CCFA2A}" dt="2020-03-31T12:57:37.600" v="11" actId="20577"/>
          <ac:spMkLst>
            <pc:docMk/>
            <pc:sldMk cId="1793500218" sldId="290"/>
            <ac:spMk id="5" creationId="{19CA9B96-B526-4AFF-93BF-989212A60839}"/>
          </ac:spMkLst>
        </pc:spChg>
        <pc:spChg chg="mod">
          <ac:chgData name="Skaidrilė Grigaitė-Mockevičienė" userId="S::skaidrile.grigaite@kurklt.lt::4f18ed95-f704-4480-a25d-f4f91b4f5cbf" providerId="AD" clId="Web-{D775CC7A-3861-415C-841E-B85F64CCFA2A}" dt="2020-03-31T12:57:55.209" v="16" actId="20577"/>
          <ac:spMkLst>
            <pc:docMk/>
            <pc:sldMk cId="1793500218" sldId="290"/>
            <ac:spMk id="6" creationId="{CDA4EE3F-F616-4330-9C63-1FC57FB4B590}"/>
          </ac:spMkLst>
        </pc:spChg>
      </pc:sldChg>
    </pc:docChg>
  </pc:docChgLst>
  <pc:docChgLst>
    <pc:chgData name="Dovilė Sujetaitė" userId="S::dovile.sujetaite@kurklt.lt::a882832e-847c-4685-bbf9-82a56c051e2f" providerId="AD" clId="Web-{C3EE9123-E80D-48E7-8C9C-3A38A930F0F0}"/>
    <pc:docChg chg="modSld sldOrd">
      <pc:chgData name="Dovilė Sujetaitė" userId="S::dovile.sujetaite@kurklt.lt::a882832e-847c-4685-bbf9-82a56c051e2f" providerId="AD" clId="Web-{C3EE9123-E80D-48E7-8C9C-3A38A930F0F0}" dt="2020-06-30T06:35:09.387" v="7"/>
      <pc:docMkLst>
        <pc:docMk/>
      </pc:docMkLst>
      <pc:sldChg chg="ord">
        <pc:chgData name="Dovilė Sujetaitė" userId="S::dovile.sujetaite@kurklt.lt::a882832e-847c-4685-bbf9-82a56c051e2f" providerId="AD" clId="Web-{C3EE9123-E80D-48E7-8C9C-3A38A930F0F0}" dt="2020-06-30T06:34:57.183" v="5"/>
        <pc:sldMkLst>
          <pc:docMk/>
          <pc:sldMk cId="0" sldId="263"/>
        </pc:sldMkLst>
      </pc:sldChg>
      <pc:sldChg chg="modSp ord">
        <pc:chgData name="Dovilė Sujetaitė" userId="S::dovile.sujetaite@kurklt.lt::a882832e-847c-4685-bbf9-82a56c051e2f" providerId="AD" clId="Web-{C3EE9123-E80D-48E7-8C9C-3A38A930F0F0}" dt="2020-06-30T06:34:10.027" v="4"/>
        <pc:sldMkLst>
          <pc:docMk/>
          <pc:sldMk cId="94361155" sldId="365"/>
        </pc:sldMkLst>
        <pc:spChg chg="mod">
          <ac:chgData name="Dovilė Sujetaitė" userId="S::dovile.sujetaite@kurklt.lt::a882832e-847c-4685-bbf9-82a56c051e2f" providerId="AD" clId="Web-{C3EE9123-E80D-48E7-8C9C-3A38A930F0F0}" dt="2020-06-30T06:33:57.746" v="3" actId="20577"/>
          <ac:spMkLst>
            <pc:docMk/>
            <pc:sldMk cId="94361155" sldId="365"/>
            <ac:spMk id="21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C3EE9123-E80D-48E7-8C9C-3A38A930F0F0}" dt="2020-06-30T06:33:51.746" v="1" actId="20577"/>
          <ac:spMkLst>
            <pc:docMk/>
            <pc:sldMk cId="94361155" sldId="365"/>
            <ac:spMk id="534" creationId="{00000000-0000-0000-0000-000000000000}"/>
          </ac:spMkLst>
        </pc:spChg>
      </pc:sldChg>
      <pc:sldChg chg="ord">
        <pc:chgData name="Dovilė Sujetaitė" userId="S::dovile.sujetaite@kurklt.lt::a882832e-847c-4685-bbf9-82a56c051e2f" providerId="AD" clId="Web-{C3EE9123-E80D-48E7-8C9C-3A38A930F0F0}" dt="2020-06-30T06:35:05.168" v="6"/>
        <pc:sldMkLst>
          <pc:docMk/>
          <pc:sldMk cId="1361892203" sldId="377"/>
        </pc:sldMkLst>
      </pc:sldChg>
      <pc:sldChg chg="ord">
        <pc:chgData name="Dovilė Sujetaitė" userId="S::dovile.sujetaite@kurklt.lt::a882832e-847c-4685-bbf9-82a56c051e2f" providerId="AD" clId="Web-{C3EE9123-E80D-48E7-8C9C-3A38A930F0F0}" dt="2020-06-30T06:35:09.387" v="7"/>
        <pc:sldMkLst>
          <pc:docMk/>
          <pc:sldMk cId="1102115722" sldId="388"/>
        </pc:sldMkLst>
      </pc:sldChg>
    </pc:docChg>
  </pc:docChgLst>
  <pc:docChgLst>
    <pc:chgData name="Vytautas Vaitiekūnas" userId="S::vytautas.vaitiekunas@kurklt.lt::1d88cd32-ba47-470e-aebe-c1862d0ffbe5" providerId="AD" clId="Web-{C383756D-1157-4FA2-9FA3-CD60E9724959}"/>
    <pc:docChg chg="addSld delSld modSld">
      <pc:chgData name="Vytautas Vaitiekūnas" userId="S::vytautas.vaitiekunas@kurklt.lt::1d88cd32-ba47-470e-aebe-c1862d0ffbe5" providerId="AD" clId="Web-{C383756D-1157-4FA2-9FA3-CD60E9724959}" dt="2020-05-28T10:48:18.732" v="450" actId="20577"/>
      <pc:docMkLst>
        <pc:docMk/>
      </pc:docMkLst>
      <pc:sldChg chg="modSp">
        <pc:chgData name="Vytautas Vaitiekūnas" userId="S::vytautas.vaitiekunas@kurklt.lt::1d88cd32-ba47-470e-aebe-c1862d0ffbe5" providerId="AD" clId="Web-{C383756D-1157-4FA2-9FA3-CD60E9724959}" dt="2020-05-28T10:26:20.778" v="207"/>
        <pc:sldMkLst>
          <pc:docMk/>
          <pc:sldMk cId="0" sldId="264"/>
        </pc:sldMkLst>
        <pc:spChg chg="mod">
          <ac:chgData name="Vytautas Vaitiekūnas" userId="S::vytautas.vaitiekunas@kurklt.lt::1d88cd32-ba47-470e-aebe-c1862d0ffbe5" providerId="AD" clId="Web-{C383756D-1157-4FA2-9FA3-CD60E9724959}" dt="2020-05-28T10:26:17.449" v="206"/>
          <ac:spMkLst>
            <pc:docMk/>
            <pc:sldMk cId="0" sldId="264"/>
            <ac:spMk id="3" creationId="{53A3D55A-2C89-4690-AB45-78374305633A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6:20.778" v="207"/>
          <ac:spMkLst>
            <pc:docMk/>
            <pc:sldMk cId="0" sldId="264"/>
            <ac:spMk id="4" creationId="{6D1707DF-2263-4BE8-A3C5-48347E193BA5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6:11.840" v="205"/>
          <ac:spMkLst>
            <pc:docMk/>
            <pc:sldMk cId="0" sldId="264"/>
            <ac:spMk id="21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6:00.936" v="202"/>
          <ac:spMkLst>
            <pc:docMk/>
            <pc:sldMk cId="0" sldId="264"/>
            <ac:spMk id="531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5:54.402" v="201"/>
          <ac:spMkLst>
            <pc:docMk/>
            <pc:sldMk cId="0" sldId="264"/>
            <ac:spMk id="532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6:04.324" v="203"/>
          <ac:spMkLst>
            <pc:docMk/>
            <pc:sldMk cId="0" sldId="264"/>
            <ac:spMk id="533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6:07.903" v="204"/>
          <ac:spMkLst>
            <pc:docMk/>
            <pc:sldMk cId="0" sldId="264"/>
            <ac:spMk id="534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C383756D-1157-4FA2-9FA3-CD60E9724959}" dt="2020-05-28T10:24:57.855" v="195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C383756D-1157-4FA2-9FA3-CD60E9724959}" dt="2020-05-28T10:24:57.652" v="187"/>
          <ac:spMkLst>
            <pc:docMk/>
            <pc:sldMk cId="726366574" sldId="302"/>
            <ac:spMk id="3" creationId="{EBB37A3C-5563-4AED-9265-0855A73BFBE7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605" v="185"/>
          <ac:spMkLst>
            <pc:docMk/>
            <pc:sldMk cId="726366574" sldId="302"/>
            <ac:spMk id="4" creationId="{230D5E49-8C15-4913-9CAC-383C580276BA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683" v="188"/>
          <ac:spMkLst>
            <pc:docMk/>
            <pc:sldMk cId="726366574" sldId="302"/>
            <ac:spMk id="6" creationId="{69220795-00D9-42D6-B445-89C1922663F8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480" v="180"/>
          <ac:spMkLst>
            <pc:docMk/>
            <pc:sldMk cId="726366574" sldId="302"/>
            <ac:spMk id="7" creationId="{8CE09651-593D-4498-B97C-BF115FF88540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512" v="181"/>
          <ac:spMkLst>
            <pc:docMk/>
            <pc:sldMk cId="726366574" sldId="302"/>
            <ac:spMk id="8" creationId="{A65C41F7-E658-41E7-9BEE-E21DA597178F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527" v="182"/>
          <ac:spMkLst>
            <pc:docMk/>
            <pc:sldMk cId="726366574" sldId="302"/>
            <ac:spMk id="9" creationId="{1AFE9668-2FC5-4713-9C30-AE50E371C198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746" v="191"/>
          <ac:spMkLst>
            <pc:docMk/>
            <pc:sldMk cId="726366574" sldId="302"/>
            <ac:spMk id="10" creationId="{B52799D0-516F-4DD4-B9ED-8A4E166F6A82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559" v="183"/>
          <ac:spMkLst>
            <pc:docMk/>
            <pc:sldMk cId="726366574" sldId="302"/>
            <ac:spMk id="11" creationId="{4C9DA6D3-F755-49A2-A7B3-1796D73E41FA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621" v="186"/>
          <ac:spMkLst>
            <pc:docMk/>
            <pc:sldMk cId="726366574" sldId="302"/>
            <ac:spMk id="15" creationId="{DAC48BA0-2A40-4DA8-86B0-AD94CCCA2889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699" v="189"/>
          <ac:spMkLst>
            <pc:docMk/>
            <pc:sldMk cId="726366574" sldId="302"/>
            <ac:spMk id="19" creationId="{43850337-C651-4017-B610-01B4A0F45005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579" v="184"/>
          <ac:spMkLst>
            <pc:docMk/>
            <pc:sldMk cId="726366574" sldId="302"/>
            <ac:spMk id="21" creationId="{13314AF4-FDB6-4CC7-AF40-04A9611D63E0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732" v="190"/>
          <ac:spMkLst>
            <pc:docMk/>
            <pc:sldMk cId="726366574" sldId="302"/>
            <ac:spMk id="23" creationId="{01818097-33E2-4CCD-83DD-5986190A30BB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808" v="193"/>
          <ac:spMkLst>
            <pc:docMk/>
            <pc:sldMk cId="726366574" sldId="302"/>
            <ac:spMk id="26" creationId="{DC269543-2F20-41A5-971D-0EB45D7DC31F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777" v="192"/>
          <ac:spMkLst>
            <pc:docMk/>
            <pc:sldMk cId="726366574" sldId="302"/>
            <ac:spMk id="28" creationId="{FB80AD04-59B0-4229-B353-876768612038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824" v="194"/>
          <ac:spMkLst>
            <pc:docMk/>
            <pc:sldMk cId="726366574" sldId="302"/>
            <ac:spMk id="30" creationId="{50A29036-A73B-4C08-8CFE-55435B8A8885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4:57.855" v="195"/>
          <ac:spMkLst>
            <pc:docMk/>
            <pc:sldMk cId="726366574" sldId="302"/>
            <ac:spMk id="32" creationId="{18C73353-BE5A-46F7-B75F-EC4F9A0DB237}"/>
          </ac:spMkLst>
        </pc:spChg>
      </pc:sldChg>
      <pc:sldChg chg="modSp">
        <pc:chgData name="Vytautas Vaitiekūnas" userId="S::vytautas.vaitiekunas@kurklt.lt::1d88cd32-ba47-470e-aebe-c1862d0ffbe5" providerId="AD" clId="Web-{C383756D-1157-4FA2-9FA3-CD60E9724959}" dt="2020-05-28T10:25:41.074" v="200"/>
        <pc:sldMkLst>
          <pc:docMk/>
          <pc:sldMk cId="368095192" sldId="310"/>
        </pc:sldMkLst>
        <pc:spChg chg="mod">
          <ac:chgData name="Vytautas Vaitiekūnas" userId="S::vytautas.vaitiekunas@kurklt.lt::1d88cd32-ba47-470e-aebe-c1862d0ffbe5" providerId="AD" clId="Web-{C383756D-1157-4FA2-9FA3-CD60E9724959}" dt="2020-05-28T10:25:37.824" v="199"/>
          <ac:spMkLst>
            <pc:docMk/>
            <pc:sldMk cId="368095192" sldId="310"/>
            <ac:spMk id="4" creationId="{C3D04776-4C22-436E-B4BE-0FB6C9A38ECF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5:41.074" v="200"/>
          <ac:spMkLst>
            <pc:docMk/>
            <pc:sldMk cId="368095192" sldId="310"/>
            <ac:spMk id="6" creationId="{56FF6A9E-EFB5-456D-B552-7612F4FA1658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5:30.122" v="198"/>
          <ac:spMkLst>
            <pc:docMk/>
            <pc:sldMk cId="368095192" sldId="310"/>
            <ac:spMk id="7" creationId="{34F19B65-4FD1-4162-AB84-445E2F7BEEFC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5:26.793" v="197"/>
          <ac:spMkLst>
            <pc:docMk/>
            <pc:sldMk cId="368095192" sldId="310"/>
            <ac:spMk id="12" creationId="{25FC982A-7B18-4E6B-83B4-0C53A9B9E2B8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25:23.028" v="196"/>
          <ac:spMkLst>
            <pc:docMk/>
            <pc:sldMk cId="368095192" sldId="310"/>
            <ac:spMk id="63" creationId="{0FD509D8-F339-431F-910F-7C75BC48F303}"/>
          </ac:spMkLst>
        </pc:spChg>
      </pc:sldChg>
      <pc:sldChg chg="addSp modSp">
        <pc:chgData name="Vytautas Vaitiekūnas" userId="S::vytautas.vaitiekunas@kurklt.lt::1d88cd32-ba47-470e-aebe-c1862d0ffbe5" providerId="AD" clId="Web-{C383756D-1157-4FA2-9FA3-CD60E9724959}" dt="2020-05-28T10:45:06.201" v="439" actId="1076"/>
        <pc:sldMkLst>
          <pc:docMk/>
          <pc:sldMk cId="2831172326" sldId="345"/>
        </pc:sldMkLst>
        <pc:spChg chg="mod">
          <ac:chgData name="Vytautas Vaitiekūnas" userId="S::vytautas.vaitiekunas@kurklt.lt::1d88cd32-ba47-470e-aebe-c1862d0ffbe5" providerId="AD" clId="Web-{C383756D-1157-4FA2-9FA3-CD60E9724959}" dt="2020-05-28T10:39:37.763" v="380" actId="1076"/>
          <ac:spMkLst>
            <pc:docMk/>
            <pc:sldMk cId="2831172326" sldId="345"/>
            <ac:spMk id="2" creationId="{43E37BBF-A988-46A5-B81D-E0279597E357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45:06.201" v="439" actId="1076"/>
          <ac:spMkLst>
            <pc:docMk/>
            <pc:sldMk cId="2831172326" sldId="345"/>
            <ac:spMk id="3" creationId="{3F5D852D-246F-48A8-A4BC-50F11DF49634}"/>
          </ac:spMkLst>
        </pc:spChg>
        <pc:spChg chg="add mod">
          <ac:chgData name="Vytautas Vaitiekūnas" userId="S::vytautas.vaitiekunas@kurklt.lt::1d88cd32-ba47-470e-aebe-c1862d0ffbe5" providerId="AD" clId="Web-{C383756D-1157-4FA2-9FA3-CD60E9724959}" dt="2020-05-28T10:42:58.357" v="432" actId="1076"/>
          <ac:spMkLst>
            <pc:docMk/>
            <pc:sldMk cId="2831172326" sldId="345"/>
            <ac:spMk id="4" creationId="{A96D6472-B366-4A9B-A09F-CF12939CDFD1}"/>
          </ac:spMkLst>
        </pc:spChg>
        <pc:spChg chg="add mod">
          <ac:chgData name="Vytautas Vaitiekūnas" userId="S::vytautas.vaitiekunas@kurklt.lt::1d88cd32-ba47-470e-aebe-c1862d0ffbe5" providerId="AD" clId="Web-{C383756D-1157-4FA2-9FA3-CD60E9724959}" dt="2020-05-28T10:42:54.466" v="431" actId="1076"/>
          <ac:spMkLst>
            <pc:docMk/>
            <pc:sldMk cId="2831172326" sldId="345"/>
            <ac:spMk id="5" creationId="{C619C90E-7A13-466C-A106-548E53BD15B3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36:53.309" v="325" actId="1076"/>
          <ac:spMkLst>
            <pc:docMk/>
            <pc:sldMk cId="2831172326" sldId="345"/>
            <ac:spMk id="8" creationId="{BAF5A9CC-8173-4D96-961F-94E74412393D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39:34.591" v="379" actId="1076"/>
          <ac:spMkLst>
            <pc:docMk/>
            <pc:sldMk cId="2831172326" sldId="345"/>
            <ac:spMk id="10" creationId="{735B6B6F-55EA-4918-872C-A33D27BA9E68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38:22.106" v="345" actId="20577"/>
          <ac:spMkLst>
            <pc:docMk/>
            <pc:sldMk cId="2831172326" sldId="345"/>
            <ac:spMk id="15" creationId="{31A41BCE-C44D-44B7-B315-E0016749F31D}"/>
          </ac:spMkLst>
        </pc:spChg>
      </pc:sldChg>
      <pc:sldChg chg="modSp">
        <pc:chgData name="Vytautas Vaitiekūnas" userId="S::vytautas.vaitiekunas@kurklt.lt::1d88cd32-ba47-470e-aebe-c1862d0ffbe5" providerId="AD" clId="Web-{C383756D-1157-4FA2-9FA3-CD60E9724959}" dt="2020-05-28T10:48:15.216" v="448" actId="20577"/>
        <pc:sldMkLst>
          <pc:docMk/>
          <pc:sldMk cId="3841565922" sldId="347"/>
        </pc:sldMkLst>
        <pc:spChg chg="mod">
          <ac:chgData name="Vytautas Vaitiekūnas" userId="S::vytautas.vaitiekunas@kurklt.lt::1d88cd32-ba47-470e-aebe-c1862d0ffbe5" providerId="AD" clId="Web-{C383756D-1157-4FA2-9FA3-CD60E9724959}" dt="2020-05-28T10:48:15.216" v="448" actId="20577"/>
          <ac:spMkLst>
            <pc:docMk/>
            <pc:sldMk cId="3841565922" sldId="347"/>
            <ac:spMk id="2" creationId="{A5DB8870-A482-4027-99AC-1D4A67D25A11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47:26.951" v="442" actId="1076"/>
          <ac:spMkLst>
            <pc:docMk/>
            <pc:sldMk cId="3841565922" sldId="347"/>
            <ac:spMk id="3" creationId="{5461C3D4-779A-4F3E-8EB5-C17B49E172F6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47:29.888" v="443" actId="14100"/>
          <ac:spMkLst>
            <pc:docMk/>
            <pc:sldMk cId="3841565922" sldId="347"/>
            <ac:spMk id="4" creationId="{4556ED7F-2C0B-4E9B-992E-D81912E7846F}"/>
          </ac:spMkLst>
        </pc:spChg>
      </pc:sldChg>
      <pc:sldChg chg="addSp delSp modSp">
        <pc:chgData name="Vytautas Vaitiekūnas" userId="S::vytautas.vaitiekunas@kurklt.lt::1d88cd32-ba47-470e-aebe-c1862d0ffbe5" providerId="AD" clId="Web-{C383756D-1157-4FA2-9FA3-CD60E9724959}" dt="2020-05-28T10:14:42.589" v="179" actId="14100"/>
        <pc:sldMkLst>
          <pc:docMk/>
          <pc:sldMk cId="1387065849" sldId="350"/>
        </pc:sldMkLst>
        <pc:spChg chg="mod">
          <ac:chgData name="Vytautas Vaitiekūnas" userId="S::vytautas.vaitiekunas@kurklt.lt::1d88cd32-ba47-470e-aebe-c1862d0ffbe5" providerId="AD" clId="Web-{C383756D-1157-4FA2-9FA3-CD60E9724959}" dt="2020-05-28T09:55:37.853" v="111" actId="1076"/>
          <ac:spMkLst>
            <pc:docMk/>
            <pc:sldMk cId="1387065849" sldId="350"/>
            <ac:spMk id="2" creationId="{D0EDA5DE-9765-4631-8958-5B154C9ECF39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09:55:40.884" v="112" actId="1076"/>
          <ac:spMkLst>
            <pc:docMk/>
            <pc:sldMk cId="1387065849" sldId="350"/>
            <ac:spMk id="3" creationId="{D6F3A9B7-3E14-4A7A-AA35-19E8669C975E}"/>
          </ac:spMkLst>
        </pc:spChg>
        <pc:spChg chg="add mod">
          <ac:chgData name="Vytautas Vaitiekūnas" userId="S::vytautas.vaitiekunas@kurklt.lt::1d88cd32-ba47-470e-aebe-c1862d0ffbe5" providerId="AD" clId="Web-{C383756D-1157-4FA2-9FA3-CD60E9724959}" dt="2020-05-28T09:57:01.010" v="138" actId="1076"/>
          <ac:spMkLst>
            <pc:docMk/>
            <pc:sldMk cId="1387065849" sldId="350"/>
            <ac:spMk id="4" creationId="{203C8109-DCE6-444A-9B49-4F5226DA53BB}"/>
          </ac:spMkLst>
        </pc:spChg>
        <pc:spChg chg="del">
          <ac:chgData name="Vytautas Vaitiekūnas" userId="S::vytautas.vaitiekunas@kurklt.lt::1d88cd32-ba47-470e-aebe-c1862d0ffbe5" providerId="AD" clId="Web-{C383756D-1157-4FA2-9FA3-CD60E9724959}" dt="2020-05-28T09:55:34.681" v="110"/>
          <ac:spMkLst>
            <pc:docMk/>
            <pc:sldMk cId="1387065849" sldId="350"/>
            <ac:spMk id="6" creationId="{A240481E-A27E-49B7-AC8E-758B3B486F29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14:36.308" v="178" actId="1076"/>
          <ac:spMkLst>
            <pc:docMk/>
            <pc:sldMk cId="1387065849" sldId="350"/>
            <ac:spMk id="10" creationId="{843A6931-0A4D-433C-A6B1-9C5CCDF022D0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14:42.589" v="179" actId="14100"/>
          <ac:spMkLst>
            <pc:docMk/>
            <pc:sldMk cId="1387065849" sldId="350"/>
            <ac:spMk id="12" creationId="{98A2C358-6A9F-48F0-9026-83924B356F51}"/>
          </ac:spMkLst>
        </pc:spChg>
      </pc:sldChg>
      <pc:sldChg chg="modSp">
        <pc:chgData name="Vytautas Vaitiekūnas" userId="S::vytautas.vaitiekunas@kurklt.lt::1d88cd32-ba47-470e-aebe-c1862d0ffbe5" providerId="AD" clId="Web-{C383756D-1157-4FA2-9FA3-CD60E9724959}" dt="2020-05-28T09:42:43.301" v="56" actId="20577"/>
        <pc:sldMkLst>
          <pc:docMk/>
          <pc:sldMk cId="4048448639" sldId="351"/>
        </pc:sldMkLst>
        <pc:spChg chg="mod">
          <ac:chgData name="Vytautas Vaitiekūnas" userId="S::vytautas.vaitiekunas@kurklt.lt::1d88cd32-ba47-470e-aebe-c1862d0ffbe5" providerId="AD" clId="Web-{C383756D-1157-4FA2-9FA3-CD60E9724959}" dt="2020-05-28T09:42:43.301" v="56" actId="20577"/>
          <ac:spMkLst>
            <pc:docMk/>
            <pc:sldMk cId="4048448639" sldId="351"/>
            <ac:spMk id="2" creationId="{DCC65A9D-D85E-431F-9347-E7DAABC977EC}"/>
          </ac:spMkLst>
        </pc:spChg>
      </pc:sldChg>
      <pc:sldChg chg="modSp">
        <pc:chgData name="Vytautas Vaitiekūnas" userId="S::vytautas.vaitiekunas@kurklt.lt::1d88cd32-ba47-470e-aebe-c1862d0ffbe5" providerId="AD" clId="Web-{C383756D-1157-4FA2-9FA3-CD60E9724959}" dt="2020-05-28T09:50:18.246" v="101" actId="20577"/>
        <pc:sldMkLst>
          <pc:docMk/>
          <pc:sldMk cId="196646473" sldId="353"/>
        </pc:sldMkLst>
        <pc:spChg chg="mod">
          <ac:chgData name="Vytautas Vaitiekūnas" userId="S::vytautas.vaitiekunas@kurklt.lt::1d88cd32-ba47-470e-aebe-c1862d0ffbe5" providerId="AD" clId="Web-{C383756D-1157-4FA2-9FA3-CD60E9724959}" dt="2020-05-28T09:38:00.738" v="31" actId="20577"/>
          <ac:spMkLst>
            <pc:docMk/>
            <pc:sldMk cId="196646473" sldId="353"/>
            <ac:spMk id="2" creationId="{4E357D6C-6100-45FD-8F64-547862F6C5D6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09:50:18.246" v="101" actId="20577"/>
          <ac:spMkLst>
            <pc:docMk/>
            <pc:sldMk cId="196646473" sldId="353"/>
            <ac:spMk id="4" creationId="{87465DB6-1F29-4122-8DF6-AE20649BAD9E}"/>
          </ac:spMkLst>
        </pc:spChg>
      </pc:sldChg>
      <pc:sldChg chg="addSp delSp modSp">
        <pc:chgData name="Vytautas Vaitiekūnas" userId="S::vytautas.vaitiekunas@kurklt.lt::1d88cd32-ba47-470e-aebe-c1862d0ffbe5" providerId="AD" clId="Web-{C383756D-1157-4FA2-9FA3-CD60E9724959}" dt="2020-05-28T10:30:45.668" v="216" actId="1076"/>
        <pc:sldMkLst>
          <pc:docMk/>
          <pc:sldMk cId="2142967151" sldId="361"/>
        </pc:sldMkLst>
        <pc:spChg chg="mod">
          <ac:chgData name="Vytautas Vaitiekūnas" userId="S::vytautas.vaitiekunas@kurklt.lt::1d88cd32-ba47-470e-aebe-c1862d0ffbe5" providerId="AD" clId="Web-{C383756D-1157-4FA2-9FA3-CD60E9724959}" dt="2020-05-28T10:01:01.291" v="168" actId="1076"/>
          <ac:spMkLst>
            <pc:docMk/>
            <pc:sldMk cId="2142967151" sldId="361"/>
            <ac:spMk id="2" creationId="{DCC65A9D-D85E-431F-9347-E7DAABC977EC}"/>
          </ac:spMkLst>
        </pc:spChg>
        <pc:spChg chg="add mod">
          <ac:chgData name="Vytautas Vaitiekūnas" userId="S::vytautas.vaitiekunas@kurklt.lt::1d88cd32-ba47-470e-aebe-c1862d0ffbe5" providerId="AD" clId="Web-{C383756D-1157-4FA2-9FA3-CD60E9724959}" dt="2020-05-28T10:30:36.465" v="214" actId="1076"/>
          <ac:spMkLst>
            <pc:docMk/>
            <pc:sldMk cId="2142967151" sldId="361"/>
            <ac:spMk id="4" creationId="{05D3EC17-D68D-45FF-B99F-768C6D038ECA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09:59:03.760" v="143" actId="20577"/>
          <ac:spMkLst>
            <pc:docMk/>
            <pc:sldMk cId="2142967151" sldId="361"/>
            <ac:spMk id="9" creationId="{88431555-1618-4167-A93A-222A73C9D61E}"/>
          </ac:spMkLst>
        </pc:spChg>
        <pc:spChg chg="del">
          <ac:chgData name="Vytautas Vaitiekūnas" userId="S::vytautas.vaitiekunas@kurklt.lt::1d88cd32-ba47-470e-aebe-c1862d0ffbe5" providerId="AD" clId="Web-{C383756D-1157-4FA2-9FA3-CD60E9724959}" dt="2020-05-28T09:59:07.916" v="145"/>
          <ac:spMkLst>
            <pc:docMk/>
            <pc:sldMk cId="2142967151" sldId="361"/>
            <ac:spMk id="10" creationId="{2F0179F9-08D0-4F70-A59B-96CE57382024}"/>
          </ac:spMkLst>
        </pc:spChg>
        <pc:graphicFrameChg chg="add del mod">
          <ac:chgData name="Vytautas Vaitiekūnas" userId="S::vytautas.vaitiekunas@kurklt.lt::1d88cd32-ba47-470e-aebe-c1862d0ffbe5" providerId="AD" clId="Web-{C383756D-1157-4FA2-9FA3-CD60E9724959}" dt="2020-05-28T10:30:45.668" v="216" actId="1076"/>
          <ac:graphicFrameMkLst>
            <pc:docMk/>
            <pc:sldMk cId="2142967151" sldId="361"/>
            <ac:graphicFrameMk id="3" creationId="{A0CE638A-0D5F-4C11-AFF1-976145DEE5C7}"/>
          </ac:graphicFrameMkLst>
        </pc:graphicFrameChg>
      </pc:sldChg>
      <pc:sldChg chg="addSp delSp modSp add del replId">
        <pc:chgData name="Vytautas Vaitiekūnas" userId="S::vytautas.vaitiekunas@kurklt.lt::1d88cd32-ba47-470e-aebe-c1862d0ffbe5" providerId="AD" clId="Web-{C383756D-1157-4FA2-9FA3-CD60E9724959}" dt="2020-05-28T10:45:54.466" v="440"/>
        <pc:sldMkLst>
          <pc:docMk/>
          <pc:sldMk cId="33711668" sldId="362"/>
        </pc:sldMkLst>
        <pc:spChg chg="del">
          <ac:chgData name="Vytautas Vaitiekūnas" userId="S::vytautas.vaitiekunas@kurklt.lt::1d88cd32-ba47-470e-aebe-c1862d0ffbe5" providerId="AD" clId="Web-{C383756D-1157-4FA2-9FA3-CD60E9724959}" dt="2020-05-28T10:33:13.731" v="231"/>
          <ac:spMkLst>
            <pc:docMk/>
            <pc:sldMk cId="33711668" sldId="362"/>
            <ac:spMk id="2" creationId="{DCC65A9D-D85E-431F-9347-E7DAABC977EC}"/>
          </ac:spMkLst>
        </pc:spChg>
        <pc:spChg chg="del">
          <ac:chgData name="Vytautas Vaitiekūnas" userId="S::vytautas.vaitiekunas@kurklt.lt::1d88cd32-ba47-470e-aebe-c1862d0ffbe5" providerId="AD" clId="Web-{C383756D-1157-4FA2-9FA3-CD60E9724959}" dt="2020-05-28T10:33:17.559" v="232"/>
          <ac:spMkLst>
            <pc:docMk/>
            <pc:sldMk cId="33711668" sldId="362"/>
            <ac:spMk id="3" creationId="{2F21A4D4-90F1-439F-95DE-42CA9FE9E72B}"/>
          </ac:spMkLst>
        </pc:spChg>
        <pc:spChg chg="del">
          <ac:chgData name="Vytautas Vaitiekūnas" userId="S::vytautas.vaitiekunas@kurklt.lt::1d88cd32-ba47-470e-aebe-c1862d0ffbe5" providerId="AD" clId="Web-{C383756D-1157-4FA2-9FA3-CD60E9724959}" dt="2020-05-28T10:33:10.059" v="230"/>
          <ac:spMkLst>
            <pc:docMk/>
            <pc:sldMk cId="33711668" sldId="362"/>
            <ac:spMk id="4" creationId="{B56DAD58-4AB4-42E8-98F8-F44725BC0A88}"/>
          </ac:spMkLst>
        </pc:spChg>
        <pc:spChg chg="del">
          <ac:chgData name="Vytautas Vaitiekūnas" userId="S::vytautas.vaitiekunas@kurklt.lt::1d88cd32-ba47-470e-aebe-c1862d0ffbe5" providerId="AD" clId="Web-{C383756D-1157-4FA2-9FA3-CD60E9724959}" dt="2020-05-28T10:33:10.028" v="229"/>
          <ac:spMkLst>
            <pc:docMk/>
            <pc:sldMk cId="33711668" sldId="362"/>
            <ac:spMk id="5" creationId="{420E3237-ACFC-4A33-92BC-61C299BF96D0}"/>
          </ac:spMkLst>
        </pc:spChg>
        <pc:spChg chg="add mod">
          <ac:chgData name="Vytautas Vaitiekūnas" userId="S::vytautas.vaitiekunas@kurklt.lt::1d88cd32-ba47-470e-aebe-c1862d0ffbe5" providerId="AD" clId="Web-{C383756D-1157-4FA2-9FA3-CD60E9724959}" dt="2020-05-28T10:34:33.622" v="245" actId="1076"/>
          <ac:spMkLst>
            <pc:docMk/>
            <pc:sldMk cId="33711668" sldId="362"/>
            <ac:spMk id="6" creationId="{02B341F1-3D99-46C2-8AA4-E165FA02F8F8}"/>
          </ac:spMkLst>
        </pc:spChg>
        <pc:spChg chg="add mod">
          <ac:chgData name="Vytautas Vaitiekūnas" userId="S::vytautas.vaitiekunas@kurklt.lt::1d88cd32-ba47-470e-aebe-c1862d0ffbe5" providerId="AD" clId="Web-{C383756D-1157-4FA2-9FA3-CD60E9724959}" dt="2020-05-28T10:36:10.278" v="322" actId="1076"/>
          <ac:spMkLst>
            <pc:docMk/>
            <pc:sldMk cId="33711668" sldId="362"/>
            <ac:spMk id="11" creationId="{7196C260-B2FD-4A80-AEEF-CF8B5AE29818}"/>
          </ac:spMkLst>
        </pc:spChg>
        <pc:spChg chg="del">
          <ac:chgData name="Vytautas Vaitiekūnas" userId="S::vytautas.vaitiekunas@kurklt.lt::1d88cd32-ba47-470e-aebe-c1862d0ffbe5" providerId="AD" clId="Web-{C383756D-1157-4FA2-9FA3-CD60E9724959}" dt="2020-05-28T10:33:06.731" v="227"/>
          <ac:spMkLst>
            <pc:docMk/>
            <pc:sldMk cId="33711668" sldId="362"/>
            <ac:spMk id="13" creationId="{6498DB94-9726-42D5-9615-F89172B31B57}"/>
          </ac:spMkLst>
        </pc:spChg>
        <pc:spChg chg="mod">
          <ac:chgData name="Vytautas Vaitiekūnas" userId="S::vytautas.vaitiekunas@kurklt.lt::1d88cd32-ba47-470e-aebe-c1862d0ffbe5" providerId="AD" clId="Web-{C383756D-1157-4FA2-9FA3-CD60E9724959}" dt="2020-05-28T10:36:13.497" v="323" actId="1076"/>
          <ac:spMkLst>
            <pc:docMk/>
            <pc:sldMk cId="33711668" sldId="362"/>
            <ac:spMk id="15" creationId="{31A41BCE-C44D-44B7-B315-E0016749F31D}"/>
          </ac:spMkLst>
        </pc:spChg>
        <pc:spChg chg="del">
          <ac:chgData name="Vytautas Vaitiekūnas" userId="S::vytautas.vaitiekunas@kurklt.lt::1d88cd32-ba47-470e-aebe-c1862d0ffbe5" providerId="AD" clId="Web-{C383756D-1157-4FA2-9FA3-CD60E9724959}" dt="2020-05-28T10:33:09.950" v="228"/>
          <ac:spMkLst>
            <pc:docMk/>
            <pc:sldMk cId="33711668" sldId="362"/>
            <ac:spMk id="18" creationId="{C0C0A0AF-3663-42AE-85FA-E84A0EF9FDE5}"/>
          </ac:spMkLst>
        </pc:spChg>
      </pc:sldChg>
    </pc:docChg>
  </pc:docChgLst>
  <pc:docChgLst>
    <pc:chgData name="Dovilė Sujetaitė" userId="S::dovile.sujetaite@kurklt.lt::a882832e-847c-4685-bbf9-82a56c051e2f" providerId="AD" clId="Web-{7145BC75-B70F-4717-BE75-AC6706C7C39D}"/>
    <pc:docChg chg="modSld">
      <pc:chgData name="Dovilė Sujetaitė" userId="S::dovile.sujetaite@kurklt.lt::a882832e-847c-4685-bbf9-82a56c051e2f" providerId="AD" clId="Web-{7145BC75-B70F-4717-BE75-AC6706C7C39D}" dt="2020-03-31T13:06:04.261" v="90" actId="20577"/>
      <pc:docMkLst>
        <pc:docMk/>
      </pc:docMkLst>
      <pc:sldChg chg="modSp">
        <pc:chgData name="Dovilė Sujetaitė" userId="S::dovile.sujetaite@kurklt.lt::a882832e-847c-4685-bbf9-82a56c051e2f" providerId="AD" clId="Web-{7145BC75-B70F-4717-BE75-AC6706C7C39D}" dt="2020-03-31T13:06:04.261" v="89" actId="20577"/>
        <pc:sldMkLst>
          <pc:docMk/>
          <pc:sldMk cId="0" sldId="263"/>
        </pc:sldMkLst>
        <pc:spChg chg="mod">
          <ac:chgData name="Dovilė Sujetaitė" userId="S::dovile.sujetaite@kurklt.lt::a882832e-847c-4685-bbf9-82a56c051e2f" providerId="AD" clId="Web-{7145BC75-B70F-4717-BE75-AC6706C7C39D}" dt="2020-03-31T13:06:04.261" v="89" actId="20577"/>
          <ac:spMkLst>
            <pc:docMk/>
            <pc:sldMk cId="0" sldId="263"/>
            <ac:spMk id="12" creationId="{00000000-0000-0000-0000-000000000000}"/>
          </ac:spMkLst>
        </pc:spChg>
      </pc:sldChg>
    </pc:docChg>
  </pc:docChgLst>
  <pc:docChgLst>
    <pc:chgData name="Dovilė Sujetaitė" userId="S::dovile.sujetaite@kurklt.lt::a882832e-847c-4685-bbf9-82a56c051e2f" providerId="AD" clId="Web-{E8ED06EF-F092-42A6-B46C-EDA3356B2EE4}"/>
    <pc:docChg chg="addSld delSld modSld">
      <pc:chgData name="Dovilė Sujetaitė" userId="S::dovile.sujetaite@kurklt.lt::a882832e-847c-4685-bbf9-82a56c051e2f" providerId="AD" clId="Web-{E8ED06EF-F092-42A6-B46C-EDA3356B2EE4}" dt="2020-03-31T16:41:28.623" v="43"/>
      <pc:docMkLst>
        <pc:docMk/>
      </pc:docMkLst>
      <pc:sldChg chg="modSp">
        <pc:chgData name="Dovilė Sujetaitė" userId="S::dovile.sujetaite@kurklt.lt::a882832e-847c-4685-bbf9-82a56c051e2f" providerId="AD" clId="Web-{E8ED06EF-F092-42A6-B46C-EDA3356B2EE4}" dt="2020-03-31T16:37:22.937" v="9" actId="20577"/>
        <pc:sldMkLst>
          <pc:docMk/>
          <pc:sldMk cId="0" sldId="256"/>
        </pc:sldMkLst>
        <pc:spChg chg="mod">
          <ac:chgData name="Dovilė Sujetaitė" userId="S::dovile.sujetaite@kurklt.lt::a882832e-847c-4685-bbf9-82a56c051e2f" providerId="AD" clId="Web-{E8ED06EF-F092-42A6-B46C-EDA3356B2EE4}" dt="2020-03-31T16:37:22.937" v="9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E8ED06EF-F092-42A6-B46C-EDA3356B2EE4}" dt="2020-03-31T16:36:30.484" v="4" actId="1076"/>
          <ac:spMkLst>
            <pc:docMk/>
            <pc:sldMk cId="0" sldId="256"/>
            <ac:spMk id="342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E8ED06EF-F092-42A6-B46C-EDA3356B2EE4}" dt="2020-03-31T16:38:51.890" v="37" actId="20577"/>
        <pc:sldMkLst>
          <pc:docMk/>
          <pc:sldMk cId="0" sldId="258"/>
        </pc:sldMkLst>
        <pc:spChg chg="mod">
          <ac:chgData name="Dovilė Sujetaitė" userId="S::dovile.sujetaite@kurklt.lt::a882832e-847c-4685-bbf9-82a56c051e2f" providerId="AD" clId="Web-{E8ED06EF-F092-42A6-B46C-EDA3356B2EE4}" dt="2020-03-31T16:38:51.890" v="37" actId="20577"/>
          <ac:spMkLst>
            <pc:docMk/>
            <pc:sldMk cId="0" sldId="258"/>
            <ac:spMk id="361" creationId="{00000000-0000-0000-0000-000000000000}"/>
          </ac:spMkLst>
        </pc:spChg>
      </pc:sldChg>
      <pc:sldChg chg="addSp delSp">
        <pc:chgData name="Dovilė Sujetaitė" userId="S::dovile.sujetaite@kurklt.lt::a882832e-847c-4685-bbf9-82a56c051e2f" providerId="AD" clId="Web-{E8ED06EF-F092-42A6-B46C-EDA3356B2EE4}" dt="2020-03-31T16:41:28.623" v="43"/>
        <pc:sldMkLst>
          <pc:docMk/>
          <pc:sldMk cId="1001990145" sldId="296"/>
        </pc:sldMkLst>
        <pc:spChg chg="add">
          <ac:chgData name="Dovilė Sujetaitė" userId="S::dovile.sujetaite@kurklt.lt::a882832e-847c-4685-bbf9-82a56c051e2f" providerId="AD" clId="Web-{E8ED06EF-F092-42A6-B46C-EDA3356B2EE4}" dt="2020-03-31T16:41:11.748" v="41"/>
          <ac:spMkLst>
            <pc:docMk/>
            <pc:sldMk cId="1001990145" sldId="296"/>
            <ac:spMk id="2" creationId="{012FFBA2-8BC8-446A-99A2-D9D008686A10}"/>
          </ac:spMkLst>
        </pc:spChg>
        <pc:spChg chg="add del">
          <ac:chgData name="Dovilė Sujetaitė" userId="S::dovile.sujetaite@kurklt.lt::a882832e-847c-4685-bbf9-82a56c051e2f" providerId="AD" clId="Web-{E8ED06EF-F092-42A6-B46C-EDA3356B2EE4}" dt="2020-03-31T16:41:28.623" v="43"/>
          <ac:spMkLst>
            <pc:docMk/>
            <pc:sldMk cId="1001990145" sldId="296"/>
            <ac:spMk id="6" creationId="{CBBAC726-E3AA-419C-A437-6EFA640B3FFB}"/>
          </ac:spMkLst>
        </pc:spChg>
      </pc:sldChg>
      <pc:sldChg chg="new del">
        <pc:chgData name="Dovilė Sujetaitė" userId="S::dovile.sujetaite@kurklt.lt::a882832e-847c-4685-bbf9-82a56c051e2f" providerId="AD" clId="Web-{E8ED06EF-F092-42A6-B46C-EDA3356B2EE4}" dt="2020-03-31T16:41:06.014" v="40"/>
        <pc:sldMkLst>
          <pc:docMk/>
          <pc:sldMk cId="3962949124" sldId="297"/>
        </pc:sldMkLst>
      </pc:sldChg>
      <pc:sldChg chg="add replId">
        <pc:chgData name="Dovilė Sujetaitė" userId="S::dovile.sujetaite@kurklt.lt::a882832e-847c-4685-bbf9-82a56c051e2f" providerId="AD" clId="Web-{E8ED06EF-F092-42A6-B46C-EDA3356B2EE4}" dt="2020-03-31T16:41:02.373" v="39"/>
        <pc:sldMkLst>
          <pc:docMk/>
          <pc:sldMk cId="3651360519" sldId="298"/>
        </pc:sldMkLst>
      </pc:sldChg>
    </pc:docChg>
  </pc:docChgLst>
  <pc:docChgLst>
    <pc:chgData name="Skaidrilė Grigaitė-Mockevičienė" userId="S::skaidrile.grigaite@kurklt.lt::4f18ed95-f704-4480-a25d-f4f91b4f5cbf" providerId="AD" clId="Web-{706DA048-8054-4D12-A8E1-C7E00D548781}"/>
    <pc:docChg chg="delSld modSld">
      <pc:chgData name="Skaidrilė Grigaitė-Mockevičienė" userId="S::skaidrile.grigaite@kurklt.lt::4f18ed95-f704-4480-a25d-f4f91b4f5cbf" providerId="AD" clId="Web-{706DA048-8054-4D12-A8E1-C7E00D548781}" dt="2020-04-29T13:40:38.171" v="147"/>
      <pc:docMkLst>
        <pc:docMk/>
      </pc:docMkLst>
      <pc:sldChg chg="delSp modSp">
        <pc:chgData name="Skaidrilė Grigaitė-Mockevičienė" userId="S::skaidrile.grigaite@kurklt.lt::4f18ed95-f704-4480-a25d-f4f91b4f5cbf" providerId="AD" clId="Web-{706DA048-8054-4D12-A8E1-C7E00D548781}" dt="2020-04-29T13:38:05.404" v="146" actId="14100"/>
        <pc:sldMkLst>
          <pc:docMk/>
          <pc:sldMk cId="368095192" sldId="310"/>
        </pc:sldMkLst>
        <pc:spChg chg="mod">
          <ac:chgData name="Skaidrilė Grigaitė-Mockevičienė" userId="S::skaidrile.grigaite@kurklt.lt::4f18ed95-f704-4480-a25d-f4f91b4f5cbf" providerId="AD" clId="Web-{706DA048-8054-4D12-A8E1-C7E00D548781}" dt="2020-04-29T13:38:05.404" v="146" actId="14100"/>
          <ac:spMkLst>
            <pc:docMk/>
            <pc:sldMk cId="368095192" sldId="310"/>
            <ac:spMk id="2" creationId="{1809DD45-3DA9-4CAD-966A-09CA3E8839BD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3:08.370" v="130" actId="1076"/>
          <ac:spMkLst>
            <pc:docMk/>
            <pc:sldMk cId="368095192" sldId="310"/>
            <ac:spMk id="6" creationId="{56FF6A9E-EFB5-456D-B552-7612F4FA1658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3:13.480" v="131" actId="1076"/>
          <ac:spMkLst>
            <pc:docMk/>
            <pc:sldMk cId="368095192" sldId="310"/>
            <ac:spMk id="7" creationId="{34F19B65-4FD1-4162-AB84-445E2F7BEEFC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3:03.620" v="129" actId="1076"/>
          <ac:spMkLst>
            <pc:docMk/>
            <pc:sldMk cId="368095192" sldId="310"/>
            <ac:spMk id="12" creationId="{25FC982A-7B18-4E6B-83B4-0C53A9B9E2B8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3:17.698" v="132" actId="1076"/>
          <ac:spMkLst>
            <pc:docMk/>
            <pc:sldMk cId="368095192" sldId="310"/>
            <ac:spMk id="30" creationId="{7AC1559C-327A-49CE-BC81-61ED832B9C37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3:39.589" v="134" actId="1076"/>
          <ac:spMkLst>
            <pc:docMk/>
            <pc:sldMk cId="368095192" sldId="310"/>
            <ac:spMk id="31" creationId="{62B11189-5CEE-4704-A070-55EC09A55CF7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3:43.699" v="135" actId="1076"/>
          <ac:spMkLst>
            <pc:docMk/>
            <pc:sldMk cId="368095192" sldId="310"/>
            <ac:spMk id="32" creationId="{086755BF-D55B-4242-847C-970B9F1C68B8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3:50.824" v="136" actId="1076"/>
          <ac:spMkLst>
            <pc:docMk/>
            <pc:sldMk cId="368095192" sldId="310"/>
            <ac:spMk id="33" creationId="{6959ED3B-D051-4D44-AA52-27BF9FCB3EE0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4:09.246" v="138" actId="1076"/>
          <ac:spMkLst>
            <pc:docMk/>
            <pc:sldMk cId="368095192" sldId="310"/>
            <ac:spMk id="34" creationId="{3760D5DE-89DC-4DCB-A2A0-2007AF2AE4C5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3:21.964" v="133" actId="1076"/>
          <ac:spMkLst>
            <pc:docMk/>
            <pc:sldMk cId="368095192" sldId="310"/>
            <ac:spMk id="35" creationId="{E04F154D-45EE-415A-8CE6-FFA918E617D9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3:59.027" v="137" actId="1076"/>
          <ac:spMkLst>
            <pc:docMk/>
            <pc:sldMk cId="368095192" sldId="310"/>
            <ac:spMk id="36" creationId="{26BF298B-15CB-4AE8-9EA9-53294487B828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4:14.527" v="139" actId="1076"/>
          <ac:spMkLst>
            <pc:docMk/>
            <pc:sldMk cId="368095192" sldId="310"/>
            <ac:spMk id="37" creationId="{224ED91E-4C07-4D4C-916C-5559506EA62B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7:38.076" v="142" actId="1076"/>
          <ac:spMkLst>
            <pc:docMk/>
            <pc:sldMk cId="368095192" sldId="310"/>
            <ac:spMk id="38" creationId="{1C6E282E-72C0-4231-868A-83FD4067C449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7:43.310" v="143" actId="1076"/>
          <ac:spMkLst>
            <pc:docMk/>
            <pc:sldMk cId="368095192" sldId="310"/>
            <ac:spMk id="39" creationId="{A2BDB92E-6052-453D-A4DB-5D5F0F0799E9}"/>
          </ac:spMkLst>
        </pc:spChg>
        <pc:spChg chg="mod topLvl">
          <ac:chgData name="Skaidrilė Grigaitė-Mockevičienė" userId="S::skaidrile.grigaite@kurklt.lt::4f18ed95-f704-4480-a25d-f4f91b4f5cbf" providerId="AD" clId="Web-{706DA048-8054-4D12-A8E1-C7E00D548781}" dt="2020-04-29T13:37:18.732" v="141" actId="14100"/>
          <ac:spMkLst>
            <pc:docMk/>
            <pc:sldMk cId="368095192" sldId="310"/>
            <ac:spMk id="44" creationId="{9A3246F8-7F11-49B4-9343-8B1D170CA6FA}"/>
          </ac:spMkLst>
        </pc:spChg>
        <pc:spChg chg="del topLvl">
          <ac:chgData name="Skaidrilė Grigaitė-Mockevičienė" userId="S::skaidrile.grigaite@kurklt.lt::4f18ed95-f704-4480-a25d-f4f91b4f5cbf" providerId="AD" clId="Web-{706DA048-8054-4D12-A8E1-C7E00D548781}" dt="2020-04-29T13:28:55.680" v="6"/>
          <ac:spMkLst>
            <pc:docMk/>
            <pc:sldMk cId="368095192" sldId="310"/>
            <ac:spMk id="45" creationId="{E0FB2DE7-F01D-4EEC-85A0-87691BA368A8}"/>
          </ac:spMkLst>
        </pc:spChg>
        <pc:spChg chg="mod">
          <ac:chgData name="Skaidrilė Grigaitė-Mockevičienė" userId="S::skaidrile.grigaite@kurklt.lt::4f18ed95-f704-4480-a25d-f4f91b4f5cbf" providerId="AD" clId="Web-{706DA048-8054-4D12-A8E1-C7E00D548781}" dt="2020-04-29T13:33:01.745" v="127" actId="20577"/>
          <ac:spMkLst>
            <pc:docMk/>
            <pc:sldMk cId="368095192" sldId="310"/>
            <ac:spMk id="63" creationId="{0FD509D8-F339-431F-910F-7C75BC48F303}"/>
          </ac:spMkLst>
        </pc:spChg>
        <pc:grpChg chg="del">
          <ac:chgData name="Skaidrilė Grigaitė-Mockevičienė" userId="S::skaidrile.grigaite@kurklt.lt::4f18ed95-f704-4480-a25d-f4f91b4f5cbf" providerId="AD" clId="Web-{706DA048-8054-4D12-A8E1-C7E00D548781}" dt="2020-04-29T13:28:55.680" v="6"/>
          <ac:grpSpMkLst>
            <pc:docMk/>
            <pc:sldMk cId="368095192" sldId="310"/>
            <ac:grpSpMk id="40" creationId="{D226DBFB-79FE-4D48-A171-45D411AB0BA5}"/>
          </ac:grpSpMkLst>
        </pc:grpChg>
        <pc:grpChg chg="mod">
          <ac:chgData name="Skaidrilė Grigaitė-Mockevičienė" userId="S::skaidrile.grigaite@kurklt.lt::4f18ed95-f704-4480-a25d-f4f91b4f5cbf" providerId="AD" clId="Web-{706DA048-8054-4D12-A8E1-C7E00D548781}" dt="2020-04-29T13:37:49.701" v="144" actId="1076"/>
          <ac:grpSpMkLst>
            <pc:docMk/>
            <pc:sldMk cId="368095192" sldId="310"/>
            <ac:grpSpMk id="41" creationId="{9E6C19DE-3954-4EBB-88EE-EC460049C88D}"/>
          </ac:grpSpMkLst>
        </pc:grpChg>
      </pc:sldChg>
      <pc:sldChg chg="del">
        <pc:chgData name="Skaidrilė Grigaitė-Mockevičienė" userId="S::skaidrile.grigaite@kurklt.lt::4f18ed95-f704-4480-a25d-f4f91b4f5cbf" providerId="AD" clId="Web-{706DA048-8054-4D12-A8E1-C7E00D548781}" dt="2020-04-29T13:40:38.171" v="147"/>
        <pc:sldMkLst>
          <pc:docMk/>
          <pc:sldMk cId="2882944155" sldId="311"/>
        </pc:sldMkLst>
      </pc:sldChg>
    </pc:docChg>
  </pc:docChgLst>
  <pc:docChgLst>
    <pc:chgData name="Vytautas Vaitiekūnas" userId="S::vytautas.vaitiekunas@kurklt.lt::1d88cd32-ba47-470e-aebe-c1862d0ffbe5" providerId="AD" clId="Web-{093730DB-DCD8-460D-9012-14FEBDADA77D}"/>
    <pc:docChg chg="modSld">
      <pc:chgData name="Vytautas Vaitiekūnas" userId="S::vytautas.vaitiekunas@kurklt.lt::1d88cd32-ba47-470e-aebe-c1862d0ffbe5" providerId="AD" clId="Web-{093730DB-DCD8-460D-9012-14FEBDADA77D}" dt="2020-03-31T19:05:50.126" v="1041" actId="20577"/>
      <pc:docMkLst>
        <pc:docMk/>
      </pc:docMkLst>
      <pc:sldChg chg="modSp">
        <pc:chgData name="Vytautas Vaitiekūnas" userId="S::vytautas.vaitiekunas@kurklt.lt::1d88cd32-ba47-470e-aebe-c1862d0ffbe5" providerId="AD" clId="Web-{093730DB-DCD8-460D-9012-14FEBDADA77D}" dt="2020-03-31T19:05:43.157" v="1039" actId="20577"/>
        <pc:sldMkLst>
          <pc:docMk/>
          <pc:sldMk cId="0" sldId="260"/>
        </pc:sldMkLst>
        <pc:spChg chg="mod">
          <ac:chgData name="Vytautas Vaitiekūnas" userId="S::vytautas.vaitiekunas@kurklt.lt::1d88cd32-ba47-470e-aebe-c1862d0ffbe5" providerId="AD" clId="Web-{093730DB-DCD8-460D-9012-14FEBDADA77D}" dt="2020-03-31T19:05:43.157" v="1039" actId="20577"/>
          <ac:spMkLst>
            <pc:docMk/>
            <pc:sldMk cId="0" sldId="260"/>
            <ac:spMk id="4" creationId="{7DF99D65-6C49-48AC-BA7D-3931EE89DF18}"/>
          </ac:spMkLst>
        </pc:spChg>
      </pc:sldChg>
      <pc:sldChg chg="addSp delSp modSp">
        <pc:chgData name="Vytautas Vaitiekūnas" userId="S::vytautas.vaitiekunas@kurklt.lt::1d88cd32-ba47-470e-aebe-c1862d0ffbe5" providerId="AD" clId="Web-{093730DB-DCD8-460D-9012-14FEBDADA77D}" dt="2020-03-31T18:07:49.402" v="223"/>
        <pc:sldMkLst>
          <pc:docMk/>
          <pc:sldMk cId="0" sldId="264"/>
        </pc:sldMkLst>
        <pc:spChg chg="add del mod">
          <ac:chgData name="Vytautas Vaitiekūnas" userId="S::vytautas.vaitiekunas@kurklt.lt::1d88cd32-ba47-470e-aebe-c1862d0ffbe5" providerId="AD" clId="Web-{093730DB-DCD8-460D-9012-14FEBDADA77D}" dt="2020-03-31T18:07:49.402" v="223"/>
          <ac:spMkLst>
            <pc:docMk/>
            <pc:sldMk cId="0" sldId="264"/>
            <ac:spMk id="2" creationId="{E71AD48F-F401-4B4F-B320-5F934C543A01}"/>
          </ac:spMkLst>
        </pc:spChg>
        <pc:spChg chg="mod">
          <ac:chgData name="Vytautas Vaitiekūnas" userId="S::vytautas.vaitiekunas@kurklt.lt::1d88cd32-ba47-470e-aebe-c1862d0ffbe5" providerId="AD" clId="Web-{093730DB-DCD8-460D-9012-14FEBDADA77D}" dt="2020-03-31T18:07:14.636" v="217"/>
          <ac:spMkLst>
            <pc:docMk/>
            <pc:sldMk cId="0" sldId="264"/>
            <ac:spMk id="506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093730DB-DCD8-460D-9012-14FEBDADA77D}" dt="2020-03-31T18:12:50.414" v="245" actId="1076"/>
        <pc:sldMkLst>
          <pc:docMk/>
          <pc:sldMk cId="0" sldId="270"/>
        </pc:sldMkLst>
        <pc:spChg chg="mod">
          <ac:chgData name="Vytautas Vaitiekūnas" userId="S::vytautas.vaitiekunas@kurklt.lt::1d88cd32-ba47-470e-aebe-c1862d0ffbe5" providerId="AD" clId="Web-{093730DB-DCD8-460D-9012-14FEBDADA77D}" dt="2020-03-31T18:12:50.414" v="245" actId="1076"/>
          <ac:spMkLst>
            <pc:docMk/>
            <pc:sldMk cId="0" sldId="270"/>
            <ac:spMk id="706" creationId="{00000000-0000-0000-0000-000000000000}"/>
          </ac:spMkLst>
        </pc:spChg>
      </pc:sldChg>
      <pc:sldChg chg="addSp delSp modSp">
        <pc:chgData name="Vytautas Vaitiekūnas" userId="S::vytautas.vaitiekunas@kurklt.lt::1d88cd32-ba47-470e-aebe-c1862d0ffbe5" providerId="AD" clId="Web-{093730DB-DCD8-460D-9012-14FEBDADA77D}" dt="2020-03-31T19:02:38.863" v="963" actId="20577"/>
        <pc:sldMkLst>
          <pc:docMk/>
          <pc:sldMk cId="2484214049" sldId="287"/>
        </pc:sldMkLst>
        <pc:spChg chg="add del mod">
          <ac:chgData name="Vytautas Vaitiekūnas" userId="S::vytautas.vaitiekunas@kurklt.lt::1d88cd32-ba47-470e-aebe-c1862d0ffbe5" providerId="AD" clId="Web-{093730DB-DCD8-460D-9012-14FEBDADA77D}" dt="2020-03-31T18:12:29.305" v="244"/>
          <ac:spMkLst>
            <pc:docMk/>
            <pc:sldMk cId="2484214049" sldId="287"/>
            <ac:spMk id="4" creationId="{C0A6CEB0-84FB-4517-B9A6-014633B28ED5}"/>
          </ac:spMkLst>
        </pc:spChg>
        <pc:spChg chg="mod">
          <ac:chgData name="Vytautas Vaitiekūnas" userId="S::vytautas.vaitiekunas@kurklt.lt::1d88cd32-ba47-470e-aebe-c1862d0ffbe5" providerId="AD" clId="Web-{093730DB-DCD8-460D-9012-14FEBDADA77D}" dt="2020-03-31T18:24:45.874" v="543" actId="1076"/>
          <ac:spMkLst>
            <pc:docMk/>
            <pc:sldMk cId="2484214049" sldId="287"/>
            <ac:spMk id="5" creationId="{00000000-0000-0000-0000-000000000000}"/>
          </ac:spMkLst>
        </pc:spChg>
        <pc:spChg chg="add mod">
          <ac:chgData name="Vytautas Vaitiekūnas" userId="S::vytautas.vaitiekunas@kurklt.lt::1d88cd32-ba47-470e-aebe-c1862d0ffbe5" providerId="AD" clId="Web-{093730DB-DCD8-460D-9012-14FEBDADA77D}" dt="2020-03-31T18:24:50.140" v="544" actId="1076"/>
          <ac:spMkLst>
            <pc:docMk/>
            <pc:sldMk cId="2484214049" sldId="287"/>
            <ac:spMk id="6" creationId="{2D1C59D5-6FFC-40E8-BCB9-2360CB007159}"/>
          </ac:spMkLst>
        </pc:spChg>
        <pc:spChg chg="add mod">
          <ac:chgData name="Vytautas Vaitiekūnas" userId="S::vytautas.vaitiekunas@kurklt.lt::1d88cd32-ba47-470e-aebe-c1862d0ffbe5" providerId="AD" clId="Web-{093730DB-DCD8-460D-9012-14FEBDADA77D}" dt="2020-03-31T19:02:38.863" v="963" actId="20577"/>
          <ac:spMkLst>
            <pc:docMk/>
            <pc:sldMk cId="2484214049" sldId="287"/>
            <ac:spMk id="7" creationId="{8CE09651-593D-4498-B97C-BF115FF88540}"/>
          </ac:spMkLst>
        </pc:spChg>
        <pc:spChg chg="add mod">
          <ac:chgData name="Vytautas Vaitiekūnas" userId="S::vytautas.vaitiekunas@kurklt.lt::1d88cd32-ba47-470e-aebe-c1862d0ffbe5" providerId="AD" clId="Web-{093730DB-DCD8-460D-9012-14FEBDADA77D}" dt="2020-03-31T18:25:39.608" v="556" actId="1076"/>
          <ac:spMkLst>
            <pc:docMk/>
            <pc:sldMk cId="2484214049" sldId="287"/>
            <ac:spMk id="8" creationId="{A65C41F7-E658-41E7-9BEE-E21DA597178F}"/>
          </ac:spMkLst>
        </pc:spChg>
        <pc:spChg chg="add mod">
          <ac:chgData name="Vytautas Vaitiekūnas" userId="S::vytautas.vaitiekunas@kurklt.lt::1d88cd32-ba47-470e-aebe-c1862d0ffbe5" providerId="AD" clId="Web-{093730DB-DCD8-460D-9012-14FEBDADA77D}" dt="2020-03-31T18:36:06.429" v="635" actId="20577"/>
          <ac:spMkLst>
            <pc:docMk/>
            <pc:sldMk cId="2484214049" sldId="287"/>
            <ac:spMk id="9" creationId="{1AFE9668-2FC5-4713-9C30-AE50E371C198}"/>
          </ac:spMkLst>
        </pc:spChg>
        <pc:spChg chg="add mod">
          <ac:chgData name="Vytautas Vaitiekūnas" userId="S::vytautas.vaitiekunas@kurklt.lt::1d88cd32-ba47-470e-aebe-c1862d0ffbe5" providerId="AD" clId="Web-{093730DB-DCD8-460D-9012-14FEBDADA77D}" dt="2020-03-31T18:28:48.340" v="576" actId="20577"/>
          <ac:spMkLst>
            <pc:docMk/>
            <pc:sldMk cId="2484214049" sldId="287"/>
            <ac:spMk id="10" creationId="{5435F53B-78F6-4AA1-9E6F-127C54C30A77}"/>
          </ac:spMkLst>
        </pc:spChg>
        <pc:spChg chg="add mod">
          <ac:chgData name="Vytautas Vaitiekūnas" userId="S::vytautas.vaitiekunas@kurklt.lt::1d88cd32-ba47-470e-aebe-c1862d0ffbe5" providerId="AD" clId="Web-{093730DB-DCD8-460D-9012-14FEBDADA77D}" dt="2020-03-31T18:36:19.351" v="640" actId="20577"/>
          <ac:spMkLst>
            <pc:docMk/>
            <pc:sldMk cId="2484214049" sldId="287"/>
            <ac:spMk id="11" creationId="{4C9DA6D3-F755-49A2-A7B3-1796D73E41FA}"/>
          </ac:spMkLst>
        </pc:spChg>
        <pc:spChg chg="add mod">
          <ac:chgData name="Vytautas Vaitiekūnas" userId="S::vytautas.vaitiekunas@kurklt.lt::1d88cd32-ba47-470e-aebe-c1862d0ffbe5" providerId="AD" clId="Web-{093730DB-DCD8-460D-9012-14FEBDADA77D}" dt="2020-03-31T18:37:44.099" v="652" actId="1076"/>
          <ac:spMkLst>
            <pc:docMk/>
            <pc:sldMk cId="2484214049" sldId="287"/>
            <ac:spMk id="12" creationId="{5209749A-8329-49D7-B8A3-CD43B5D7112A}"/>
          </ac:spMkLst>
        </pc:spChg>
        <pc:spChg chg="add mod">
          <ac:chgData name="Vytautas Vaitiekūnas" userId="S::vytautas.vaitiekunas@kurklt.lt::1d88cd32-ba47-470e-aebe-c1862d0ffbe5" providerId="AD" clId="Web-{093730DB-DCD8-460D-9012-14FEBDADA77D}" dt="2020-03-31T18:48:24.576" v="805" actId="1076"/>
          <ac:spMkLst>
            <pc:docMk/>
            <pc:sldMk cId="2484214049" sldId="287"/>
            <ac:spMk id="21" creationId="{13314AF4-FDB6-4CC7-AF40-04A9611D63E0}"/>
          </ac:spMkLst>
        </pc:spChg>
        <pc:spChg chg="del">
          <ac:chgData name="Vytautas Vaitiekūnas" userId="S::vytautas.vaitiekunas@kurklt.lt::1d88cd32-ba47-470e-aebe-c1862d0ffbe5" providerId="AD" clId="Web-{093730DB-DCD8-460D-9012-14FEBDADA77D}" dt="2020-03-31T18:11:51.758" v="235"/>
          <ac:spMkLst>
            <pc:docMk/>
            <pc:sldMk cId="2484214049" sldId="287"/>
            <ac:spMk id="397" creationId="{00000000-0000-0000-0000-000000000000}"/>
          </ac:spMkLst>
        </pc:spChg>
        <pc:spChg chg="mod topLvl">
          <ac:chgData name="Vytautas Vaitiekūnas" userId="S::vytautas.vaitiekunas@kurklt.lt::1d88cd32-ba47-470e-aebe-c1862d0ffbe5" providerId="AD" clId="Web-{093730DB-DCD8-460D-9012-14FEBDADA77D}" dt="2020-03-31T18:38:31.052" v="677" actId="20577"/>
          <ac:spMkLst>
            <pc:docMk/>
            <pc:sldMk cId="2484214049" sldId="287"/>
            <ac:spMk id="401" creationId="{00000000-0000-0000-0000-000000000000}"/>
          </ac:spMkLst>
        </pc:spChg>
        <pc:spChg chg="del topLvl">
          <ac:chgData name="Vytautas Vaitiekūnas" userId="S::vytautas.vaitiekunas@kurklt.lt::1d88cd32-ba47-470e-aebe-c1862d0ffbe5" providerId="AD" clId="Web-{093730DB-DCD8-460D-9012-14FEBDADA77D}" dt="2020-03-31T18:15:04.131" v="273"/>
          <ac:spMkLst>
            <pc:docMk/>
            <pc:sldMk cId="2484214049" sldId="287"/>
            <ac:spMk id="402" creationId="{00000000-0000-0000-0000-000000000000}"/>
          </ac:spMkLst>
        </pc:spChg>
        <pc:grpChg chg="del">
          <ac:chgData name="Vytautas Vaitiekūnas" userId="S::vytautas.vaitiekunas@kurklt.lt::1d88cd32-ba47-470e-aebe-c1862d0ffbe5" providerId="AD" clId="Web-{093730DB-DCD8-460D-9012-14FEBDADA77D}" dt="2020-03-31T18:15:04.131" v="273"/>
          <ac:grpSpMkLst>
            <pc:docMk/>
            <pc:sldMk cId="2484214049" sldId="287"/>
            <ac:grpSpMk id="400" creationId="{00000000-0000-0000-0000-000000000000}"/>
          </ac:grpSpMkLst>
        </pc:grpChg>
        <pc:picChg chg="del">
          <ac:chgData name="Vytautas Vaitiekūnas" userId="S::vytautas.vaitiekunas@kurklt.lt::1d88cd32-ba47-470e-aebe-c1862d0ffbe5" providerId="AD" clId="Web-{093730DB-DCD8-460D-9012-14FEBDADA77D}" dt="2020-03-31T18:15:01.928" v="272"/>
          <ac:picMkLst>
            <pc:docMk/>
            <pc:sldMk cId="2484214049" sldId="287"/>
            <ac:picMk id="2" creationId="{00000000-0000-0000-0000-000000000000}"/>
          </ac:picMkLst>
        </pc:picChg>
      </pc:sldChg>
      <pc:sldChg chg="modSp">
        <pc:chgData name="Vytautas Vaitiekūnas" userId="S::vytautas.vaitiekunas@kurklt.lt::1d88cd32-ba47-470e-aebe-c1862d0ffbe5" providerId="AD" clId="Web-{093730DB-DCD8-460D-9012-14FEBDADA77D}" dt="2020-03-31T19:02:08.660" v="959" actId="20577"/>
        <pc:sldMkLst>
          <pc:docMk/>
          <pc:sldMk cId="906039198" sldId="288"/>
        </pc:sldMkLst>
        <pc:spChg chg="mod">
          <ac:chgData name="Vytautas Vaitiekūnas" userId="S::vytautas.vaitiekunas@kurklt.lt::1d88cd32-ba47-470e-aebe-c1862d0ffbe5" providerId="AD" clId="Web-{093730DB-DCD8-460D-9012-14FEBDADA77D}" dt="2020-03-31T19:02:08.660" v="959" actId="20577"/>
          <ac:spMkLst>
            <pc:docMk/>
            <pc:sldMk cId="906039198" sldId="288"/>
            <ac:spMk id="4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093730DB-DCD8-460D-9012-14FEBDADA77D}" dt="2020-03-31T19:04:11.565" v="1001"/>
        <pc:sldMkLst>
          <pc:docMk/>
          <pc:sldMk cId="308708257" sldId="291"/>
        </pc:sldMkLst>
        <pc:graphicFrameChg chg="mod modGraphic">
          <ac:chgData name="Vytautas Vaitiekūnas" userId="S::vytautas.vaitiekunas@kurklt.lt::1d88cd32-ba47-470e-aebe-c1862d0ffbe5" providerId="AD" clId="Web-{093730DB-DCD8-460D-9012-14FEBDADA77D}" dt="2020-03-31T19:04:11.565" v="1001"/>
          <ac:graphicFrameMkLst>
            <pc:docMk/>
            <pc:sldMk cId="308708257" sldId="291"/>
            <ac:graphicFrameMk id="4" creationId="{00000000-0000-0000-0000-000000000000}"/>
          </ac:graphicFrameMkLst>
        </pc:graphicFrameChg>
      </pc:sldChg>
      <pc:sldChg chg="modSp">
        <pc:chgData name="Vytautas Vaitiekūnas" userId="S::vytautas.vaitiekunas@kurklt.lt::1d88cd32-ba47-470e-aebe-c1862d0ffbe5" providerId="AD" clId="Web-{093730DB-DCD8-460D-9012-14FEBDADA77D}" dt="2020-03-31T18:50:14.887" v="816" actId="20577"/>
        <pc:sldMkLst>
          <pc:docMk/>
          <pc:sldMk cId="901945585" sldId="294"/>
        </pc:sldMkLst>
        <pc:spChg chg="mod">
          <ac:chgData name="Vytautas Vaitiekūnas" userId="S::vytautas.vaitiekunas@kurklt.lt::1d88cd32-ba47-470e-aebe-c1862d0ffbe5" providerId="AD" clId="Web-{093730DB-DCD8-460D-9012-14FEBDADA77D}" dt="2020-03-31T18:50:14.887" v="816" actId="20577"/>
          <ac:spMkLst>
            <pc:docMk/>
            <pc:sldMk cId="901945585" sldId="294"/>
            <ac:spMk id="4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093730DB-DCD8-460D-9012-14FEBDADA77D}" dt="2020-03-31T18:06:29.887" v="214" actId="14100"/>
        <pc:sldMkLst>
          <pc:docMk/>
          <pc:sldMk cId="4196859108" sldId="295"/>
        </pc:sldMkLst>
        <pc:spChg chg="mod">
          <ac:chgData name="Vytautas Vaitiekūnas" userId="S::vytautas.vaitiekunas@kurklt.lt::1d88cd32-ba47-470e-aebe-c1862d0ffbe5" providerId="AD" clId="Web-{093730DB-DCD8-460D-9012-14FEBDADA77D}" dt="2020-03-31T18:06:29.887" v="214" actId="14100"/>
          <ac:spMkLst>
            <pc:docMk/>
            <pc:sldMk cId="4196859108" sldId="295"/>
            <ac:spMk id="2" creationId="{00000000-0000-0000-0000-000000000000}"/>
          </ac:spMkLst>
        </pc:spChg>
      </pc:sldChg>
    </pc:docChg>
  </pc:docChgLst>
  <pc:docChgLst>
    <pc:chgData name="Dovilė Sujetaitė" userId="S::dovile.sujetaite@kurklt.lt::a882832e-847c-4685-bbf9-82a56c051e2f" providerId="AD" clId="Web-{3ABD49A3-5D13-4C82-8DFF-24224D16008D}"/>
    <pc:docChg chg="delSld modSld">
      <pc:chgData name="Dovilė Sujetaitė" userId="S::dovile.sujetaite@kurklt.lt::a882832e-847c-4685-bbf9-82a56c051e2f" providerId="AD" clId="Web-{3ABD49A3-5D13-4C82-8DFF-24224D16008D}" dt="2020-04-07T06:44:40.998" v="277"/>
      <pc:docMkLst>
        <pc:docMk/>
      </pc:docMkLst>
      <pc:sldChg chg="modSp">
        <pc:chgData name="Dovilė Sujetaitė" userId="S::dovile.sujetaite@kurklt.lt::a882832e-847c-4685-bbf9-82a56c051e2f" providerId="AD" clId="Web-{3ABD49A3-5D13-4C82-8DFF-24224D16008D}" dt="2020-04-07T06:43:50.404" v="276" actId="1076"/>
        <pc:sldMkLst>
          <pc:docMk/>
          <pc:sldMk cId="0" sldId="264"/>
        </pc:sldMkLst>
        <pc:spChg chg="mod">
          <ac:chgData name="Dovilė Sujetaitė" userId="S::dovile.sujetaite@kurklt.lt::a882832e-847c-4685-bbf9-82a56c051e2f" providerId="AD" clId="Web-{3ABD49A3-5D13-4C82-8DFF-24224D16008D}" dt="2020-04-07T06:43:50.404" v="276" actId="1076"/>
          <ac:spMkLst>
            <pc:docMk/>
            <pc:sldMk cId="0" sldId="264"/>
            <ac:spMk id="534" creationId="{00000000-0000-0000-0000-000000000000}"/>
          </ac:spMkLst>
        </pc:spChg>
      </pc:sldChg>
      <pc:sldChg chg="del">
        <pc:chgData name="Dovilė Sujetaitė" userId="S::dovile.sujetaite@kurklt.lt::a882832e-847c-4685-bbf9-82a56c051e2f" providerId="AD" clId="Web-{3ABD49A3-5D13-4C82-8DFF-24224D16008D}" dt="2020-04-07T06:44:40.998" v="277"/>
        <pc:sldMkLst>
          <pc:docMk/>
          <pc:sldMk cId="2484214049" sldId="287"/>
        </pc:sldMkLst>
      </pc:sldChg>
      <pc:sldChg chg="modSp">
        <pc:chgData name="Dovilė Sujetaitė" userId="S::dovile.sujetaite@kurklt.lt::a882832e-847c-4685-bbf9-82a56c051e2f" providerId="AD" clId="Web-{3ABD49A3-5D13-4C82-8DFF-24224D16008D}" dt="2020-04-07T06:27:23.309" v="49" actId="20577"/>
        <pc:sldMkLst>
          <pc:docMk/>
          <pc:sldMk cId="3188349201" sldId="299"/>
        </pc:sldMkLst>
        <pc:spChg chg="mod">
          <ac:chgData name="Dovilė Sujetaitė" userId="S::dovile.sujetaite@kurklt.lt::a882832e-847c-4685-bbf9-82a56c051e2f" providerId="AD" clId="Web-{3ABD49A3-5D13-4C82-8DFF-24224D16008D}" dt="2020-04-07T06:23:49.247" v="36" actId="1076"/>
          <ac:spMkLst>
            <pc:docMk/>
            <pc:sldMk cId="3188349201" sldId="299"/>
            <ac:spMk id="15" creationId="{98C43A2A-8552-4BAF-94D4-0EA86B5E1800}"/>
          </ac:spMkLst>
        </pc:spChg>
        <pc:spChg chg="mod">
          <ac:chgData name="Dovilė Sujetaitė" userId="S::dovile.sujetaite@kurklt.lt::a882832e-847c-4685-bbf9-82a56c051e2f" providerId="AD" clId="Web-{3ABD49A3-5D13-4C82-8DFF-24224D16008D}" dt="2020-04-07T06:23:29.606" v="24" actId="20577"/>
          <ac:spMkLst>
            <pc:docMk/>
            <pc:sldMk cId="3188349201" sldId="299"/>
            <ac:spMk id="17" creationId="{BF575C8B-E236-43A8-A654-6238BA06D20F}"/>
          </ac:spMkLst>
        </pc:spChg>
        <pc:spChg chg="mod">
          <ac:chgData name="Dovilė Sujetaitė" userId="S::dovile.sujetaite@kurklt.lt::a882832e-847c-4685-bbf9-82a56c051e2f" providerId="AD" clId="Web-{3ABD49A3-5D13-4C82-8DFF-24224D16008D}" dt="2020-04-07T06:27:23.309" v="49" actId="20577"/>
          <ac:spMkLst>
            <pc:docMk/>
            <pc:sldMk cId="3188349201" sldId="299"/>
            <ac:spMk id="21" creationId="{BF815F6D-F34F-4148-A500-9EF580B758E1}"/>
          </ac:spMkLst>
        </pc:spChg>
        <pc:spChg chg="mod">
          <ac:chgData name="Dovilė Sujetaitė" userId="S::dovile.sujetaite@kurklt.lt::a882832e-847c-4685-bbf9-82a56c051e2f" providerId="AD" clId="Web-{3ABD49A3-5D13-4C82-8DFF-24224D16008D}" dt="2020-04-07T06:27:21.700" v="47" actId="20577"/>
          <ac:spMkLst>
            <pc:docMk/>
            <pc:sldMk cId="3188349201" sldId="299"/>
            <ac:spMk id="30" creationId="{EF43AC6A-ABFC-4354-BDB0-85F75FF905D9}"/>
          </ac:spMkLst>
        </pc:spChg>
      </pc:sldChg>
      <pc:sldChg chg="modSp">
        <pc:chgData name="Dovilė Sujetaitė" userId="S::dovile.sujetaite@kurklt.lt::a882832e-847c-4685-bbf9-82a56c051e2f" providerId="AD" clId="Web-{3ABD49A3-5D13-4C82-8DFF-24224D16008D}" dt="2020-04-07T06:32:38.060" v="99" actId="14100"/>
        <pc:sldMkLst>
          <pc:docMk/>
          <pc:sldMk cId="1213739581" sldId="300"/>
        </pc:sldMkLst>
        <pc:spChg chg="mod">
          <ac:chgData name="Dovilė Sujetaitė" userId="S::dovile.sujetaite@kurklt.lt::a882832e-847c-4685-bbf9-82a56c051e2f" providerId="AD" clId="Web-{3ABD49A3-5D13-4C82-8DFF-24224D16008D}" dt="2020-04-07T06:32:38.060" v="99" actId="14100"/>
          <ac:spMkLst>
            <pc:docMk/>
            <pc:sldMk cId="1213739581" sldId="300"/>
            <ac:spMk id="4" creationId="{7DF99D65-6C49-48AC-BA7D-3931EE89DF18}"/>
          </ac:spMkLst>
        </pc:spChg>
      </pc:sldChg>
      <pc:sldChg chg="modSp">
        <pc:chgData name="Dovilė Sujetaitė" userId="S::dovile.sujetaite@kurklt.lt::a882832e-847c-4685-bbf9-82a56c051e2f" providerId="AD" clId="Web-{3ABD49A3-5D13-4C82-8DFF-24224D16008D}" dt="2020-04-07T06:42:25.763" v="274" actId="20577"/>
        <pc:sldMkLst>
          <pc:docMk/>
          <pc:sldMk cId="726366574" sldId="302"/>
        </pc:sldMkLst>
        <pc:spChg chg="mod">
          <ac:chgData name="Dovilė Sujetaitė" userId="S::dovile.sujetaite@kurklt.lt::a882832e-847c-4685-bbf9-82a56c051e2f" providerId="AD" clId="Web-{3ABD49A3-5D13-4C82-8DFF-24224D16008D}" dt="2020-04-07T06:36:46.654" v="171" actId="14100"/>
          <ac:spMkLst>
            <pc:docMk/>
            <pc:sldMk cId="726366574" sldId="302"/>
            <ac:spMk id="3" creationId="{EBB37A3C-5563-4AED-9265-0855A73BFBE7}"/>
          </ac:spMkLst>
        </pc:spChg>
        <pc:spChg chg="mod">
          <ac:chgData name="Dovilė Sujetaitė" userId="S::dovile.sujetaite@kurklt.lt::a882832e-847c-4685-bbf9-82a56c051e2f" providerId="AD" clId="Web-{3ABD49A3-5D13-4C82-8DFF-24224D16008D}" dt="2020-04-07T06:38:09.575" v="175" actId="1076"/>
          <ac:spMkLst>
            <pc:docMk/>
            <pc:sldMk cId="726366574" sldId="302"/>
            <ac:spMk id="6" creationId="{69220795-00D9-42D6-B445-89C1922663F8}"/>
          </ac:spMkLst>
        </pc:spChg>
        <pc:spChg chg="mod">
          <ac:chgData name="Dovilė Sujetaitė" userId="S::dovile.sujetaite@kurklt.lt::a882832e-847c-4685-bbf9-82a56c051e2f" providerId="AD" clId="Web-{3ABD49A3-5D13-4C82-8DFF-24224D16008D}" dt="2020-04-07T06:39:36.419" v="220" actId="20577"/>
          <ac:spMkLst>
            <pc:docMk/>
            <pc:sldMk cId="726366574" sldId="302"/>
            <ac:spMk id="7" creationId="{8CE09651-593D-4498-B97C-BF115FF88540}"/>
          </ac:spMkLst>
        </pc:spChg>
        <pc:spChg chg="mod">
          <ac:chgData name="Dovilė Sujetaitė" userId="S::dovile.sujetaite@kurklt.lt::a882832e-847c-4685-bbf9-82a56c051e2f" providerId="AD" clId="Web-{3ABD49A3-5D13-4C82-8DFF-24224D16008D}" dt="2020-04-07T06:38:32.482" v="181" actId="20577"/>
          <ac:spMkLst>
            <pc:docMk/>
            <pc:sldMk cId="726366574" sldId="302"/>
            <ac:spMk id="12" creationId="{7E2DBB85-8F29-410A-8CFB-ACA38BCF197A}"/>
          </ac:spMkLst>
        </pc:spChg>
        <pc:spChg chg="mod">
          <ac:chgData name="Dovilė Sujetaitė" userId="S::dovile.sujetaite@kurklt.lt::a882832e-847c-4685-bbf9-82a56c051e2f" providerId="AD" clId="Web-{3ABD49A3-5D13-4C82-8DFF-24224D16008D}" dt="2020-04-07T06:38:19.841" v="176" actId="1076"/>
          <ac:spMkLst>
            <pc:docMk/>
            <pc:sldMk cId="726366574" sldId="302"/>
            <ac:spMk id="16" creationId="{D95774E5-2F81-42A8-9C9B-4ABFC50AF478}"/>
          </ac:spMkLst>
        </pc:spChg>
        <pc:spChg chg="mod">
          <ac:chgData name="Dovilė Sujetaitė" userId="S::dovile.sujetaite@kurklt.lt::a882832e-847c-4685-bbf9-82a56c051e2f" providerId="AD" clId="Web-{3ABD49A3-5D13-4C82-8DFF-24224D16008D}" dt="2020-04-07T06:42:25.763" v="274" actId="20577"/>
          <ac:spMkLst>
            <pc:docMk/>
            <pc:sldMk cId="726366574" sldId="302"/>
            <ac:spMk id="21" creationId="{13314AF4-FDB6-4CC7-AF40-04A9611D63E0}"/>
          </ac:spMkLst>
        </pc:spChg>
      </pc:sldChg>
      <pc:sldChg chg="modSp">
        <pc:chgData name="Dovilė Sujetaitė" userId="S::dovile.sujetaite@kurklt.lt::a882832e-847c-4685-bbf9-82a56c051e2f" providerId="AD" clId="Web-{3ABD49A3-5D13-4C82-8DFF-24224D16008D}" dt="2020-04-07T06:19:52.950" v="3" actId="20577"/>
        <pc:sldMkLst>
          <pc:docMk/>
          <pc:sldMk cId="1234856224" sldId="305"/>
        </pc:sldMkLst>
        <pc:spChg chg="mod">
          <ac:chgData name="Dovilė Sujetaitė" userId="S::dovile.sujetaite@kurklt.lt::a882832e-847c-4685-bbf9-82a56c051e2f" providerId="AD" clId="Web-{3ABD49A3-5D13-4C82-8DFF-24224D16008D}" dt="2020-04-07T06:19:52.950" v="3" actId="20577"/>
          <ac:spMkLst>
            <pc:docMk/>
            <pc:sldMk cId="1234856224" sldId="305"/>
            <ac:spMk id="26" creationId="{93E32B55-8CA2-4C47-BF64-0D80F4AF671C}"/>
          </ac:spMkLst>
        </pc:spChg>
        <pc:spChg chg="mod">
          <ac:chgData name="Dovilė Sujetaitė" userId="S::dovile.sujetaite@kurklt.lt::a882832e-847c-4685-bbf9-82a56c051e2f" providerId="AD" clId="Web-{3ABD49A3-5D13-4C82-8DFF-24224D16008D}" dt="2020-04-07T06:19:48.324" v="0" actId="20577"/>
          <ac:spMkLst>
            <pc:docMk/>
            <pc:sldMk cId="1234856224" sldId="305"/>
            <ac:spMk id="28" creationId="{988666D2-8702-4E91-9FAE-F82295B0709B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826C824C-100F-4914-B081-6336FD66D323}"/>
    <pc:docChg chg="modSld">
      <pc:chgData name="Skaidrilė Grigaitė-Mockevičienė" userId="S::skaidrile.grigaite@kurklt.lt::4f18ed95-f704-4480-a25d-f4f91b4f5cbf" providerId="AD" clId="Web-{826C824C-100F-4914-B081-6336FD66D323}" dt="2020-04-01T15:11:25.100" v="45" actId="20577"/>
      <pc:docMkLst>
        <pc:docMk/>
      </pc:docMkLst>
      <pc:sldChg chg="modSp">
        <pc:chgData name="Skaidrilė Grigaitė-Mockevičienė" userId="S::skaidrile.grigaite@kurklt.lt::4f18ed95-f704-4480-a25d-f4f91b4f5cbf" providerId="AD" clId="Web-{826C824C-100F-4914-B081-6336FD66D323}" dt="2020-04-01T14:52:44.878" v="36" actId="20577"/>
        <pc:sldMkLst>
          <pc:docMk/>
          <pc:sldMk cId="0" sldId="260"/>
        </pc:sldMkLst>
        <pc:spChg chg="mod">
          <ac:chgData name="Skaidrilė Grigaitė-Mockevičienė" userId="S::skaidrile.grigaite@kurklt.lt::4f18ed95-f704-4480-a25d-f4f91b4f5cbf" providerId="AD" clId="Web-{826C824C-100F-4914-B081-6336FD66D323}" dt="2020-04-01T14:52:44.878" v="36" actId="20577"/>
          <ac:spMkLst>
            <pc:docMk/>
            <pc:sldMk cId="0" sldId="260"/>
            <ac:spMk id="4" creationId="{7DF99D65-6C49-48AC-BA7D-3931EE89DF18}"/>
          </ac:spMkLst>
        </pc:spChg>
        <pc:spChg chg="mod">
          <ac:chgData name="Skaidrilė Grigaitė-Mockevičienė" userId="S::skaidrile.grigaite@kurklt.lt::4f18ed95-f704-4480-a25d-f4f91b4f5cbf" providerId="AD" clId="Web-{826C824C-100F-4914-B081-6336FD66D323}" dt="2020-04-01T14:41:19.759" v="2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826C824C-100F-4914-B081-6336FD66D323}" dt="2020-04-01T15:11:25.100" v="44" actId="20577"/>
        <pc:sldMkLst>
          <pc:docMk/>
          <pc:sldMk cId="1213739581" sldId="300"/>
        </pc:sldMkLst>
        <pc:spChg chg="mod">
          <ac:chgData name="Skaidrilė Grigaitė-Mockevičienė" userId="S::skaidrile.grigaite@kurklt.lt::4f18ed95-f704-4480-a25d-f4f91b4f5cbf" providerId="AD" clId="Web-{826C824C-100F-4914-B081-6336FD66D323}" dt="2020-04-01T15:11:25.100" v="44" actId="20577"/>
          <ac:spMkLst>
            <pc:docMk/>
            <pc:sldMk cId="1213739581" sldId="300"/>
            <ac:spMk id="4" creationId="{7DF99D65-6C49-48AC-BA7D-3931EE89DF18}"/>
          </ac:spMkLst>
        </pc:spChg>
      </pc:sldChg>
    </pc:docChg>
  </pc:docChgLst>
  <pc:docChgLst>
    <pc:chgData name="Vytautas Vaitiekūnas" userId="S::vytautas.vaitiekunas@kurklt.lt::1d88cd32-ba47-470e-aebe-c1862d0ffbe5" providerId="AD" clId="Web-{19238E93-B0A9-487A-8B6C-A2828A378C89}"/>
    <pc:docChg chg="modSld">
      <pc:chgData name="Vytautas Vaitiekūnas" userId="S::vytautas.vaitiekunas@kurklt.lt::1d88cd32-ba47-470e-aebe-c1862d0ffbe5" providerId="AD" clId="Web-{19238E93-B0A9-487A-8B6C-A2828A378C89}" dt="2020-04-06T15:41:26.721" v="0"/>
      <pc:docMkLst>
        <pc:docMk/>
      </pc:docMkLst>
      <pc:sldChg chg="delSp">
        <pc:chgData name="Vytautas Vaitiekūnas" userId="S::vytautas.vaitiekunas@kurklt.lt::1d88cd32-ba47-470e-aebe-c1862d0ffbe5" providerId="AD" clId="Web-{19238E93-B0A9-487A-8B6C-A2828A378C89}" dt="2020-04-06T15:41:26.721" v="0"/>
        <pc:sldMkLst>
          <pc:docMk/>
          <pc:sldMk cId="2484214049" sldId="287"/>
        </pc:sldMkLst>
        <pc:spChg chg="del">
          <ac:chgData name="Vytautas Vaitiekūnas" userId="S::vytautas.vaitiekunas@kurklt.lt::1d88cd32-ba47-470e-aebe-c1862d0ffbe5" providerId="AD" clId="Web-{19238E93-B0A9-487A-8B6C-A2828A378C89}" dt="2020-04-06T15:41:26.721" v="0"/>
          <ac:spMkLst>
            <pc:docMk/>
            <pc:sldMk cId="2484214049" sldId="287"/>
            <ac:spMk id="6" creationId="{2D1C59D5-6FFC-40E8-BCB9-2360CB007159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2F8E4902-7C81-440A-8625-7FD016A9F2ED}"/>
    <pc:docChg chg="modSld">
      <pc:chgData name="Skaidrilė Grigaitė-Mockevičienė" userId="S::skaidrile.grigaite@kurklt.lt::4f18ed95-f704-4480-a25d-f4f91b4f5cbf" providerId="AD" clId="Web-{2F8E4902-7C81-440A-8625-7FD016A9F2ED}" dt="2020-05-13T18:53:22.531" v="16" actId="1076"/>
      <pc:docMkLst>
        <pc:docMk/>
      </pc:docMkLst>
      <pc:sldChg chg="modSp">
        <pc:chgData name="Skaidrilė Grigaitė-Mockevičienė" userId="S::skaidrile.grigaite@kurklt.lt::4f18ed95-f704-4480-a25d-f4f91b4f5cbf" providerId="AD" clId="Web-{2F8E4902-7C81-440A-8625-7FD016A9F2ED}" dt="2020-05-13T18:53:22.531" v="16" actId="1076"/>
        <pc:sldMkLst>
          <pc:docMk/>
          <pc:sldMk cId="726366574" sldId="302"/>
        </pc:sldMkLst>
        <pc:spChg chg="mod">
          <ac:chgData name="Skaidrilė Grigaitė-Mockevičienė" userId="S::skaidrile.grigaite@kurklt.lt::4f18ed95-f704-4480-a25d-f4f91b4f5cbf" providerId="AD" clId="Web-{2F8E4902-7C81-440A-8625-7FD016A9F2ED}" dt="2020-05-13T18:53:11.765" v="13" actId="20577"/>
          <ac:spMkLst>
            <pc:docMk/>
            <pc:sldMk cId="726366574" sldId="302"/>
            <ac:spMk id="6" creationId="{69220795-00D9-42D6-B445-89C1922663F8}"/>
          </ac:spMkLst>
        </pc:spChg>
        <pc:picChg chg="mod">
          <ac:chgData name="Skaidrilė Grigaitė-Mockevičienė" userId="S::skaidrile.grigaite@kurklt.lt::4f18ed95-f704-4480-a25d-f4f91b4f5cbf" providerId="AD" clId="Web-{2F8E4902-7C81-440A-8625-7FD016A9F2ED}" dt="2020-05-13T18:53:22.531" v="16" actId="1076"/>
          <ac:picMkLst>
            <pc:docMk/>
            <pc:sldMk cId="726366574" sldId="302"/>
            <ac:picMk id="17" creationId="{6943CD5E-DED9-461B-9DC3-6E008AB04863}"/>
          </ac:picMkLst>
        </pc:picChg>
      </pc:sldChg>
      <pc:sldChg chg="modSp">
        <pc:chgData name="Skaidrilė Grigaitė-Mockevičienė" userId="S::skaidrile.grigaite@kurklt.lt::4f18ed95-f704-4480-a25d-f4f91b4f5cbf" providerId="AD" clId="Web-{2F8E4902-7C81-440A-8625-7FD016A9F2ED}" dt="2020-05-13T18:45:32.559" v="9" actId="20577"/>
        <pc:sldMkLst>
          <pc:docMk/>
          <pc:sldMk cId="434571795" sldId="327"/>
        </pc:sldMkLst>
        <pc:spChg chg="mod">
          <ac:chgData name="Skaidrilė Grigaitė-Mockevičienė" userId="S::skaidrile.grigaite@kurklt.lt::4f18ed95-f704-4480-a25d-f4f91b4f5cbf" providerId="AD" clId="Web-{2F8E4902-7C81-440A-8625-7FD016A9F2ED}" dt="2020-05-13T18:45:32.559" v="9" actId="20577"/>
          <ac:spMkLst>
            <pc:docMk/>
            <pc:sldMk cId="434571795" sldId="327"/>
            <ac:spMk id="10" creationId="{1CC9BFCD-355C-4395-A8C9-568CF0DBC6BF}"/>
          </ac:spMkLst>
        </pc:spChg>
      </pc:sldChg>
    </pc:docChg>
  </pc:docChgLst>
  <pc:docChgLst>
    <pc:chgData name="Vytautas Vaitiekūnas" userId="S::vytautas.vaitiekunas@kurklt.lt::1d88cd32-ba47-470e-aebe-c1862d0ffbe5" providerId="AD" clId="Web-{ACDC770A-4DE5-44C1-8758-F7D675D50D4E}"/>
    <pc:docChg chg="modSld">
      <pc:chgData name="Vytautas Vaitiekūnas" userId="S::vytautas.vaitiekunas@kurklt.lt::1d88cd32-ba47-470e-aebe-c1862d0ffbe5" providerId="AD" clId="Web-{ACDC770A-4DE5-44C1-8758-F7D675D50D4E}" dt="2020-05-28T20:05:01.154" v="64" actId="20577"/>
      <pc:docMkLst>
        <pc:docMk/>
      </pc:docMkLst>
      <pc:sldChg chg="modSp">
        <pc:chgData name="Vytautas Vaitiekūnas" userId="S::vytautas.vaitiekunas@kurklt.lt::1d88cd32-ba47-470e-aebe-c1862d0ffbe5" providerId="AD" clId="Web-{ACDC770A-4DE5-44C1-8758-F7D675D50D4E}" dt="2020-05-28T19:42:32.012" v="60" actId="20577"/>
        <pc:sldMkLst>
          <pc:docMk/>
          <pc:sldMk cId="368095192" sldId="310"/>
        </pc:sldMkLst>
        <pc:spChg chg="mod">
          <ac:chgData name="Vytautas Vaitiekūnas" userId="S::vytautas.vaitiekunas@kurklt.lt::1d88cd32-ba47-470e-aebe-c1862d0ffbe5" providerId="AD" clId="Web-{ACDC770A-4DE5-44C1-8758-F7D675D50D4E}" dt="2020-05-28T19:42:32.012" v="60" actId="20577"/>
          <ac:spMkLst>
            <pc:docMk/>
            <pc:sldMk cId="368095192" sldId="310"/>
            <ac:spMk id="4" creationId="{C3D04776-4C22-436E-B4BE-0FB6C9A38ECF}"/>
          </ac:spMkLst>
        </pc:spChg>
        <pc:spChg chg="mod">
          <ac:chgData name="Vytautas Vaitiekūnas" userId="S::vytautas.vaitiekunas@kurklt.lt::1d88cd32-ba47-470e-aebe-c1862d0ffbe5" providerId="AD" clId="Web-{ACDC770A-4DE5-44C1-8758-F7D675D50D4E}" dt="2020-05-28T19:23:02.354" v="11" actId="1076"/>
          <ac:spMkLst>
            <pc:docMk/>
            <pc:sldMk cId="368095192" sldId="310"/>
            <ac:spMk id="6" creationId="{56FF6A9E-EFB5-456D-B552-7612F4FA1658}"/>
          </ac:spMkLst>
        </pc:spChg>
        <pc:spChg chg="mod">
          <ac:chgData name="Vytautas Vaitiekūnas" userId="S::vytautas.vaitiekunas@kurklt.lt::1d88cd32-ba47-470e-aebe-c1862d0ffbe5" providerId="AD" clId="Web-{ACDC770A-4DE5-44C1-8758-F7D675D50D4E}" dt="2020-05-28T19:22:59.417" v="10" actId="1076"/>
          <ac:spMkLst>
            <pc:docMk/>
            <pc:sldMk cId="368095192" sldId="310"/>
            <ac:spMk id="7" creationId="{34F19B65-4FD1-4162-AB84-445E2F7BEEFC}"/>
          </ac:spMkLst>
        </pc:spChg>
        <pc:spChg chg="mod">
          <ac:chgData name="Vytautas Vaitiekūnas" userId="S::vytautas.vaitiekunas@kurklt.lt::1d88cd32-ba47-470e-aebe-c1862d0ffbe5" providerId="AD" clId="Web-{ACDC770A-4DE5-44C1-8758-F7D675D50D4E}" dt="2020-05-28T19:35:49.683" v="36" actId="14100"/>
          <ac:spMkLst>
            <pc:docMk/>
            <pc:sldMk cId="368095192" sldId="310"/>
            <ac:spMk id="12" creationId="{25FC982A-7B18-4E6B-83B4-0C53A9B9E2B8}"/>
          </ac:spMkLst>
        </pc:spChg>
      </pc:sldChg>
      <pc:sldChg chg="modSp">
        <pc:chgData name="Vytautas Vaitiekūnas" userId="S::vytautas.vaitiekunas@kurklt.lt::1d88cd32-ba47-470e-aebe-c1862d0ffbe5" providerId="AD" clId="Web-{ACDC770A-4DE5-44C1-8758-F7D675D50D4E}" dt="2020-05-28T19:16:04.993" v="9" actId="1076"/>
        <pc:sldMkLst>
          <pc:docMk/>
          <pc:sldMk cId="2909443561" sldId="332"/>
        </pc:sldMkLst>
        <pc:spChg chg="mod">
          <ac:chgData name="Vytautas Vaitiekūnas" userId="S::vytautas.vaitiekunas@kurklt.lt::1d88cd32-ba47-470e-aebe-c1862d0ffbe5" providerId="AD" clId="Web-{ACDC770A-4DE5-44C1-8758-F7D675D50D4E}" dt="2020-05-28T19:16:01.040" v="8" actId="1076"/>
          <ac:spMkLst>
            <pc:docMk/>
            <pc:sldMk cId="2909443561" sldId="332"/>
            <ac:spMk id="3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ACDC770A-4DE5-44C1-8758-F7D675D50D4E}" dt="2020-05-28T19:16:04.993" v="9" actId="1076"/>
          <ac:spMkLst>
            <pc:docMk/>
            <pc:sldMk cId="2909443561" sldId="332"/>
            <ac:spMk id="7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ACDC770A-4DE5-44C1-8758-F7D675D50D4E}" dt="2020-05-28T20:05:01.154" v="63" actId="20577"/>
        <pc:sldMkLst>
          <pc:docMk/>
          <pc:sldMk cId="2549759053" sldId="368"/>
        </pc:sldMkLst>
        <pc:spChg chg="mod">
          <ac:chgData name="Vytautas Vaitiekūnas" userId="S::vytautas.vaitiekunas@kurklt.lt::1d88cd32-ba47-470e-aebe-c1862d0ffbe5" providerId="AD" clId="Web-{ACDC770A-4DE5-44C1-8758-F7D675D50D4E}" dt="2020-05-28T20:05:01.154" v="63" actId="20577"/>
          <ac:spMkLst>
            <pc:docMk/>
            <pc:sldMk cId="2549759053" sldId="368"/>
            <ac:spMk id="3" creationId="{3F5D852D-246F-48A8-A4BC-50F11DF49634}"/>
          </ac:spMkLst>
        </pc:spChg>
      </pc:sldChg>
    </pc:docChg>
  </pc:docChgLst>
  <pc:docChgLst>
    <pc:chgData name="Vytautas Vaitiekūnas" userId="S::vytautas.vaitiekunas@kurklt.lt::1d88cd32-ba47-470e-aebe-c1862d0ffbe5" providerId="AD" clId="Web-{BC373742-4EE4-43D1-9064-00C0B17F0980}"/>
    <pc:docChg chg="addSld modSld sldOrd">
      <pc:chgData name="Vytautas Vaitiekūnas" userId="S::vytautas.vaitiekunas@kurklt.lt::1d88cd32-ba47-470e-aebe-c1862d0ffbe5" providerId="AD" clId="Web-{BC373742-4EE4-43D1-9064-00C0B17F0980}" dt="2020-06-09T14:19:12.852" v="254" actId="20577"/>
      <pc:docMkLst>
        <pc:docMk/>
      </pc:docMkLst>
      <pc:sldChg chg="addSp delSp">
        <pc:chgData name="Vytautas Vaitiekūnas" userId="S::vytautas.vaitiekunas@kurklt.lt::1d88cd32-ba47-470e-aebe-c1862d0ffbe5" providerId="AD" clId="Web-{BC373742-4EE4-43D1-9064-00C0B17F0980}" dt="2020-06-09T14:07:47.435" v="2"/>
        <pc:sldMkLst>
          <pc:docMk/>
          <pc:sldMk cId="3908647974" sldId="372"/>
        </pc:sldMkLst>
        <pc:picChg chg="add del">
          <ac:chgData name="Vytautas Vaitiekūnas" userId="S::vytautas.vaitiekunas@kurklt.lt::1d88cd32-ba47-470e-aebe-c1862d0ffbe5" providerId="AD" clId="Web-{BC373742-4EE4-43D1-9064-00C0B17F0980}" dt="2020-06-09T14:07:47.435" v="2"/>
          <ac:picMkLst>
            <pc:docMk/>
            <pc:sldMk cId="3908647974" sldId="372"/>
            <ac:picMk id="3" creationId="{E8BF7F04-EF88-4BC2-8926-66C8B4078C5D}"/>
          </ac:picMkLst>
        </pc:picChg>
      </pc:sldChg>
      <pc:sldChg chg="addSp ord">
        <pc:chgData name="Vytautas Vaitiekūnas" userId="S::vytautas.vaitiekunas@kurklt.lt::1d88cd32-ba47-470e-aebe-c1862d0ffbe5" providerId="AD" clId="Web-{BC373742-4EE4-43D1-9064-00C0B17F0980}" dt="2020-06-09T14:08:55.905" v="4"/>
        <pc:sldMkLst>
          <pc:docMk/>
          <pc:sldMk cId="1037357767" sldId="376"/>
        </pc:sldMkLst>
        <pc:picChg chg="add">
          <ac:chgData name="Vytautas Vaitiekūnas" userId="S::vytautas.vaitiekunas@kurklt.lt::1d88cd32-ba47-470e-aebe-c1862d0ffbe5" providerId="AD" clId="Web-{BC373742-4EE4-43D1-9064-00C0B17F0980}" dt="2020-06-09T14:07:38.247" v="0"/>
          <ac:picMkLst>
            <pc:docMk/>
            <pc:sldMk cId="1037357767" sldId="376"/>
            <ac:picMk id="3" creationId="{2443BE30-B720-4CB5-9BCF-93D57E88C536}"/>
          </ac:picMkLst>
        </pc:picChg>
      </pc:sldChg>
      <pc:sldChg chg="addSp delSp modSp add replId">
        <pc:chgData name="Vytautas Vaitiekūnas" userId="S::vytautas.vaitiekunas@kurklt.lt::1d88cd32-ba47-470e-aebe-c1862d0ffbe5" providerId="AD" clId="Web-{BC373742-4EE4-43D1-9064-00C0B17F0980}" dt="2020-06-09T14:16:58.881" v="168" actId="14100"/>
        <pc:sldMkLst>
          <pc:docMk/>
          <pc:sldMk cId="372140429" sldId="379"/>
        </pc:sldMkLst>
        <pc:spChg chg="add mod">
          <ac:chgData name="Vytautas Vaitiekūnas" userId="S::vytautas.vaitiekunas@kurklt.lt::1d88cd32-ba47-470e-aebe-c1862d0ffbe5" providerId="AD" clId="Web-{BC373742-4EE4-43D1-9064-00C0B17F0980}" dt="2020-06-09T14:16:58.881" v="168" actId="14100"/>
          <ac:spMkLst>
            <pc:docMk/>
            <pc:sldMk cId="372140429" sldId="379"/>
            <ac:spMk id="2" creationId="{8326C6D2-40AC-4895-9E23-5EA979715109}"/>
          </ac:spMkLst>
        </pc:spChg>
        <pc:spChg chg="mod">
          <ac:chgData name="Vytautas Vaitiekūnas" userId="S::vytautas.vaitiekunas@kurklt.lt::1d88cd32-ba47-470e-aebe-c1862d0ffbe5" providerId="AD" clId="Web-{BC373742-4EE4-43D1-9064-00C0B17F0980}" dt="2020-06-09T14:09:01.795" v="10" actId="20577"/>
          <ac:spMkLst>
            <pc:docMk/>
            <pc:sldMk cId="372140429" sldId="379"/>
            <ac:spMk id="4" creationId="{00000000-0000-0000-0000-000000000000}"/>
          </ac:spMkLst>
        </pc:spChg>
        <pc:spChg chg="del">
          <ac:chgData name="Vytautas Vaitiekūnas" userId="S::vytautas.vaitiekunas@kurklt.lt::1d88cd32-ba47-470e-aebe-c1862d0ffbe5" providerId="AD" clId="Web-{BC373742-4EE4-43D1-9064-00C0B17F0980}" dt="2020-06-09T14:11:59.423" v="84"/>
          <ac:spMkLst>
            <pc:docMk/>
            <pc:sldMk cId="372140429" sldId="379"/>
            <ac:spMk id="5" creationId="{00000000-0000-0000-0000-000000000000}"/>
          </ac:spMkLst>
        </pc:spChg>
        <pc:graphicFrameChg chg="del">
          <ac:chgData name="Vytautas Vaitiekūnas" userId="S::vytautas.vaitiekunas@kurklt.lt::1d88cd32-ba47-470e-aebe-c1862d0ffbe5" providerId="AD" clId="Web-{BC373742-4EE4-43D1-9064-00C0B17F0980}" dt="2020-06-09T14:08:58.858" v="5"/>
          <ac:graphicFrameMkLst>
            <pc:docMk/>
            <pc:sldMk cId="372140429" sldId="379"/>
            <ac:graphicFrameMk id="8" creationId="{00000000-0008-0000-0000-000002000000}"/>
          </ac:graphicFrameMkLst>
        </pc:graphicFrameChg>
      </pc:sldChg>
      <pc:sldChg chg="modSp add replId">
        <pc:chgData name="Vytautas Vaitiekūnas" userId="S::vytautas.vaitiekunas@kurklt.lt::1d88cd32-ba47-470e-aebe-c1862d0ffbe5" providerId="AD" clId="Web-{BC373742-4EE4-43D1-9064-00C0B17F0980}" dt="2020-06-09T14:17:06.975" v="170" actId="1076"/>
        <pc:sldMkLst>
          <pc:docMk/>
          <pc:sldMk cId="2236333019" sldId="380"/>
        </pc:sldMkLst>
        <pc:spChg chg="mod">
          <ac:chgData name="Vytautas Vaitiekūnas" userId="S::vytautas.vaitiekunas@kurklt.lt::1d88cd32-ba47-470e-aebe-c1862d0ffbe5" providerId="AD" clId="Web-{BC373742-4EE4-43D1-9064-00C0B17F0980}" dt="2020-06-09T14:17:06.975" v="170" actId="1076"/>
          <ac:spMkLst>
            <pc:docMk/>
            <pc:sldMk cId="2236333019" sldId="380"/>
            <ac:spMk id="2" creationId="{8326C6D2-40AC-4895-9E23-5EA979715109}"/>
          </ac:spMkLst>
        </pc:spChg>
      </pc:sldChg>
      <pc:sldChg chg="modSp add replId">
        <pc:chgData name="Vytautas Vaitiekūnas" userId="S::vytautas.vaitiekunas@kurklt.lt::1d88cd32-ba47-470e-aebe-c1862d0ffbe5" providerId="AD" clId="Web-{BC373742-4EE4-43D1-9064-00C0B17F0980}" dt="2020-06-09T14:17:49.210" v="184" actId="1076"/>
        <pc:sldMkLst>
          <pc:docMk/>
          <pc:sldMk cId="496939902" sldId="381"/>
        </pc:sldMkLst>
        <pc:spChg chg="mod">
          <ac:chgData name="Vytautas Vaitiekūnas" userId="S::vytautas.vaitiekunas@kurklt.lt::1d88cd32-ba47-470e-aebe-c1862d0ffbe5" providerId="AD" clId="Web-{BC373742-4EE4-43D1-9064-00C0B17F0980}" dt="2020-06-09T14:17:49.210" v="184" actId="1076"/>
          <ac:spMkLst>
            <pc:docMk/>
            <pc:sldMk cId="496939902" sldId="381"/>
            <ac:spMk id="2" creationId="{8326C6D2-40AC-4895-9E23-5EA979715109}"/>
          </ac:spMkLst>
        </pc:spChg>
      </pc:sldChg>
      <pc:sldChg chg="modSp add replId">
        <pc:chgData name="Vytautas Vaitiekūnas" userId="S::vytautas.vaitiekunas@kurklt.lt::1d88cd32-ba47-470e-aebe-c1862d0ffbe5" providerId="AD" clId="Web-{BC373742-4EE4-43D1-9064-00C0B17F0980}" dt="2020-06-09T14:18:29.383" v="216" actId="20577"/>
        <pc:sldMkLst>
          <pc:docMk/>
          <pc:sldMk cId="1416282585" sldId="382"/>
        </pc:sldMkLst>
        <pc:spChg chg="mod">
          <ac:chgData name="Vytautas Vaitiekūnas" userId="S::vytautas.vaitiekunas@kurklt.lt::1d88cd32-ba47-470e-aebe-c1862d0ffbe5" providerId="AD" clId="Web-{BC373742-4EE4-43D1-9064-00C0B17F0980}" dt="2020-06-09T14:18:29.383" v="216" actId="20577"/>
          <ac:spMkLst>
            <pc:docMk/>
            <pc:sldMk cId="1416282585" sldId="382"/>
            <ac:spMk id="2" creationId="{8326C6D2-40AC-4895-9E23-5EA979715109}"/>
          </ac:spMkLst>
        </pc:spChg>
      </pc:sldChg>
      <pc:sldChg chg="modSp add replId">
        <pc:chgData name="Vytautas Vaitiekūnas" userId="S::vytautas.vaitiekunas@kurklt.lt::1d88cd32-ba47-470e-aebe-c1862d0ffbe5" providerId="AD" clId="Web-{BC373742-4EE4-43D1-9064-00C0B17F0980}" dt="2020-06-09T14:19:12.852" v="253" actId="20577"/>
        <pc:sldMkLst>
          <pc:docMk/>
          <pc:sldMk cId="1114173378" sldId="383"/>
        </pc:sldMkLst>
        <pc:spChg chg="mod">
          <ac:chgData name="Vytautas Vaitiekūnas" userId="S::vytautas.vaitiekunas@kurklt.lt::1d88cd32-ba47-470e-aebe-c1862d0ffbe5" providerId="AD" clId="Web-{BC373742-4EE4-43D1-9064-00C0B17F0980}" dt="2020-06-09T14:19:12.852" v="253" actId="20577"/>
          <ac:spMkLst>
            <pc:docMk/>
            <pc:sldMk cId="1114173378" sldId="383"/>
            <ac:spMk id="2" creationId="{8326C6D2-40AC-4895-9E23-5EA979715109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F3231376-F614-45AB-91F3-A76951F939D3}"/>
    <pc:docChg chg="modSld">
      <pc:chgData name="Skaidrilė Grigaitė-Mockevičienė" userId="S::skaidrile.grigaite@kurklt.lt::4f18ed95-f704-4480-a25d-f4f91b4f5cbf" providerId="AD" clId="Web-{F3231376-F614-45AB-91F3-A76951F939D3}" dt="2020-03-31T12:48:09.598" v="37" actId="20577"/>
      <pc:docMkLst>
        <pc:docMk/>
      </pc:docMkLst>
      <pc:sldChg chg="delSp modSp">
        <pc:chgData name="Skaidrilė Grigaitė-Mockevičienė" userId="S::skaidrile.grigaite@kurklt.lt::4f18ed95-f704-4480-a25d-f4f91b4f5cbf" providerId="AD" clId="Web-{F3231376-F614-45AB-91F3-A76951F939D3}" dt="2020-03-31T12:48:09.598" v="37" actId="20577"/>
        <pc:sldMkLst>
          <pc:docMk/>
          <pc:sldMk cId="1793500218" sldId="290"/>
        </pc:sldMkLst>
        <pc:spChg chg="mod">
          <ac:chgData name="Skaidrilė Grigaitė-Mockevičienė" userId="S::skaidrile.grigaite@kurklt.lt::4f18ed95-f704-4480-a25d-f4f91b4f5cbf" providerId="AD" clId="Web-{F3231376-F614-45AB-91F3-A76951F939D3}" dt="2020-03-31T12:48:09.598" v="37" actId="20577"/>
          <ac:spMkLst>
            <pc:docMk/>
            <pc:sldMk cId="1793500218" sldId="290"/>
            <ac:spMk id="5" creationId="{19CA9B96-B526-4AFF-93BF-989212A60839}"/>
          </ac:spMkLst>
        </pc:spChg>
        <pc:spChg chg="mod">
          <ac:chgData name="Skaidrilė Grigaitė-Mockevičienė" userId="S::skaidrile.grigaite@kurklt.lt::4f18ed95-f704-4480-a25d-f4f91b4f5cbf" providerId="AD" clId="Web-{F3231376-F614-45AB-91F3-A76951F939D3}" dt="2020-03-31T12:47:18.473" v="30" actId="20577"/>
          <ac:spMkLst>
            <pc:docMk/>
            <pc:sldMk cId="1793500218" sldId="290"/>
            <ac:spMk id="6" creationId="{CDA4EE3F-F616-4330-9C63-1FC57FB4B590}"/>
          </ac:spMkLst>
        </pc:spChg>
        <pc:spChg chg="del mod">
          <ac:chgData name="Skaidrilė Grigaitė-Mockevičienė" userId="S::skaidrile.grigaite@kurklt.lt::4f18ed95-f704-4480-a25d-f4f91b4f5cbf" providerId="AD" clId="Web-{F3231376-F614-45AB-91F3-A76951F939D3}" dt="2020-03-31T12:45:35.489" v="20"/>
          <ac:spMkLst>
            <pc:docMk/>
            <pc:sldMk cId="1793500218" sldId="290"/>
            <ac:spMk id="9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F3231376-F614-45AB-91F3-A76951F939D3}" dt="2020-03-31T12:45:24.661" v="17" actId="1076"/>
          <ac:spMkLst>
            <pc:docMk/>
            <pc:sldMk cId="1793500218" sldId="290"/>
            <ac:spMk id="10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4B74A790-46BA-46D0-9868-7DA609257E19}"/>
    <pc:docChg chg="modSld">
      <pc:chgData name="Skaidrilė Grigaitė-Mockevičienė" userId="S::skaidrile.grigaite@kurklt.lt::4f18ed95-f704-4480-a25d-f4f91b4f5cbf" providerId="AD" clId="Web-{4B74A790-46BA-46D0-9868-7DA609257E19}" dt="2020-07-01T08:31:48.472" v="224" actId="20577"/>
      <pc:docMkLst>
        <pc:docMk/>
      </pc:docMkLst>
      <pc:sldChg chg="modSp">
        <pc:chgData name="Skaidrilė Grigaitė-Mockevičienė" userId="S::skaidrile.grigaite@kurklt.lt::4f18ed95-f704-4480-a25d-f4f91b4f5cbf" providerId="AD" clId="Web-{4B74A790-46BA-46D0-9868-7DA609257E19}" dt="2020-07-01T08:23:29.296" v="146" actId="1076"/>
        <pc:sldMkLst>
          <pc:docMk/>
          <pc:sldMk cId="3051972567" sldId="344"/>
        </pc:sldMkLst>
        <pc:spChg chg="mod">
          <ac:chgData name="Skaidrilė Grigaitė-Mockevičienė" userId="S::skaidrile.grigaite@kurklt.lt::4f18ed95-f704-4480-a25d-f4f91b4f5cbf" providerId="AD" clId="Web-{4B74A790-46BA-46D0-9868-7DA609257E19}" dt="2020-07-01T08:23:17.484" v="144" actId="1076"/>
          <ac:spMkLst>
            <pc:docMk/>
            <pc:sldMk cId="3051972567" sldId="344"/>
            <ac:spMk id="5" creationId="{439DFA40-27F3-4D0D-9D29-3DD21A7F8510}"/>
          </ac:spMkLst>
        </pc:spChg>
        <pc:spChg chg="mod">
          <ac:chgData name="Skaidrilė Grigaitė-Mockevičienė" userId="S::skaidrile.grigaite@kurklt.lt::4f18ed95-f704-4480-a25d-f4f91b4f5cbf" providerId="AD" clId="Web-{4B74A790-46BA-46D0-9868-7DA609257E19}" dt="2020-07-01T08:22:48.421" v="140" actId="1076"/>
          <ac:spMkLst>
            <pc:docMk/>
            <pc:sldMk cId="3051972567" sldId="344"/>
            <ac:spMk id="9" creationId="{81ACDD1C-9AD7-4219-BBCC-D19BC5E6DEF5}"/>
          </ac:spMkLst>
        </pc:spChg>
        <pc:spChg chg="mod">
          <ac:chgData name="Skaidrilė Grigaitė-Mockevičienė" userId="S::skaidrile.grigaite@kurklt.lt::4f18ed95-f704-4480-a25d-f4f91b4f5cbf" providerId="AD" clId="Web-{4B74A790-46BA-46D0-9868-7DA609257E19}" dt="2020-07-01T08:23:06.749" v="143" actId="1076"/>
          <ac:spMkLst>
            <pc:docMk/>
            <pc:sldMk cId="3051972567" sldId="344"/>
            <ac:spMk id="11" creationId="{61AC41E7-7406-4273-95E5-05BCE8811867}"/>
          </ac:spMkLst>
        </pc:spChg>
        <pc:spChg chg="mod">
          <ac:chgData name="Skaidrilė Grigaitė-Mockevičienė" userId="S::skaidrile.grigaite@kurklt.lt::4f18ed95-f704-4480-a25d-f4f91b4f5cbf" providerId="AD" clId="Web-{4B74A790-46BA-46D0-9868-7DA609257E19}" dt="2020-07-01T08:23:02.796" v="142" actId="1076"/>
          <ac:spMkLst>
            <pc:docMk/>
            <pc:sldMk cId="3051972567" sldId="344"/>
            <ac:spMk id="23" creationId="{AB3BD7BD-3AB4-4213-B167-3B8DCB840350}"/>
          </ac:spMkLst>
        </pc:spChg>
        <pc:picChg chg="mod">
          <ac:chgData name="Skaidrilė Grigaitė-Mockevičienė" userId="S::skaidrile.grigaite@kurklt.lt::4f18ed95-f704-4480-a25d-f4f91b4f5cbf" providerId="AD" clId="Web-{4B74A790-46BA-46D0-9868-7DA609257E19}" dt="2020-07-01T08:23:29.296" v="146" actId="1076"/>
          <ac:picMkLst>
            <pc:docMk/>
            <pc:sldMk cId="3051972567" sldId="344"/>
            <ac:picMk id="19" creationId="{5B1B07D2-A4F2-4954-B868-580B6CABFC6F}"/>
          </ac:picMkLst>
        </pc:picChg>
      </pc:sldChg>
      <pc:sldChg chg="modSp">
        <pc:chgData name="Skaidrilė Grigaitė-Mockevičienė" userId="S::skaidrile.grigaite@kurklt.lt::4f18ed95-f704-4480-a25d-f4f91b4f5cbf" providerId="AD" clId="Web-{4B74A790-46BA-46D0-9868-7DA609257E19}" dt="2020-07-01T08:31:48.472" v="223" actId="20577"/>
        <pc:sldMkLst>
          <pc:docMk/>
          <pc:sldMk cId="108309176" sldId="386"/>
        </pc:sldMkLst>
        <pc:spChg chg="mod">
          <ac:chgData name="Skaidrilė Grigaitė-Mockevičienė" userId="S::skaidrile.grigaite@kurklt.lt::4f18ed95-f704-4480-a25d-f4f91b4f5cbf" providerId="AD" clId="Web-{4B74A790-46BA-46D0-9868-7DA609257E19}" dt="2020-07-01T08:31:48.472" v="223" actId="20577"/>
          <ac:spMkLst>
            <pc:docMk/>
            <pc:sldMk cId="108309176" sldId="386"/>
            <ac:spMk id="6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4B74A790-46BA-46D0-9868-7DA609257E19}" dt="2020-07-01T08:30:13.377" v="196" actId="20577"/>
        <pc:sldMkLst>
          <pc:docMk/>
          <pc:sldMk cId="2483182806" sldId="394"/>
        </pc:sldMkLst>
        <pc:spChg chg="mod">
          <ac:chgData name="Skaidrilė Grigaitė-Mockevičienė" userId="S::skaidrile.grigaite@kurklt.lt::4f18ed95-f704-4480-a25d-f4f91b4f5cbf" providerId="AD" clId="Web-{4B74A790-46BA-46D0-9868-7DA609257E19}" dt="2020-07-01T08:30:13.377" v="196" actId="20577"/>
          <ac:spMkLst>
            <pc:docMk/>
            <pc:sldMk cId="2483182806" sldId="394"/>
            <ac:spMk id="7" creationId="{0203353E-FCAC-4F29-A104-7F7DB9650B11}"/>
          </ac:spMkLst>
        </pc:spChg>
      </pc:sldChg>
      <pc:sldChg chg="delSp modSp">
        <pc:chgData name="Skaidrilė Grigaitė-Mockevičienė" userId="S::skaidrile.grigaite@kurklt.lt::4f18ed95-f704-4480-a25d-f4f91b4f5cbf" providerId="AD" clId="Web-{4B74A790-46BA-46D0-9868-7DA609257E19}" dt="2020-07-01T08:29:00.486" v="190" actId="20577"/>
        <pc:sldMkLst>
          <pc:docMk/>
          <pc:sldMk cId="2921441399" sldId="395"/>
        </pc:sldMkLst>
        <pc:spChg chg="del">
          <ac:chgData name="Skaidrilė Grigaitė-Mockevičienė" userId="S::skaidrile.grigaite@kurklt.lt::4f18ed95-f704-4480-a25d-f4f91b4f5cbf" providerId="AD" clId="Web-{4B74A790-46BA-46D0-9868-7DA609257E19}" dt="2020-07-01T08:26:05.547" v="147"/>
          <ac:spMkLst>
            <pc:docMk/>
            <pc:sldMk cId="2921441399" sldId="395"/>
            <ac:spMk id="2" creationId="{5C8C58F1-7729-4370-B2D7-4F2F067D1833}"/>
          </ac:spMkLst>
        </pc:spChg>
        <pc:spChg chg="del">
          <ac:chgData name="Skaidrilė Grigaitė-Mockevičienė" userId="S::skaidrile.grigaite@kurklt.lt::4f18ed95-f704-4480-a25d-f4f91b4f5cbf" providerId="AD" clId="Web-{4B74A790-46BA-46D0-9868-7DA609257E19}" dt="2020-07-01T08:26:09.001" v="149"/>
          <ac:spMkLst>
            <pc:docMk/>
            <pc:sldMk cId="2921441399" sldId="395"/>
            <ac:spMk id="3" creationId="{0A21F60D-CC6A-4D28-B324-568921A987FA}"/>
          </ac:spMkLst>
        </pc:spChg>
        <pc:spChg chg="del">
          <ac:chgData name="Skaidrilė Grigaitė-Mockevičienė" userId="S::skaidrile.grigaite@kurklt.lt::4f18ed95-f704-4480-a25d-f4f91b4f5cbf" providerId="AD" clId="Web-{4B74A790-46BA-46D0-9868-7DA609257E19}" dt="2020-07-01T08:26:09.860" v="150"/>
          <ac:spMkLst>
            <pc:docMk/>
            <pc:sldMk cId="2921441399" sldId="395"/>
            <ac:spMk id="5" creationId="{9B2B2B4B-4582-41A5-9EEB-7B387CEC62F8}"/>
          </ac:spMkLst>
        </pc:spChg>
        <pc:spChg chg="mod">
          <ac:chgData name="Skaidrilė Grigaitė-Mockevičienė" userId="S::skaidrile.grigaite@kurklt.lt::4f18ed95-f704-4480-a25d-f4f91b4f5cbf" providerId="AD" clId="Web-{4B74A790-46BA-46D0-9868-7DA609257E19}" dt="2020-07-01T08:28:44.080" v="187" actId="20577"/>
          <ac:spMkLst>
            <pc:docMk/>
            <pc:sldMk cId="2921441399" sldId="395"/>
            <ac:spMk id="7" creationId="{BFCC0DEC-7DFB-4C79-8F31-68686D49795E}"/>
          </ac:spMkLst>
        </pc:spChg>
        <pc:spChg chg="del">
          <ac:chgData name="Skaidrilė Grigaitė-Mockevičienė" userId="S::skaidrile.grigaite@kurklt.lt::4f18ed95-f704-4480-a25d-f4f91b4f5cbf" providerId="AD" clId="Web-{4B74A790-46BA-46D0-9868-7DA609257E19}" dt="2020-07-01T08:26:08.891" v="148"/>
          <ac:spMkLst>
            <pc:docMk/>
            <pc:sldMk cId="2921441399" sldId="395"/>
            <ac:spMk id="8" creationId="{96A5B56C-DEDC-448B-9D61-5E583F0C4A01}"/>
          </ac:spMkLst>
        </pc:spChg>
        <pc:spChg chg="mod">
          <ac:chgData name="Skaidrilė Grigaitė-Mockevičienė" userId="S::skaidrile.grigaite@kurklt.lt::4f18ed95-f704-4480-a25d-f4f91b4f5cbf" providerId="AD" clId="Web-{4B74A790-46BA-46D0-9868-7DA609257E19}" dt="2020-07-01T08:28:38.877" v="184" actId="20577"/>
          <ac:spMkLst>
            <pc:docMk/>
            <pc:sldMk cId="2921441399" sldId="395"/>
            <ac:spMk id="9" creationId="{7C379D1B-85FA-4F14-B7E5-FF46B1550EDD}"/>
          </ac:spMkLst>
        </pc:spChg>
        <pc:spChg chg="mod">
          <ac:chgData name="Skaidrilė Grigaitė-Mockevičienė" userId="S::skaidrile.grigaite@kurklt.lt::4f18ed95-f704-4480-a25d-f4f91b4f5cbf" providerId="AD" clId="Web-{4B74A790-46BA-46D0-9868-7DA609257E19}" dt="2020-07-01T08:29:00.486" v="190" actId="20577"/>
          <ac:spMkLst>
            <pc:docMk/>
            <pc:sldMk cId="2921441399" sldId="395"/>
            <ac:spMk id="11" creationId="{42A98BEE-8C5B-403D-9136-4BA74D8A98A6}"/>
          </ac:spMkLst>
        </pc:spChg>
        <pc:picChg chg="mod">
          <ac:chgData name="Skaidrilė Grigaitė-Mockevičienė" userId="S::skaidrile.grigaite@kurklt.lt::4f18ed95-f704-4480-a25d-f4f91b4f5cbf" providerId="AD" clId="Web-{4B74A790-46BA-46D0-9868-7DA609257E19}" dt="2020-07-01T08:26:35.376" v="158" actId="14100"/>
          <ac:picMkLst>
            <pc:docMk/>
            <pc:sldMk cId="2921441399" sldId="395"/>
            <ac:picMk id="10" creationId="{D390686C-14F6-4A0D-8D00-D3AEC24387DF}"/>
          </ac:picMkLst>
        </pc:picChg>
        <pc:picChg chg="mod">
          <ac:chgData name="Skaidrilė Grigaitė-Mockevičienė" userId="S::skaidrile.grigaite@kurklt.lt::4f18ed95-f704-4480-a25d-f4f91b4f5cbf" providerId="AD" clId="Web-{4B74A790-46BA-46D0-9868-7DA609257E19}" dt="2020-07-01T08:26:28.969" v="156" actId="14100"/>
          <ac:picMkLst>
            <pc:docMk/>
            <pc:sldMk cId="2921441399" sldId="395"/>
            <ac:picMk id="16" creationId="{EAED0FD3-4869-4CBE-8D23-93593A1BB96C}"/>
          </ac:picMkLst>
        </pc:picChg>
        <pc:picChg chg="mod">
          <ac:chgData name="Skaidrilė Grigaitė-Mockevičienė" userId="S::skaidrile.grigaite@kurklt.lt::4f18ed95-f704-4480-a25d-f4f91b4f5cbf" providerId="AD" clId="Web-{4B74A790-46BA-46D0-9868-7DA609257E19}" dt="2020-07-01T08:26:22.969" v="155" actId="14100"/>
          <ac:picMkLst>
            <pc:docMk/>
            <pc:sldMk cId="2921441399" sldId="395"/>
            <ac:picMk id="17" creationId="{5359E1DB-BED3-4121-8AF0-B95E8B9912A0}"/>
          </ac:picMkLst>
        </pc:picChg>
      </pc:sldChg>
    </pc:docChg>
  </pc:docChgLst>
  <pc:docChgLst>
    <pc:chgData name="Dovilė Sujetaitė" userId="S::dovile.sujetaite@kurklt.lt::a882832e-847c-4685-bbf9-82a56c051e2f" providerId="AD" clId="Web-{961E5CAB-7583-4A6A-A184-BE99A3A38203}"/>
    <pc:docChg chg="modSld">
      <pc:chgData name="Dovilė Sujetaitė" userId="S::dovile.sujetaite@kurklt.lt::a882832e-847c-4685-bbf9-82a56c051e2f" providerId="AD" clId="Web-{961E5CAB-7583-4A6A-A184-BE99A3A38203}" dt="2020-04-02T06:16:33.306" v="14" actId="20577"/>
      <pc:docMkLst>
        <pc:docMk/>
      </pc:docMkLst>
      <pc:sldChg chg="modSp">
        <pc:chgData name="Dovilė Sujetaitė" userId="S::dovile.sujetaite@kurklt.lt::a882832e-847c-4685-bbf9-82a56c051e2f" providerId="AD" clId="Web-{961E5CAB-7583-4A6A-A184-BE99A3A38203}" dt="2020-04-02T06:15:16.322" v="4" actId="20577"/>
        <pc:sldMkLst>
          <pc:docMk/>
          <pc:sldMk cId="0" sldId="258"/>
        </pc:sldMkLst>
        <pc:spChg chg="mod">
          <ac:chgData name="Dovilė Sujetaitė" userId="S::dovile.sujetaite@kurklt.lt::a882832e-847c-4685-bbf9-82a56c051e2f" providerId="AD" clId="Web-{961E5CAB-7583-4A6A-A184-BE99A3A38203}" dt="2020-04-02T06:15:16.322" v="4" actId="20577"/>
          <ac:spMkLst>
            <pc:docMk/>
            <pc:sldMk cId="0" sldId="258"/>
            <ac:spMk id="361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961E5CAB-7583-4A6A-A184-BE99A3A38203}" dt="2020-04-02T06:14:13.776" v="0" actId="20577"/>
        <pc:sldMkLst>
          <pc:docMk/>
          <pc:sldMk cId="0" sldId="260"/>
        </pc:sldMkLst>
        <pc:spChg chg="mod">
          <ac:chgData name="Dovilė Sujetaitė" userId="S::dovile.sujetaite@kurklt.lt::a882832e-847c-4685-bbf9-82a56c051e2f" providerId="AD" clId="Web-{961E5CAB-7583-4A6A-A184-BE99A3A38203}" dt="2020-04-02T06:14:13.776" v="0" actId="20577"/>
          <ac:spMkLst>
            <pc:docMk/>
            <pc:sldMk cId="0" sldId="260"/>
            <ac:spMk id="4" creationId="{7DF99D65-6C49-48AC-BA7D-3931EE89DF18}"/>
          </ac:spMkLst>
        </pc:spChg>
      </pc:sldChg>
      <pc:sldChg chg="modSp">
        <pc:chgData name="Dovilė Sujetaitė" userId="S::dovile.sujetaite@kurklt.lt::a882832e-847c-4685-bbf9-82a56c051e2f" providerId="AD" clId="Web-{961E5CAB-7583-4A6A-A184-BE99A3A38203}" dt="2020-04-02T06:16:33.306" v="13" actId="20577"/>
        <pc:sldMkLst>
          <pc:docMk/>
          <pc:sldMk cId="2573637619" sldId="289"/>
        </pc:sldMkLst>
        <pc:spChg chg="mod">
          <ac:chgData name="Dovilė Sujetaitė" userId="S::dovile.sujetaite@kurklt.lt::a882832e-847c-4685-bbf9-82a56c051e2f" providerId="AD" clId="Web-{961E5CAB-7583-4A6A-A184-BE99A3A38203}" dt="2020-04-02T06:16:28.556" v="9" actId="20577"/>
          <ac:spMkLst>
            <pc:docMk/>
            <pc:sldMk cId="2573637619" sldId="289"/>
            <ac:spMk id="3" creationId="{78F306F8-A54B-4899-92B3-7E4C91EF75AD}"/>
          </ac:spMkLst>
        </pc:spChg>
        <pc:spChg chg="mod">
          <ac:chgData name="Dovilė Sujetaitė" userId="S::dovile.sujetaite@kurklt.lt::a882832e-847c-4685-bbf9-82a56c051e2f" providerId="AD" clId="Web-{961E5CAB-7583-4A6A-A184-BE99A3A38203}" dt="2020-04-02T06:16:33.306" v="13" actId="20577"/>
          <ac:spMkLst>
            <pc:docMk/>
            <pc:sldMk cId="2573637619" sldId="289"/>
            <ac:spMk id="5" creationId="{A5E27ED2-496C-4269-955F-49EDAEB07326}"/>
          </ac:spMkLst>
        </pc:spChg>
      </pc:sldChg>
    </pc:docChg>
  </pc:docChgLst>
  <pc:docChgLst>
    <pc:chgData name="Dovilė Sujetaitė" userId="S::dovile.sujetaite@kurklt.lt::a882832e-847c-4685-bbf9-82a56c051e2f" providerId="AD" clId="Web-{9D95F0EE-9C11-4441-A4F7-FFAAB2978124}"/>
    <pc:docChg chg="modSld addMainMaster delMainMaster">
      <pc:chgData name="Dovilė Sujetaitė" userId="S::dovile.sujetaite@kurklt.lt::a882832e-847c-4685-bbf9-82a56c051e2f" providerId="AD" clId="Web-{9D95F0EE-9C11-4441-A4F7-FFAAB2978124}" dt="2020-03-31T16:57:45.330" v="58"/>
      <pc:docMkLst>
        <pc:docMk/>
      </pc:docMkLst>
      <pc:sldChg chg="modSp 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0" sldId="256"/>
        </pc:sldMkLst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56"/>
            <ac:spMk id="342" creationId="{00000000-0000-0000-0000-000000000000}"/>
          </ac:spMkLst>
        </pc:spChg>
      </pc:sldChg>
      <pc:sldChg chg="modSp 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0" sldId="258"/>
        </pc:sldMkLst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58"/>
            <ac:spMk id="360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58"/>
            <ac:spMk id="361" creationId="{00000000-0000-0000-0000-000000000000}"/>
          </ac:spMkLst>
        </pc:spChg>
      </pc:sldChg>
      <pc:sldChg chg="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0" sldId="260"/>
        </pc:sldMkLst>
      </pc:sldChg>
      <pc:sldChg chg="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0" sldId="263"/>
        </pc:sldMkLst>
      </pc:sldChg>
      <pc:sldChg chg="modSp 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0" sldId="264"/>
        </pc:sldMkLst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4"/>
            <ac:spMk id="503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4"/>
            <ac:spMk id="531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4"/>
            <ac:spMk id="532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4"/>
            <ac:spMk id="533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4"/>
            <ac:spMk id="534" creationId="{00000000-0000-0000-0000-000000000000}"/>
          </ac:spMkLst>
        </pc:spChg>
      </pc:sldChg>
      <pc:sldChg chg="modSp 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0" sldId="266"/>
        </pc:sldMkLst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6"/>
            <ac:spMk id="621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6"/>
            <ac:spMk id="641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6"/>
            <ac:spMk id="642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6"/>
            <ac:spMk id="643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6"/>
            <ac:spMk id="644" creationId="{00000000-0000-0000-0000-000000000000}"/>
          </ac:spMkLst>
        </pc:spChg>
      </pc:sldChg>
      <pc:sldChg chg="modSp 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0" sldId="267"/>
        </pc:sldMkLst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7"/>
            <ac:spMk id="649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7"/>
            <ac:spMk id="666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7"/>
            <ac:spMk id="667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7"/>
            <ac:spMk id="668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67"/>
            <ac:spMk id="669" creationId="{00000000-0000-0000-0000-000000000000}"/>
          </ac:spMkLst>
        </pc:spChg>
      </pc:sldChg>
      <pc:sldChg chg="modSp 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0" sldId="270"/>
        </pc:sldMkLst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0" sldId="270"/>
            <ac:spMk id="706" creationId="{00000000-0000-0000-0000-000000000000}"/>
          </ac:spMkLst>
        </pc:spChg>
      </pc:sldChg>
      <pc:sldChg chg="modSp 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2484214049" sldId="287"/>
        </pc:sldMkLst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2484214049" sldId="287"/>
            <ac:spMk id="397" creationId="{00000000-0000-0000-0000-000000000000}"/>
          </ac:spMkLst>
        </pc:spChg>
      </pc:sldChg>
      <pc:sldChg chg="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906039198" sldId="288"/>
        </pc:sldMkLst>
      </pc:sldChg>
      <pc:sldChg chg="modSp 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2573637619" sldId="289"/>
        </pc:sldMkLst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2573637619" sldId="289"/>
            <ac:spMk id="169" creationId="{00000000-0000-0000-0000-000000000000}"/>
          </ac:spMkLst>
        </pc:spChg>
      </pc:sldChg>
      <pc:sldChg chg="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1793500218" sldId="290"/>
        </pc:sldMkLst>
      </pc:sldChg>
      <pc:sldChg chg="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308708257" sldId="291"/>
        </pc:sldMkLst>
      </pc:sldChg>
      <pc:sldChg chg="modSp 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1235279714" sldId="292"/>
        </pc:sldMkLst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1235279714" sldId="292"/>
            <ac:spMk id="2" creationId="{00000000-0000-0000-0000-000000000000}"/>
          </ac:spMkLst>
        </pc:spChg>
      </pc:sldChg>
      <pc:sldChg chg="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3928778181" sldId="293"/>
        </pc:sldMkLst>
      </pc:sldChg>
      <pc:sldChg chg="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901945585" sldId="294"/>
        </pc:sldMkLst>
      </pc:sldChg>
      <pc:sldChg chg="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4196859108" sldId="295"/>
        </pc:sldMkLst>
      </pc:sldChg>
      <pc:sldChg chg="addSp modSp mod setBg modClrScheme chgLayout">
        <pc:chgData name="Dovilė Sujetaitė" userId="S::dovile.sujetaite@kurklt.lt::a882832e-847c-4685-bbf9-82a56c051e2f" providerId="AD" clId="Web-{9D95F0EE-9C11-4441-A4F7-FFAAB2978124}" dt="2020-03-31T16:57:45.330" v="58"/>
        <pc:sldMkLst>
          <pc:docMk/>
          <pc:sldMk cId="1001990145" sldId="296"/>
        </pc:sldMkLst>
        <pc:spChg chg="add mod">
          <ac:chgData name="Dovilė Sujetaitė" userId="S::dovile.sujetaite@kurklt.lt::a882832e-847c-4685-bbf9-82a56c051e2f" providerId="AD" clId="Web-{9D95F0EE-9C11-4441-A4F7-FFAAB2978124}" dt="2020-03-31T16:51:45.606" v="2" actId="1076"/>
          <ac:spMkLst>
            <pc:docMk/>
            <pc:sldMk cId="1001990145" sldId="296"/>
            <ac:spMk id="2" creationId="{28596EC0-63A6-4589-B83F-2535F03B516D}"/>
          </ac:spMkLst>
        </pc:spChg>
        <pc:spChg chg="add mod">
          <ac:chgData name="Dovilė Sujetaitė" userId="S::dovile.sujetaite@kurklt.lt::a882832e-847c-4685-bbf9-82a56c051e2f" providerId="AD" clId="Web-{9D95F0EE-9C11-4441-A4F7-FFAAB2978124}" dt="2020-03-31T16:52:54.985" v="49" actId="20577"/>
          <ac:spMkLst>
            <pc:docMk/>
            <pc:sldMk cId="1001990145" sldId="296"/>
            <ac:spMk id="5" creationId="{DDCFFE46-2B60-4335-BA53-8EB5C32E0CCE}"/>
          </ac:spMkLst>
        </pc:spChg>
        <pc:spChg chg="mod">
          <ac:chgData name="Dovilė Sujetaitė" userId="S::dovile.sujetaite@kurklt.lt::a882832e-847c-4685-bbf9-82a56c051e2f" providerId="AD" clId="Web-{9D95F0EE-9C11-4441-A4F7-FFAAB2978124}" dt="2020-03-31T16:51:53.950" v="3" actId="1076"/>
          <ac:spMkLst>
            <pc:docMk/>
            <pc:sldMk cId="1001990145" sldId="296"/>
            <ac:spMk id="7" creationId="{17C0ADD8-9BD3-47C5-BF3A-FB1612468E17}"/>
          </ac:spMkLst>
        </pc:spChg>
        <pc:spChg chg="mod">
          <ac:chgData name="Dovilė Sujetaitė" userId="S::dovile.sujetaite@kurklt.lt::a882832e-847c-4685-bbf9-82a56c051e2f" providerId="AD" clId="Web-{9D95F0EE-9C11-4441-A4F7-FFAAB2978124}" dt="2020-03-31T16:53:20.814" v="51"/>
          <ac:spMkLst>
            <pc:docMk/>
            <pc:sldMk cId="1001990145" sldId="296"/>
            <ac:spMk id="9" creationId="{D6B45234-6229-4CC3-8309-E97B0DAB8533}"/>
          </ac:spMkLst>
        </pc:spChg>
        <pc:picChg chg="add mod">
          <ac:chgData name="Dovilė Sujetaitė" userId="S::dovile.sujetaite@kurklt.lt::a882832e-847c-4685-bbf9-82a56c051e2f" providerId="AD" clId="Web-{9D95F0EE-9C11-4441-A4F7-FFAAB2978124}" dt="2020-03-31T16:57:45.330" v="58"/>
          <ac:picMkLst>
            <pc:docMk/>
            <pc:sldMk cId="1001990145" sldId="296"/>
            <ac:picMk id="8" creationId="{C744D837-F5DE-4F96-AC0D-15A951E08301}"/>
          </ac:picMkLst>
        </pc:picChg>
      </pc:sldChg>
      <pc:sldChg chg="modSp mod modClrScheme chgLayout">
        <pc:chgData name="Dovilė Sujetaitė" userId="S::dovile.sujetaite@kurklt.lt::a882832e-847c-4685-bbf9-82a56c051e2f" providerId="AD" clId="Web-{9D95F0EE-9C11-4441-A4F7-FFAAB2978124}" dt="2020-03-31T16:54:32.413" v="56"/>
        <pc:sldMkLst>
          <pc:docMk/>
          <pc:sldMk cId="3651360519" sldId="298"/>
        </pc:sldMkLst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3651360519" sldId="298"/>
            <ac:spMk id="649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3651360519" sldId="298"/>
            <ac:spMk id="666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3651360519" sldId="298"/>
            <ac:spMk id="667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3651360519" sldId="298"/>
            <ac:spMk id="668" creationId="{00000000-0000-0000-0000-000000000000}"/>
          </ac:spMkLst>
        </pc:spChg>
        <pc:spChg chg="mod ord">
          <ac:chgData name="Dovilė Sujetaitė" userId="S::dovile.sujetaite@kurklt.lt::a882832e-847c-4685-bbf9-82a56c051e2f" providerId="AD" clId="Web-{9D95F0EE-9C11-4441-A4F7-FFAAB2978124}" dt="2020-03-31T16:54:32.413" v="56"/>
          <ac:spMkLst>
            <pc:docMk/>
            <pc:sldMk cId="3651360519" sldId="298"/>
            <ac:spMk id="669" creationId="{00000000-0000-0000-0000-000000000000}"/>
          </ac:spMkLst>
        </pc:spChg>
      </pc:sldChg>
      <pc:sldMasterChg chg="add del addSldLayout delSldLayout">
        <pc:chgData name="Dovilė Sujetaitė" userId="S::dovile.sujetaite@kurklt.lt::a882832e-847c-4685-bbf9-82a56c051e2f" providerId="AD" clId="Web-{9D95F0EE-9C11-4441-A4F7-FFAAB2978124}" dt="2020-03-31T16:54:32.413" v="56"/>
        <pc:sldMasterMkLst>
          <pc:docMk/>
          <pc:sldMasterMk cId="0" sldId="2147483656"/>
        </pc:sldMasterMkLst>
        <pc:sldLayoutChg chg="add del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0" sldId="2147483656"/>
            <pc:sldLayoutMk cId="0" sldId="2147483648"/>
          </pc:sldLayoutMkLst>
        </pc:sldLayoutChg>
        <pc:sldLayoutChg chg="add del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0" sldId="2147483656"/>
            <pc:sldLayoutMk cId="0" sldId="2147483651"/>
          </pc:sldLayoutMkLst>
        </pc:sldLayoutChg>
        <pc:sldLayoutChg chg="add del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0" sldId="2147483656"/>
            <pc:sldLayoutMk cId="0" sldId="2147483652"/>
          </pc:sldLayoutMkLst>
        </pc:sldLayoutChg>
        <pc:sldLayoutChg chg="add del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0" sldId="2147483656"/>
            <pc:sldLayoutMk cId="0" sldId="2147483653"/>
          </pc:sldLayoutMkLst>
        </pc:sldLayoutChg>
        <pc:sldLayoutChg chg="add del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0" sldId="2147483656"/>
            <pc:sldLayoutMk cId="0" sldId="2147483654"/>
          </pc:sldLayoutMkLst>
        </pc:sldLayoutChg>
        <pc:sldLayoutChg chg="add del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0" sldId="2147483656"/>
            <pc:sldLayoutMk cId="1961247399" sldId="2147483658"/>
          </pc:sldLayoutMkLst>
        </pc:sldLayoutChg>
      </pc:sldMasterChg>
      <pc:sldMasterChg chg="add del addSldLayout delSldLayout modSldLayout">
        <pc:chgData name="Dovilė Sujetaitė" userId="S::dovile.sujetaite@kurklt.lt::a882832e-847c-4685-bbf9-82a56c051e2f" providerId="AD" clId="Web-{9D95F0EE-9C11-4441-A4F7-FFAAB2978124}" dt="2020-03-31T16:54:32.413" v="56"/>
        <pc:sldMasterMkLst>
          <pc:docMk/>
          <pc:sldMasterMk cId="3398260931" sldId="2147483659"/>
        </pc:sldMasterMkLst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3320380117" sldId="2147483660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1052609747" sldId="2147483661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1317299413" sldId="2147483662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81827188" sldId="2147483663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2729171783" sldId="2147483664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4268999052" sldId="2147483665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4137345" sldId="2147483666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4119725982" sldId="2147483667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1265007499" sldId="2147483668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1423816746" sldId="2147483669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3849782336" sldId="2147483670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1326741517" sldId="2147483671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1223665527" sldId="2147483672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4284180294" sldId="2147483673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1529514281" sldId="2147483674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32.413" v="56"/>
          <pc:sldLayoutMkLst>
            <pc:docMk/>
            <pc:sldMasterMk cId="3398260931" sldId="2147483659"/>
            <pc:sldLayoutMk cId="3489300350" sldId="2147483675"/>
          </pc:sldLayoutMkLst>
        </pc:sldLayoutChg>
      </pc:sldMasterChg>
      <pc:sldMasterChg chg="add del addSldLayout delSldLayout modSldLayout">
        <pc:chgData name="Dovilė Sujetaitė" userId="S::dovile.sujetaite@kurklt.lt::a882832e-847c-4685-bbf9-82a56c051e2f" providerId="AD" clId="Web-{9D95F0EE-9C11-4441-A4F7-FFAAB2978124}" dt="2020-03-31T16:54:18.193" v="55"/>
        <pc:sldMasterMkLst>
          <pc:docMk/>
          <pc:sldMasterMk cId="2049026647" sldId="2147483676"/>
        </pc:sldMasterMkLst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1911949468" sldId="2147483677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1429008628" sldId="2147483678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3417595680" sldId="2147483679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3281240126" sldId="2147483680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2607879481" sldId="2147483681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526777657" sldId="2147483682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3155676627" sldId="2147483683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3804891031" sldId="2147483684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2017564189" sldId="2147483685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2597365114" sldId="2147483686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265548097" sldId="2147483687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3926290289" sldId="2147483688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3632778905" sldId="2147483689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65414293" sldId="2147483690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634097332" sldId="2147483691"/>
          </pc:sldLayoutMkLst>
        </pc:sldLayoutChg>
        <pc:sldLayoutChg chg="add del mod replId">
          <pc:chgData name="Dovilė Sujetaitė" userId="S::dovile.sujetaite@kurklt.lt::a882832e-847c-4685-bbf9-82a56c051e2f" providerId="AD" clId="Web-{9D95F0EE-9C11-4441-A4F7-FFAAB2978124}" dt="2020-03-31T16:54:18.193" v="55"/>
          <pc:sldLayoutMkLst>
            <pc:docMk/>
            <pc:sldMasterMk cId="2049026647" sldId="2147483676"/>
            <pc:sldLayoutMk cId="3459873061" sldId="2147483692"/>
          </pc:sldLayoutMkLst>
        </pc:sldLayoutChg>
      </pc:sldMasterChg>
    </pc:docChg>
  </pc:docChgLst>
  <pc:docChgLst>
    <pc:chgData name="Dovilė Sujetaitė" userId="S::dovile.sujetaite@kurklt.lt::a882832e-847c-4685-bbf9-82a56c051e2f" providerId="AD" clId="Web-{EAB52AE2-9796-4152-A91F-172D1261281B}"/>
    <pc:docChg chg="modSld">
      <pc:chgData name="Dovilė Sujetaitė" userId="S::dovile.sujetaite@kurklt.lt::a882832e-847c-4685-bbf9-82a56c051e2f" providerId="AD" clId="Web-{EAB52AE2-9796-4152-A91F-172D1261281B}" dt="2020-03-31T11:13:00.383" v="33" actId="20577"/>
      <pc:docMkLst>
        <pc:docMk/>
      </pc:docMkLst>
      <pc:sldChg chg="modSp">
        <pc:chgData name="Dovilė Sujetaitė" userId="S::dovile.sujetaite@kurklt.lt::a882832e-847c-4685-bbf9-82a56c051e2f" providerId="AD" clId="Web-{EAB52AE2-9796-4152-A91F-172D1261281B}" dt="2020-03-31T11:11:15.306" v="32" actId="20577"/>
        <pc:sldMkLst>
          <pc:docMk/>
          <pc:sldMk cId="0" sldId="258"/>
        </pc:sldMkLst>
        <pc:spChg chg="mod">
          <ac:chgData name="Dovilė Sujetaitė" userId="S::dovile.sujetaite@kurklt.lt::a882832e-847c-4685-bbf9-82a56c051e2f" providerId="AD" clId="Web-{EAB52AE2-9796-4152-A91F-172D1261281B}" dt="2020-03-31T11:11:15.306" v="32" actId="20577"/>
          <ac:spMkLst>
            <pc:docMk/>
            <pc:sldMk cId="0" sldId="258"/>
            <ac:spMk id="361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EAB52AE2-9796-4152-A91F-172D1261281B}" dt="2020-03-31T11:13:00.383" v="33" actId="20577"/>
        <pc:sldMkLst>
          <pc:docMk/>
          <pc:sldMk cId="0" sldId="264"/>
        </pc:sldMkLst>
        <pc:spChg chg="mod">
          <ac:chgData name="Dovilė Sujetaitė" userId="S::dovile.sujetaite@kurklt.lt::a882832e-847c-4685-bbf9-82a56c051e2f" providerId="AD" clId="Web-{EAB52AE2-9796-4152-A91F-172D1261281B}" dt="2020-03-31T11:13:00.383" v="33" actId="20577"/>
          <ac:spMkLst>
            <pc:docMk/>
            <pc:sldMk cId="0" sldId="264"/>
            <ac:spMk id="3" creationId="{53A3D55A-2C89-4690-AB45-78374305633A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666CABF2-D593-4BAB-810E-8AD81CF10A8E}"/>
    <pc:docChg chg="modSld sldOrd">
      <pc:chgData name="Skaidrilė Grigaitė-Mockevičienė" userId="S::skaidrile.grigaite@kurklt.lt::4f18ed95-f704-4480-a25d-f4f91b4f5cbf" providerId="AD" clId="Web-{666CABF2-D593-4BAB-810E-8AD81CF10A8E}" dt="2020-05-27T10:26:41.414" v="11" actId="20577"/>
      <pc:docMkLst>
        <pc:docMk/>
      </pc:docMkLst>
      <pc:sldChg chg="ord">
        <pc:chgData name="Skaidrilė Grigaitė-Mockevičienė" userId="S::skaidrile.grigaite@kurklt.lt::4f18ed95-f704-4480-a25d-f4f91b4f5cbf" providerId="AD" clId="Web-{666CABF2-D593-4BAB-810E-8AD81CF10A8E}" dt="2020-05-27T10:23:38.494" v="0"/>
        <pc:sldMkLst>
          <pc:docMk/>
          <pc:sldMk cId="0" sldId="263"/>
        </pc:sldMkLst>
      </pc:sldChg>
      <pc:sldChg chg="modSp ord">
        <pc:chgData name="Skaidrilė Grigaitė-Mockevičienė" userId="S::skaidrile.grigaite@kurklt.lt::4f18ed95-f704-4480-a25d-f4f91b4f5cbf" providerId="AD" clId="Web-{666CABF2-D593-4BAB-810E-8AD81CF10A8E}" dt="2020-05-27T10:26:41.414" v="11" actId="20577"/>
        <pc:sldMkLst>
          <pc:docMk/>
          <pc:sldMk cId="0" sldId="264"/>
        </pc:sldMkLst>
        <pc:spChg chg="mod">
          <ac:chgData name="Skaidrilė Grigaitė-Mockevičienė" userId="S::skaidrile.grigaite@kurklt.lt::4f18ed95-f704-4480-a25d-f4f91b4f5cbf" providerId="AD" clId="Web-{666CABF2-D593-4BAB-810E-8AD81CF10A8E}" dt="2020-05-27T10:26:41.414" v="11" actId="20577"/>
          <ac:spMkLst>
            <pc:docMk/>
            <pc:sldMk cId="0" sldId="264"/>
            <ac:spMk id="506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666CABF2-D593-4BAB-810E-8AD81CF10A8E}" dt="2020-05-27T10:25:21.868" v="9" actId="20577"/>
          <ac:spMkLst>
            <pc:docMk/>
            <pc:sldMk cId="0" sldId="264"/>
            <ac:spMk id="508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666CABF2-D593-4BAB-810E-8AD81CF10A8E}" dt="2020-05-27T10:25:15.102" v="6" actId="20577"/>
          <ac:spMkLst>
            <pc:docMk/>
            <pc:sldMk cId="0" sldId="264"/>
            <ac:spMk id="510" creationId="{00000000-0000-0000-0000-000000000000}"/>
          </ac:spMkLst>
        </pc:spChg>
      </pc:sldChg>
      <pc:sldChg chg="ord">
        <pc:chgData name="Skaidrilė Grigaitė-Mockevičienė" userId="S::skaidrile.grigaite@kurklt.lt::4f18ed95-f704-4480-a25d-f4f91b4f5cbf" providerId="AD" clId="Web-{666CABF2-D593-4BAB-810E-8AD81CF10A8E}" dt="2020-05-27T10:24:04.868" v="2"/>
        <pc:sldMkLst>
          <pc:docMk/>
          <pc:sldMk cId="726366574" sldId="302"/>
        </pc:sldMkLst>
      </pc:sldChg>
      <pc:sldChg chg="ord">
        <pc:chgData name="Skaidrilė Grigaitė-Mockevičienė" userId="S::skaidrile.grigaite@kurklt.lt::4f18ed95-f704-4480-a25d-f4f91b4f5cbf" providerId="AD" clId="Web-{666CABF2-D593-4BAB-810E-8AD81CF10A8E}" dt="2020-05-27T10:24:49.040" v="3"/>
        <pc:sldMkLst>
          <pc:docMk/>
          <pc:sldMk cId="3726051112" sldId="333"/>
        </pc:sldMkLst>
      </pc:sldChg>
    </pc:docChg>
  </pc:docChgLst>
  <pc:docChgLst>
    <pc:chgData name="Skaidrilė Grigaitė-Mockevičienė" userId="S::skaidrile.grigaite@kurklt.lt::4f18ed95-f704-4480-a25d-f4f91b4f5cbf" providerId="AD" clId="Web-{5413B839-535B-1F5C-BC31-CD1AED1683D1}"/>
    <pc:docChg chg="addSld modSld sldOrd">
      <pc:chgData name="Skaidrilė Grigaitė-Mockevičienė" userId="S::skaidrile.grigaite@kurklt.lt::4f18ed95-f704-4480-a25d-f4f91b4f5cbf" providerId="AD" clId="Web-{5413B839-535B-1F5C-BC31-CD1AED1683D1}" dt="2020-04-30T11:01:44.507" v="981" actId="1076"/>
      <pc:docMkLst>
        <pc:docMk/>
      </pc:docMkLst>
      <pc:sldChg chg="modSp">
        <pc:chgData name="Skaidrilė Grigaitė-Mockevičienė" userId="S::skaidrile.grigaite@kurklt.lt::4f18ed95-f704-4480-a25d-f4f91b4f5cbf" providerId="AD" clId="Web-{5413B839-535B-1F5C-BC31-CD1AED1683D1}" dt="2020-04-30T09:18:21.976" v="916" actId="20577"/>
        <pc:sldMkLst>
          <pc:docMk/>
          <pc:sldMk cId="0" sldId="264"/>
        </pc:sldMkLst>
        <pc:spChg chg="mod">
          <ac:chgData name="Skaidrilė Grigaitė-Mockevičienė" userId="S::skaidrile.grigaite@kurklt.lt::4f18ed95-f704-4480-a25d-f4f91b4f5cbf" providerId="AD" clId="Web-{5413B839-535B-1F5C-BC31-CD1AED1683D1}" dt="2020-04-30T09:18:12.273" v="912" actId="20577"/>
          <ac:spMkLst>
            <pc:docMk/>
            <pc:sldMk cId="0" sldId="264"/>
            <ac:spMk id="19" creationId="{46B02887-B0D6-47A1-9D72-6AA6FBB6D998}"/>
          </ac:spMkLst>
        </pc:spChg>
        <pc:spChg chg="mod">
          <ac:chgData name="Skaidrilė Grigaitė-Mockevičienė" userId="S::skaidrile.grigaite@kurklt.lt::4f18ed95-f704-4480-a25d-f4f91b4f5cbf" providerId="AD" clId="Web-{5413B839-535B-1F5C-BC31-CD1AED1683D1}" dt="2020-04-30T09:18:21.976" v="916" actId="20577"/>
          <ac:spMkLst>
            <pc:docMk/>
            <pc:sldMk cId="0" sldId="264"/>
            <ac:spMk id="22" creationId="{629C2F59-EBD1-476A-A4F2-319D5239D013}"/>
          </ac:spMkLst>
        </pc:spChg>
        <pc:spChg chg="mod">
          <ac:chgData name="Skaidrilė Grigaitė-Mockevičienė" userId="S::skaidrile.grigaite@kurklt.lt::4f18ed95-f704-4480-a25d-f4f91b4f5cbf" providerId="AD" clId="Web-{5413B839-535B-1F5C-BC31-CD1AED1683D1}" dt="2020-04-30T09:17:53.726" v="904" actId="20577"/>
          <ac:spMkLst>
            <pc:docMk/>
            <pc:sldMk cId="0" sldId="264"/>
            <ac:spMk id="23" creationId="{524294BC-0DFD-41B7-9E37-07FCA70A88DA}"/>
          </ac:spMkLst>
        </pc:spChg>
        <pc:spChg chg="mod">
          <ac:chgData name="Skaidrilė Grigaitė-Mockevičienė" userId="S::skaidrile.grigaite@kurklt.lt::4f18ed95-f704-4480-a25d-f4f91b4f5cbf" providerId="AD" clId="Web-{5413B839-535B-1F5C-BC31-CD1AED1683D1}" dt="2020-04-30T07:37:58.839" v="857" actId="20577"/>
          <ac:spMkLst>
            <pc:docMk/>
            <pc:sldMk cId="0" sldId="264"/>
            <ac:spMk id="531" creationId="{00000000-0000-0000-0000-000000000000}"/>
          </ac:spMkLst>
        </pc:spChg>
        <pc:spChg chg="mod">
          <ac:chgData name="Skaidrilė Grigaitė-Mockevičienė" userId="S::skaidrile.grigaite@kurklt.lt::4f18ed95-f704-4480-a25d-f4f91b4f5cbf" providerId="AD" clId="Web-{5413B839-535B-1F5C-BC31-CD1AED1683D1}" dt="2020-04-30T07:37:49.027" v="855" actId="20577"/>
          <ac:spMkLst>
            <pc:docMk/>
            <pc:sldMk cId="0" sldId="264"/>
            <ac:spMk id="532" creationId="{00000000-0000-0000-0000-000000000000}"/>
          </ac:spMkLst>
        </pc:spChg>
      </pc:sldChg>
      <pc:sldChg chg="modSp">
        <pc:chgData name="Skaidrilė Grigaitė-Mockevičienė" userId="S::skaidrile.grigaite@kurklt.lt::4f18ed95-f704-4480-a25d-f4f91b4f5cbf" providerId="AD" clId="Web-{5413B839-535B-1F5C-BC31-CD1AED1683D1}" dt="2020-04-30T10:59:42.068" v="978" actId="20577"/>
        <pc:sldMkLst>
          <pc:docMk/>
          <pc:sldMk cId="941887746" sldId="308"/>
        </pc:sldMkLst>
        <pc:spChg chg="mod">
          <ac:chgData name="Skaidrilė Grigaitė-Mockevičienė" userId="S::skaidrile.grigaite@kurklt.lt::4f18ed95-f704-4480-a25d-f4f91b4f5cbf" providerId="AD" clId="Web-{5413B839-535B-1F5C-BC31-CD1AED1683D1}" dt="2020-04-30T10:59:42.068" v="978" actId="20577"/>
          <ac:spMkLst>
            <pc:docMk/>
            <pc:sldMk cId="941887746" sldId="308"/>
            <ac:spMk id="3" creationId="{78F306F8-A54B-4899-92B3-7E4C91EF75AD}"/>
          </ac:spMkLst>
        </pc:spChg>
        <pc:spChg chg="mod">
          <ac:chgData name="Skaidrilė Grigaitė-Mockevičienė" userId="S::skaidrile.grigaite@kurklt.lt::4f18ed95-f704-4480-a25d-f4f91b4f5cbf" providerId="AD" clId="Web-{5413B839-535B-1F5C-BC31-CD1AED1683D1}" dt="2020-04-30T10:59:08.317" v="969" actId="20577"/>
          <ac:spMkLst>
            <pc:docMk/>
            <pc:sldMk cId="941887746" sldId="308"/>
            <ac:spMk id="4" creationId="{FD83D8BE-5623-45FE-85AF-F19216999F19}"/>
          </ac:spMkLst>
        </pc:spChg>
        <pc:spChg chg="mod">
          <ac:chgData name="Skaidrilė Grigaitė-Mockevičienė" userId="S::skaidrile.grigaite@kurklt.lt::4f18ed95-f704-4480-a25d-f4f91b4f5cbf" providerId="AD" clId="Web-{5413B839-535B-1F5C-BC31-CD1AED1683D1}" dt="2020-04-30T10:59:02.051" v="964" actId="20577"/>
          <ac:spMkLst>
            <pc:docMk/>
            <pc:sldMk cId="941887746" sldId="308"/>
            <ac:spMk id="5" creationId="{A5E27ED2-496C-4269-955F-49EDAEB07326}"/>
          </ac:spMkLst>
        </pc:spChg>
        <pc:spChg chg="mod">
          <ac:chgData name="Skaidrilė Grigaitė-Mockevičienė" userId="S::skaidrile.grigaite@kurklt.lt::4f18ed95-f704-4480-a25d-f4f91b4f5cbf" providerId="AD" clId="Web-{5413B839-535B-1F5C-BC31-CD1AED1683D1}" dt="2020-04-30T10:58:59.395" v="962" actId="20577"/>
          <ac:spMkLst>
            <pc:docMk/>
            <pc:sldMk cId="941887746" sldId="308"/>
            <ac:spMk id="6" creationId="{F207E6DB-6A11-46B8-B4C6-CB5BA28C08FC}"/>
          </ac:spMkLst>
        </pc:spChg>
      </pc:sldChg>
      <pc:sldChg chg="modSp">
        <pc:chgData name="Skaidrilė Grigaitė-Mockevičienė" userId="S::skaidrile.grigaite@kurklt.lt::4f18ed95-f704-4480-a25d-f4f91b4f5cbf" providerId="AD" clId="Web-{5413B839-535B-1F5C-BC31-CD1AED1683D1}" dt="2020-04-30T11:01:44.507" v="981" actId="1076"/>
        <pc:sldMkLst>
          <pc:docMk/>
          <pc:sldMk cId="368095192" sldId="310"/>
        </pc:sldMkLst>
        <pc:spChg chg="mod">
          <ac:chgData name="Skaidrilė Grigaitė-Mockevičienė" userId="S::skaidrile.grigaite@kurklt.lt::4f18ed95-f704-4480-a25d-f4f91b4f5cbf" providerId="AD" clId="Web-{5413B839-535B-1F5C-BC31-CD1AED1683D1}" dt="2020-04-30T11:01:44.507" v="981" actId="1076"/>
          <ac:spMkLst>
            <pc:docMk/>
            <pc:sldMk cId="368095192" sldId="310"/>
            <ac:spMk id="25" creationId="{00307425-1F3A-47BC-B370-F3BB73774C7D}"/>
          </ac:spMkLst>
        </pc:spChg>
        <pc:spChg chg="mod">
          <ac:chgData name="Skaidrilė Grigaitė-Mockevičienė" userId="S::skaidrile.grigaite@kurklt.lt::4f18ed95-f704-4480-a25d-f4f91b4f5cbf" providerId="AD" clId="Web-{5413B839-535B-1F5C-BC31-CD1AED1683D1}" dt="2020-04-30T11:01:37.382" v="980" actId="1076"/>
          <ac:spMkLst>
            <pc:docMk/>
            <pc:sldMk cId="368095192" sldId="310"/>
            <ac:spMk id="35" creationId="{E04F154D-45EE-415A-8CE6-FFA918E617D9}"/>
          </ac:spMkLst>
        </pc:spChg>
      </pc:sldChg>
      <pc:sldChg chg="addSp modSp new ord">
        <pc:chgData name="Skaidrilė Grigaitė-Mockevičienė" userId="S::skaidrile.grigaite@kurklt.lt::4f18ed95-f704-4480-a25d-f4f91b4f5cbf" providerId="AD" clId="Web-{5413B839-535B-1F5C-BC31-CD1AED1683D1}" dt="2020-04-30T09:04:27.482" v="878" actId="20577"/>
        <pc:sldMkLst>
          <pc:docMk/>
          <pc:sldMk cId="580933434" sldId="323"/>
        </pc:sldMkLst>
        <pc:spChg chg="mod">
          <ac:chgData name="Skaidrilė Grigaitė-Mockevičienė" userId="S::skaidrile.grigaite@kurklt.lt::4f18ed95-f704-4480-a25d-f4f91b4f5cbf" providerId="AD" clId="Web-{5413B839-535B-1F5C-BC31-CD1AED1683D1}" dt="2020-04-30T06:34:16.866" v="16" actId="20577"/>
          <ac:spMkLst>
            <pc:docMk/>
            <pc:sldMk cId="580933434" sldId="323"/>
            <ac:spMk id="2" creationId="{7F75599F-40AD-49EA-9959-B334438D183A}"/>
          </ac:spMkLst>
        </pc:spChg>
        <pc:spChg chg="add mod">
          <ac:chgData name="Skaidrilė Grigaitė-Mockevičienė" userId="S::skaidrile.grigaite@kurklt.lt::4f18ed95-f704-4480-a25d-f4f91b4f5cbf" providerId="AD" clId="Web-{5413B839-535B-1F5C-BC31-CD1AED1683D1}" dt="2020-04-30T09:04:27.482" v="878" actId="20577"/>
          <ac:spMkLst>
            <pc:docMk/>
            <pc:sldMk cId="580933434" sldId="323"/>
            <ac:spMk id="3" creationId="{8948B0A0-63C4-423B-9621-69A6BF3A901D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A63DA1B6-A665-A5CB-1ABA-FDE5D360400B}"/>
    <pc:docChg chg="addSld modSld">
      <pc:chgData name="Skaidrilė Grigaitė-Mockevičienė" userId="S::skaidrile.grigaite@kurklt.lt::4f18ed95-f704-4480-a25d-f4f91b4f5cbf" providerId="AD" clId="Web-{A63DA1B6-A665-A5CB-1ABA-FDE5D360400B}" dt="2020-03-31T14:04:00.201" v="236"/>
      <pc:docMkLst>
        <pc:docMk/>
      </pc:docMkLst>
      <pc:sldChg chg="modSp">
        <pc:chgData name="Skaidrilė Grigaitė-Mockevičienė" userId="S::skaidrile.grigaite@kurklt.lt::4f18ed95-f704-4480-a25d-f4f91b4f5cbf" providerId="AD" clId="Web-{A63DA1B6-A665-A5CB-1ABA-FDE5D360400B}" dt="2020-03-31T14:04:00.201" v="236"/>
        <pc:sldMkLst>
          <pc:docMk/>
          <pc:sldMk cId="308708257" sldId="291"/>
        </pc:sldMkLst>
        <pc:spChg chg="mod">
          <ac:chgData name="Skaidrilė Grigaitė-Mockevičienė" userId="S::skaidrile.grigaite@kurklt.lt::4f18ed95-f704-4480-a25d-f4f91b4f5cbf" providerId="AD" clId="Web-{A63DA1B6-A665-A5CB-1ABA-FDE5D360400B}" dt="2020-03-31T13:25:53.264" v="18" actId="1076"/>
          <ac:spMkLst>
            <pc:docMk/>
            <pc:sldMk cId="308708257" sldId="291"/>
            <ac:spMk id="10" creationId="{00000000-0000-0000-0000-000000000000}"/>
          </ac:spMkLst>
        </pc:spChg>
        <pc:graphicFrameChg chg="mod modGraphic">
          <ac:chgData name="Skaidrilė Grigaitė-Mockevičienė" userId="S::skaidrile.grigaite@kurklt.lt::4f18ed95-f704-4480-a25d-f4f91b4f5cbf" providerId="AD" clId="Web-{A63DA1B6-A665-A5CB-1ABA-FDE5D360400B}" dt="2020-03-31T14:04:00.201" v="236"/>
          <ac:graphicFrameMkLst>
            <pc:docMk/>
            <pc:sldMk cId="308708257" sldId="291"/>
            <ac:graphicFrameMk id="4" creationId="{00000000-0000-0000-0000-000000000000}"/>
          </ac:graphicFrameMkLst>
        </pc:graphicFrameChg>
      </pc:sldChg>
      <pc:sldChg chg="modSp add replId">
        <pc:chgData name="Skaidrilė Grigaitė-Mockevičienė" userId="S::skaidrile.grigaite@kurklt.lt::4f18ed95-f704-4480-a25d-f4f91b4f5cbf" providerId="AD" clId="Web-{A63DA1B6-A665-A5CB-1ABA-FDE5D360400B}" dt="2020-03-31T13:35:45.409" v="157"/>
        <pc:sldMkLst>
          <pc:docMk/>
          <pc:sldMk cId="3928778181" sldId="293"/>
        </pc:sldMkLst>
        <pc:spChg chg="mod">
          <ac:chgData name="Skaidrilė Grigaitė-Mockevičienė" userId="S::skaidrile.grigaite@kurklt.lt::4f18ed95-f704-4480-a25d-f4f91b4f5cbf" providerId="AD" clId="Web-{A63DA1B6-A665-A5CB-1ABA-FDE5D360400B}" dt="2020-03-31T13:26:06.717" v="27" actId="1076"/>
          <ac:spMkLst>
            <pc:docMk/>
            <pc:sldMk cId="3928778181" sldId="293"/>
            <ac:spMk id="10" creationId="{00000000-0000-0000-0000-000000000000}"/>
          </ac:spMkLst>
        </pc:spChg>
        <pc:graphicFrameChg chg="mod modGraphic">
          <ac:chgData name="Skaidrilė Grigaitė-Mockevičienė" userId="S::skaidrile.grigaite@kurklt.lt::4f18ed95-f704-4480-a25d-f4f91b4f5cbf" providerId="AD" clId="Web-{A63DA1B6-A665-A5CB-1ABA-FDE5D360400B}" dt="2020-03-31T13:35:45.409" v="157"/>
          <ac:graphicFrameMkLst>
            <pc:docMk/>
            <pc:sldMk cId="3928778181" sldId="293"/>
            <ac:graphicFrameMk id="4" creationId="{00000000-0000-0000-0000-000000000000}"/>
          </ac:graphicFrameMkLst>
        </pc:graphicFrameChg>
      </pc:sldChg>
    </pc:docChg>
  </pc:docChgLst>
  <pc:docChgLst>
    <pc:chgData name="Dovilė Sujetaitė" userId="S::dovile.sujetaite@kurklt.lt::a882832e-847c-4685-bbf9-82a56c051e2f" providerId="AD" clId="Web-{33777984-7F60-40CC-AE07-2582D3F3B8AC}"/>
    <pc:docChg chg="addSld delSld modSld">
      <pc:chgData name="Dovilė Sujetaitė" userId="S::dovile.sujetaite@kurklt.lt::a882832e-847c-4685-bbf9-82a56c051e2f" providerId="AD" clId="Web-{33777984-7F60-40CC-AE07-2582D3F3B8AC}" dt="2020-03-31T12:32:14.875" v="82" actId="1076"/>
      <pc:docMkLst>
        <pc:docMk/>
      </pc:docMkLst>
      <pc:sldChg chg="addSp delSp modSp">
        <pc:chgData name="Dovilė Sujetaitė" userId="S::dovile.sujetaite@kurklt.lt::a882832e-847c-4685-bbf9-82a56c051e2f" providerId="AD" clId="Web-{33777984-7F60-40CC-AE07-2582D3F3B8AC}" dt="2020-03-31T12:32:14.875" v="82" actId="1076"/>
        <pc:sldMkLst>
          <pc:docMk/>
          <pc:sldMk cId="2573637619" sldId="289"/>
        </pc:sldMkLst>
        <pc:spChg chg="add del">
          <ac:chgData name="Dovilė Sujetaitė" userId="S::dovile.sujetaite@kurklt.lt::a882832e-847c-4685-bbf9-82a56c051e2f" providerId="AD" clId="Web-{33777984-7F60-40CC-AE07-2582D3F3B8AC}" dt="2020-03-31T12:24:42.794" v="26"/>
          <ac:spMkLst>
            <pc:docMk/>
            <pc:sldMk cId="2573637619" sldId="289"/>
            <ac:spMk id="3" creationId="{07076302-5771-494C-8AF5-0F7C89D1877A}"/>
          </ac:spMkLst>
        </pc:spChg>
        <pc:spChg chg="add mod">
          <ac:chgData name="Dovilė Sujetaitė" userId="S::dovile.sujetaite@kurklt.lt::a882832e-847c-4685-bbf9-82a56c051e2f" providerId="AD" clId="Web-{33777984-7F60-40CC-AE07-2582D3F3B8AC}" dt="2020-03-31T12:32:14.875" v="82" actId="1076"/>
          <ac:spMkLst>
            <pc:docMk/>
            <pc:sldMk cId="2573637619" sldId="289"/>
            <ac:spMk id="3" creationId="{78F306F8-A54B-4899-92B3-7E4C91EF75AD}"/>
          </ac:spMkLst>
        </pc:spChg>
        <pc:spChg chg="add mod">
          <ac:chgData name="Dovilė Sujetaitė" userId="S::dovile.sujetaite@kurklt.lt::a882832e-847c-4685-bbf9-82a56c051e2f" providerId="AD" clId="Web-{33777984-7F60-40CC-AE07-2582D3F3B8AC}" dt="2020-03-31T12:28:37.092" v="66" actId="20577"/>
          <ac:spMkLst>
            <pc:docMk/>
            <pc:sldMk cId="2573637619" sldId="289"/>
            <ac:spMk id="4" creationId="{FD83D8BE-5623-45FE-85AF-F19216999F19}"/>
          </ac:spMkLst>
        </pc:spChg>
        <pc:spChg chg="add mod">
          <ac:chgData name="Dovilė Sujetaitė" userId="S::dovile.sujetaite@kurklt.lt::a882832e-847c-4685-bbf9-82a56c051e2f" providerId="AD" clId="Web-{33777984-7F60-40CC-AE07-2582D3F3B8AC}" dt="2020-03-31T12:27:22.529" v="51" actId="1076"/>
          <ac:spMkLst>
            <pc:docMk/>
            <pc:sldMk cId="2573637619" sldId="289"/>
            <ac:spMk id="5" creationId="{A5E27ED2-496C-4269-955F-49EDAEB07326}"/>
          </ac:spMkLst>
        </pc:spChg>
        <pc:spChg chg="add del">
          <ac:chgData name="Dovilė Sujetaitė" userId="S::dovile.sujetaite@kurklt.lt::a882832e-847c-4685-bbf9-82a56c051e2f" providerId="AD" clId="Web-{33777984-7F60-40CC-AE07-2582D3F3B8AC}" dt="2020-03-31T12:22:33.887" v="7"/>
          <ac:spMkLst>
            <pc:docMk/>
            <pc:sldMk cId="2573637619" sldId="289"/>
            <ac:spMk id="6" creationId="{896F2646-B189-4201-A91D-6A0FB39AB02D}"/>
          </ac:spMkLst>
        </pc:spChg>
        <pc:spChg chg="add mod">
          <ac:chgData name="Dovilė Sujetaitė" userId="S::dovile.sujetaite@kurklt.lt::a882832e-847c-4685-bbf9-82a56c051e2f" providerId="AD" clId="Web-{33777984-7F60-40CC-AE07-2582D3F3B8AC}" dt="2020-03-31T12:26:40.420" v="44" actId="1076"/>
          <ac:spMkLst>
            <pc:docMk/>
            <pc:sldMk cId="2573637619" sldId="289"/>
            <ac:spMk id="6" creationId="{F207E6DB-6A11-46B8-B4C6-CB5BA28C08FC}"/>
          </ac:spMkLst>
        </pc:spChg>
        <pc:picChg chg="add del mod">
          <ac:chgData name="Dovilė Sujetaitė" userId="S::dovile.sujetaite@kurklt.lt::a882832e-847c-4685-bbf9-82a56c051e2f" providerId="AD" clId="Web-{33777984-7F60-40CC-AE07-2582D3F3B8AC}" dt="2020-03-31T12:21:55.387" v="4"/>
          <ac:picMkLst>
            <pc:docMk/>
            <pc:sldMk cId="2573637619" sldId="289"/>
            <ac:picMk id="3" creationId="{0C2F5105-EC9F-4CDF-B91E-5CB4DBB57645}"/>
          </ac:picMkLst>
        </pc:picChg>
        <pc:picChg chg="add del mod">
          <ac:chgData name="Dovilė Sujetaitė" userId="S::dovile.sujetaite@kurklt.lt::a882832e-847c-4685-bbf9-82a56c051e2f" providerId="AD" clId="Web-{33777984-7F60-40CC-AE07-2582D3F3B8AC}" dt="2020-03-31T12:24:47.888" v="28"/>
          <ac:picMkLst>
            <pc:docMk/>
            <pc:sldMk cId="2573637619" sldId="289"/>
            <ac:picMk id="7" creationId="{281A7416-9CDC-456F-A2FD-BB22687866BA}"/>
          </ac:picMkLst>
        </pc:picChg>
      </pc:sldChg>
      <pc:sldChg chg="addSp modSp new del">
        <pc:chgData name="Dovilė Sujetaitė" userId="S::dovile.sujetaite@kurklt.lt::a882832e-847c-4685-bbf9-82a56c051e2f" providerId="AD" clId="Web-{33777984-7F60-40CC-AE07-2582D3F3B8AC}" dt="2020-03-31T12:21:09.012" v="2"/>
        <pc:sldMkLst>
          <pc:docMk/>
          <pc:sldMk cId="1974802455" sldId="293"/>
        </pc:sldMkLst>
        <pc:picChg chg="add mod">
          <ac:chgData name="Dovilė Sujetaitė" userId="S::dovile.sujetaite@kurklt.lt::a882832e-847c-4685-bbf9-82a56c051e2f" providerId="AD" clId="Web-{33777984-7F60-40CC-AE07-2582D3F3B8AC}" dt="2020-03-31T12:20:30.480" v="1"/>
          <ac:picMkLst>
            <pc:docMk/>
            <pc:sldMk cId="1974802455" sldId="293"/>
            <ac:picMk id="4" creationId="{D459D64E-442C-4FC0-BA7C-653E9FDF3871}"/>
          </ac:picMkLst>
        </pc:picChg>
      </pc:sldChg>
    </pc:docChg>
  </pc:docChgLst>
  <pc:docChgLst>
    <pc:chgData name="Dovilė Sujetaitė" userId="S::dovile.sujetaite@kurklt.lt::a882832e-847c-4685-bbf9-82a56c051e2f" providerId="AD" clId="Web-{E7B67AA0-6435-4A68-BCBA-07F82EF57057}"/>
    <pc:docChg chg="addSld delSld modSld sldOrd">
      <pc:chgData name="Dovilė Sujetaitė" userId="S::dovile.sujetaite@kurklt.lt::a882832e-847c-4685-bbf9-82a56c051e2f" providerId="AD" clId="Web-{E7B67AA0-6435-4A68-BCBA-07F82EF57057}" dt="2020-04-30T08:02:21.560" v="22"/>
      <pc:docMkLst>
        <pc:docMk/>
      </pc:docMkLst>
      <pc:sldChg chg="del">
        <pc:chgData name="Dovilė Sujetaitė" userId="S::dovile.sujetaite@kurklt.lt::a882832e-847c-4685-bbf9-82a56c051e2f" providerId="AD" clId="Web-{E7B67AA0-6435-4A68-BCBA-07F82EF57057}" dt="2020-04-30T08:02:21.560" v="22"/>
        <pc:sldMkLst>
          <pc:docMk/>
          <pc:sldMk cId="4083844788" sldId="317"/>
        </pc:sldMkLst>
      </pc:sldChg>
      <pc:sldChg chg="addSp delSp modSp new ord">
        <pc:chgData name="Dovilė Sujetaitė" userId="S::dovile.sujetaite@kurklt.lt::a882832e-847c-4685-bbf9-82a56c051e2f" providerId="AD" clId="Web-{E7B67AA0-6435-4A68-BCBA-07F82EF57057}" dt="2020-04-30T08:02:12.544" v="21" actId="1076"/>
        <pc:sldMkLst>
          <pc:docMk/>
          <pc:sldMk cId="1383139467" sldId="324"/>
        </pc:sldMkLst>
        <pc:spChg chg="del">
          <ac:chgData name="Dovilė Sujetaitė" userId="S::dovile.sujetaite@kurklt.lt::a882832e-847c-4685-bbf9-82a56c051e2f" providerId="AD" clId="Web-{E7B67AA0-6435-4A68-BCBA-07F82EF57057}" dt="2020-04-30T08:01:07.215" v="10"/>
          <ac:spMkLst>
            <pc:docMk/>
            <pc:sldMk cId="1383139467" sldId="324"/>
            <ac:spMk id="2" creationId="{0586D213-2CFF-46AE-939A-5B425624EB4A}"/>
          </ac:spMkLst>
        </pc:spChg>
        <pc:spChg chg="add del mod">
          <ac:chgData name="Dovilė Sujetaitė" userId="S::dovile.sujetaite@kurklt.lt::a882832e-847c-4685-bbf9-82a56c051e2f" providerId="AD" clId="Web-{E7B67AA0-6435-4A68-BCBA-07F82EF57057}" dt="2020-04-30T08:01:04.653" v="9"/>
          <ac:spMkLst>
            <pc:docMk/>
            <pc:sldMk cId="1383139467" sldId="324"/>
            <ac:spMk id="4" creationId="{BE5842D1-DD02-41D0-8CBF-44CDBAADB63F}"/>
          </ac:spMkLst>
        </pc:spChg>
        <pc:spChg chg="add mod">
          <ac:chgData name="Dovilė Sujetaitė" userId="S::dovile.sujetaite@kurklt.lt::a882832e-847c-4685-bbf9-82a56c051e2f" providerId="AD" clId="Web-{E7B67AA0-6435-4A68-BCBA-07F82EF57057}" dt="2020-04-30T08:01:35.715" v="15" actId="20577"/>
          <ac:spMkLst>
            <pc:docMk/>
            <pc:sldMk cId="1383139467" sldId="324"/>
            <ac:spMk id="6" creationId="{74778AF1-BB37-41BD-ABBC-1749D67BE40C}"/>
          </ac:spMkLst>
        </pc:spChg>
        <pc:spChg chg="add mod">
          <ac:chgData name="Dovilė Sujetaitė" userId="S::dovile.sujetaite@kurklt.lt::a882832e-847c-4685-bbf9-82a56c051e2f" providerId="AD" clId="Web-{E7B67AA0-6435-4A68-BCBA-07F82EF57057}" dt="2020-04-30T08:02:12.544" v="21" actId="1076"/>
          <ac:spMkLst>
            <pc:docMk/>
            <pc:sldMk cId="1383139467" sldId="324"/>
            <ac:spMk id="10" creationId="{1CC9BFCD-355C-4395-A8C9-568CF0DBC6BF}"/>
          </ac:spMkLst>
        </pc:spChg>
        <pc:picChg chg="add">
          <ac:chgData name="Dovilė Sujetaitė" userId="S::dovile.sujetaite@kurklt.lt::a882832e-847c-4685-bbf9-82a56c051e2f" providerId="AD" clId="Web-{E7B67AA0-6435-4A68-BCBA-07F82EF57057}" dt="2020-04-30T08:01:24.559" v="12"/>
          <ac:picMkLst>
            <pc:docMk/>
            <pc:sldMk cId="1383139467" sldId="324"/>
            <ac:picMk id="8" creationId="{533A452A-8E49-469F-AEE0-131A91F17B85}"/>
          </ac:picMkLst>
        </pc:picChg>
      </pc:sldChg>
    </pc:docChg>
  </pc:docChgLst>
  <pc:docChgLst>
    <pc:chgData name="Skaidrilė Grigaitė-Mockevičienė" userId="S::skaidrile.grigaite@kurklt.lt::4f18ed95-f704-4480-a25d-f4f91b4f5cbf" providerId="AD" clId="Web-{D39B6247-751D-5B10-EA9C-231578486F15}"/>
    <pc:docChg chg="addSld delSld modSld sldOrd">
      <pc:chgData name="Skaidrilė Grigaitė-Mockevičienė" userId="S::skaidrile.grigaite@kurklt.lt::4f18ed95-f704-4480-a25d-f4f91b4f5cbf" providerId="AD" clId="Web-{D39B6247-751D-5B10-EA9C-231578486F15}" dt="2020-05-27T11:10:55.480" v="149" actId="14100"/>
      <pc:docMkLst>
        <pc:docMk/>
      </pc:docMkLst>
      <pc:sldChg chg="ord">
        <pc:chgData name="Skaidrilė Grigaitė-Mockevičienė" userId="S::skaidrile.grigaite@kurklt.lt::4f18ed95-f704-4480-a25d-f4f91b4f5cbf" providerId="AD" clId="Web-{D39B6247-751D-5B10-EA9C-231578486F15}" dt="2020-05-27T10:29:54.492" v="0"/>
        <pc:sldMkLst>
          <pc:docMk/>
          <pc:sldMk cId="368095192" sldId="310"/>
        </pc:sldMkLst>
      </pc:sldChg>
      <pc:sldChg chg="addSp modSp">
        <pc:chgData name="Skaidrilė Grigaitė-Mockevičienė" userId="S::skaidrile.grigaite@kurklt.lt::4f18ed95-f704-4480-a25d-f4f91b4f5cbf" providerId="AD" clId="Web-{D39B6247-751D-5B10-EA9C-231578486F15}" dt="2020-05-27T10:41:45.218" v="64" actId="1076"/>
        <pc:sldMkLst>
          <pc:docMk/>
          <pc:sldMk cId="2527171243" sldId="331"/>
        </pc:sldMkLst>
        <pc:picChg chg="add mod">
          <ac:chgData name="Skaidrilė Grigaitė-Mockevičienė" userId="S::skaidrile.grigaite@kurklt.lt::4f18ed95-f704-4480-a25d-f4f91b4f5cbf" providerId="AD" clId="Web-{D39B6247-751D-5B10-EA9C-231578486F15}" dt="2020-05-27T10:41:45.218" v="64" actId="1076"/>
          <ac:picMkLst>
            <pc:docMk/>
            <pc:sldMk cId="2527171243" sldId="331"/>
            <ac:picMk id="16" creationId="{FA2B7BAD-5D8C-473C-A9B1-268C21FD660A}"/>
          </ac:picMkLst>
        </pc:picChg>
      </pc:sldChg>
      <pc:sldChg chg="addSp delSp modSp ord">
        <pc:chgData name="Skaidrilė Grigaitė-Mockevičienė" userId="S::skaidrile.grigaite@kurklt.lt::4f18ed95-f704-4480-a25d-f4f91b4f5cbf" providerId="AD" clId="Web-{D39B6247-751D-5B10-EA9C-231578486F15}" dt="2020-05-27T11:10:55.480" v="149" actId="14100"/>
        <pc:sldMkLst>
          <pc:docMk/>
          <pc:sldMk cId="1733626715" sldId="342"/>
        </pc:sldMkLst>
        <pc:spChg chg="add mod">
          <ac:chgData name="Skaidrilė Grigaitė-Mockevičienė" userId="S::skaidrile.grigaite@kurklt.lt::4f18ed95-f704-4480-a25d-f4f91b4f5cbf" providerId="AD" clId="Web-{D39B6247-751D-5B10-EA9C-231578486F15}" dt="2020-05-27T10:45:17.121" v="112" actId="1076"/>
          <ac:spMkLst>
            <pc:docMk/>
            <pc:sldMk cId="1733626715" sldId="342"/>
            <ac:spMk id="2" creationId="{BCC4AFBF-04B2-4947-A663-0589DF5B74C9}"/>
          </ac:spMkLst>
        </pc:spChg>
        <pc:spChg chg="mod">
          <ac:chgData name="Skaidrilė Grigaitė-Mockevičienė" userId="S::skaidrile.grigaite@kurklt.lt::4f18ed95-f704-4480-a25d-f4f91b4f5cbf" providerId="AD" clId="Web-{D39B6247-751D-5B10-EA9C-231578486F15}" dt="2020-05-27T10:42:49.732" v="74" actId="20577"/>
          <ac:spMkLst>
            <pc:docMk/>
            <pc:sldMk cId="1733626715" sldId="342"/>
            <ac:spMk id="503" creationId="{00000000-0000-0000-0000-000000000000}"/>
          </ac:spMkLst>
        </pc:spChg>
        <pc:picChg chg="add del mod">
          <ac:chgData name="Skaidrilė Grigaitė-Mockevičienė" userId="S::skaidrile.grigaite@kurklt.lt::4f18ed95-f704-4480-a25d-f4f91b4f5cbf" providerId="AD" clId="Web-{D39B6247-751D-5B10-EA9C-231578486F15}" dt="2020-05-27T11:06:39.691" v="115"/>
          <ac:picMkLst>
            <pc:docMk/>
            <pc:sldMk cId="1733626715" sldId="342"/>
            <ac:picMk id="3" creationId="{7B5E3409-C672-45A0-95A2-B4A7A5D662BF}"/>
          </ac:picMkLst>
        </pc:picChg>
        <pc:picChg chg="add del mod modCrop">
          <ac:chgData name="Skaidrilė Grigaitė-Mockevičienė" userId="S::skaidrile.grigaite@kurklt.lt::4f18ed95-f704-4480-a25d-f4f91b4f5cbf" providerId="AD" clId="Web-{D39B6247-751D-5B10-EA9C-231578486F15}" dt="2020-05-27T11:07:55.173" v="123"/>
          <ac:picMkLst>
            <pc:docMk/>
            <pc:sldMk cId="1733626715" sldId="342"/>
            <ac:picMk id="4" creationId="{D7068A09-B24C-434C-ADE7-9F988C51EFD3}"/>
          </ac:picMkLst>
        </pc:picChg>
        <pc:picChg chg="add del mod modCrop">
          <ac:chgData name="Skaidrilė Grigaitė-Mockevičienė" userId="S::skaidrile.grigaite@kurklt.lt::4f18ed95-f704-4480-a25d-f4f91b4f5cbf" providerId="AD" clId="Web-{D39B6247-751D-5B10-EA9C-231578486F15}" dt="2020-05-27T11:09:21.416" v="131"/>
          <ac:picMkLst>
            <pc:docMk/>
            <pc:sldMk cId="1733626715" sldId="342"/>
            <ac:picMk id="5" creationId="{E844E885-3975-4176-941E-A28259E61A2A}"/>
          </ac:picMkLst>
        </pc:picChg>
        <pc:picChg chg="add del mod">
          <ac:chgData name="Skaidrilė Grigaitė-Mockevičienė" userId="S::skaidrile.grigaite@kurklt.lt::4f18ed95-f704-4480-a25d-f4f91b4f5cbf" providerId="AD" clId="Web-{D39B6247-751D-5B10-EA9C-231578486F15}" dt="2020-05-27T11:09:39.505" v="137"/>
          <ac:picMkLst>
            <pc:docMk/>
            <pc:sldMk cId="1733626715" sldId="342"/>
            <ac:picMk id="6" creationId="{D311F11B-B4F4-484F-AF81-4A8B45216514}"/>
          </ac:picMkLst>
        </pc:picChg>
        <pc:picChg chg="add mod modCrop">
          <ac:chgData name="Skaidrilė Grigaitė-Mockevičienė" userId="S::skaidrile.grigaite@kurklt.lt::4f18ed95-f704-4480-a25d-f4f91b4f5cbf" providerId="AD" clId="Web-{D39B6247-751D-5B10-EA9C-231578486F15}" dt="2020-05-27T11:10:55.480" v="149" actId="14100"/>
          <ac:picMkLst>
            <pc:docMk/>
            <pc:sldMk cId="1733626715" sldId="342"/>
            <ac:picMk id="7" creationId="{D6DCABEB-5D4A-4BE9-ADE6-D1AE60B8144D}"/>
          </ac:picMkLst>
        </pc:picChg>
      </pc:sldChg>
      <pc:sldChg chg="addSp delSp modSp add replId">
        <pc:chgData name="Skaidrilė Grigaitė-Mockevičienė" userId="S::skaidrile.grigaite@kurklt.lt::4f18ed95-f704-4480-a25d-f4f91b4f5cbf" providerId="AD" clId="Web-{D39B6247-751D-5B10-EA9C-231578486F15}" dt="2020-05-27T10:41:54.733" v="65" actId="1076"/>
        <pc:sldMkLst>
          <pc:docMk/>
          <pc:sldMk cId="3051972567" sldId="344"/>
        </pc:sldMkLst>
        <pc:spChg chg="del">
          <ac:chgData name="Skaidrilė Grigaitė-Mockevičienė" userId="S::skaidrile.grigaite@kurklt.lt::4f18ed95-f704-4480-a25d-f4f91b4f5cbf" providerId="AD" clId="Web-{D39B6247-751D-5B10-EA9C-231578486F15}" dt="2020-05-27T10:35:42.300" v="5"/>
          <ac:spMkLst>
            <pc:docMk/>
            <pc:sldMk cId="3051972567" sldId="344"/>
            <ac:spMk id="2" creationId="{9AB6AB78-D351-4874-8877-72317C10E4B8}"/>
          </ac:spMkLst>
        </pc:spChg>
        <pc:spChg chg="del">
          <ac:chgData name="Skaidrilė Grigaitė-Mockevičienė" userId="S::skaidrile.grigaite@kurklt.lt::4f18ed95-f704-4480-a25d-f4f91b4f5cbf" providerId="AD" clId="Web-{D39B6247-751D-5B10-EA9C-231578486F15}" dt="2020-05-27T10:36:04.331" v="17"/>
          <ac:spMkLst>
            <pc:docMk/>
            <pc:sldMk cId="3051972567" sldId="344"/>
            <ac:spMk id="3" creationId="{2ADE1B7D-25F0-4172-BEEC-F3877795455D}"/>
          </ac:spMkLst>
        </pc:spChg>
        <pc:spChg chg="mod">
          <ac:chgData name="Skaidrilė Grigaitė-Mockevičienė" userId="S::skaidrile.grigaite@kurklt.lt::4f18ed95-f704-4480-a25d-f4f91b4f5cbf" providerId="AD" clId="Web-{D39B6247-751D-5B10-EA9C-231578486F15}" dt="2020-05-27T10:40:53.234" v="57" actId="1076"/>
          <ac:spMkLst>
            <pc:docMk/>
            <pc:sldMk cId="3051972567" sldId="344"/>
            <ac:spMk id="5" creationId="{439DFA40-27F3-4D0D-9D29-3DD21A7F8510}"/>
          </ac:spMkLst>
        </pc:spChg>
        <pc:spChg chg="del">
          <ac:chgData name="Skaidrilė Grigaitė-Mockevičienė" userId="S::skaidrile.grigaite@kurklt.lt::4f18ed95-f704-4480-a25d-f4f91b4f5cbf" providerId="AD" clId="Web-{D39B6247-751D-5B10-EA9C-231578486F15}" dt="2020-05-27T10:35:58.175" v="14"/>
          <ac:spMkLst>
            <pc:docMk/>
            <pc:sldMk cId="3051972567" sldId="344"/>
            <ac:spMk id="7" creationId="{74EEAC6D-018D-47C4-AD51-84C2DCBDDA2E}"/>
          </ac:spMkLst>
        </pc:spChg>
        <pc:spChg chg="mod">
          <ac:chgData name="Skaidrilė Grigaitė-Mockevičienė" userId="S::skaidrile.grigaite@kurklt.lt::4f18ed95-f704-4480-a25d-f4f91b4f5cbf" providerId="AD" clId="Web-{D39B6247-751D-5B10-EA9C-231578486F15}" dt="2020-05-27T10:40:22.500" v="37" actId="1076"/>
          <ac:spMkLst>
            <pc:docMk/>
            <pc:sldMk cId="3051972567" sldId="344"/>
            <ac:spMk id="9" creationId="{81ACDD1C-9AD7-4219-BBCC-D19BC5E6DEF5}"/>
          </ac:spMkLst>
        </pc:spChg>
        <pc:spChg chg="del">
          <ac:chgData name="Skaidrilė Grigaitė-Mockevičienė" userId="S::skaidrile.grigaite@kurklt.lt::4f18ed95-f704-4480-a25d-f4f91b4f5cbf" providerId="AD" clId="Web-{D39B6247-751D-5B10-EA9C-231578486F15}" dt="2020-05-27T10:35:58.284" v="15"/>
          <ac:spMkLst>
            <pc:docMk/>
            <pc:sldMk cId="3051972567" sldId="344"/>
            <ac:spMk id="10" creationId="{4BCAF599-6439-47FC-B11B-A91105EA8BEC}"/>
          </ac:spMkLst>
        </pc:spChg>
        <pc:spChg chg="mod">
          <ac:chgData name="Skaidrilė Grigaitė-Mockevičienė" userId="S::skaidrile.grigaite@kurklt.lt::4f18ed95-f704-4480-a25d-f4f91b4f5cbf" providerId="AD" clId="Web-{D39B6247-751D-5B10-EA9C-231578486F15}" dt="2020-05-27T10:40:55.984" v="58" actId="1076"/>
          <ac:spMkLst>
            <pc:docMk/>
            <pc:sldMk cId="3051972567" sldId="344"/>
            <ac:spMk id="11" creationId="{61AC41E7-7406-4273-95E5-05BCE8811867}"/>
          </ac:spMkLst>
        </pc:spChg>
        <pc:spChg chg="del">
          <ac:chgData name="Skaidrilė Grigaitė-Mockevičienė" userId="S::skaidrile.grigaite@kurklt.lt::4f18ed95-f704-4480-a25d-f4f91b4f5cbf" providerId="AD" clId="Web-{D39B6247-751D-5B10-EA9C-231578486F15}" dt="2020-05-27T10:36:01.347" v="16"/>
          <ac:spMkLst>
            <pc:docMk/>
            <pc:sldMk cId="3051972567" sldId="344"/>
            <ac:spMk id="12" creationId="{A15E301F-1BFE-45D7-BC59-CAC7976B41AA}"/>
          </ac:spMkLst>
        </pc:spChg>
        <pc:spChg chg="add mod">
          <ac:chgData name="Skaidrilė Grigaitė-Mockevičienė" userId="S::skaidrile.grigaite@kurklt.lt::4f18ed95-f704-4480-a25d-f4f91b4f5cbf" providerId="AD" clId="Web-{D39B6247-751D-5B10-EA9C-231578486F15}" dt="2020-05-27T10:38:47.610" v="19"/>
          <ac:spMkLst>
            <pc:docMk/>
            <pc:sldMk cId="3051972567" sldId="344"/>
            <ac:spMk id="16" creationId="{7D7E3FA8-79FC-4A80-A98F-6CCCF9A934FC}"/>
          </ac:spMkLst>
        </pc:spChg>
        <pc:spChg chg="del mod">
          <ac:chgData name="Skaidrilė Grigaitė-Mockevičienė" userId="S::skaidrile.grigaite@kurklt.lt::4f18ed95-f704-4480-a25d-f4f91b4f5cbf" providerId="AD" clId="Web-{D39B6247-751D-5B10-EA9C-231578486F15}" dt="2020-05-27T10:35:54.472" v="10"/>
          <ac:spMkLst>
            <pc:docMk/>
            <pc:sldMk cId="3051972567" sldId="344"/>
            <ac:spMk id="17" creationId="{598FE23E-2C5D-481F-88DD-AD5197BCB962}"/>
          </ac:spMkLst>
        </pc:spChg>
        <pc:spChg chg="del">
          <ac:chgData name="Skaidrilė Grigaitė-Mockevičienė" userId="S::skaidrile.grigaite@kurklt.lt::4f18ed95-f704-4480-a25d-f4f91b4f5cbf" providerId="AD" clId="Web-{D39B6247-751D-5B10-EA9C-231578486F15}" dt="2020-05-27T10:35:51.581" v="9"/>
          <ac:spMkLst>
            <pc:docMk/>
            <pc:sldMk cId="3051972567" sldId="344"/>
            <ac:spMk id="18" creationId="{BAB4A2F4-6C77-42FD-938F-8F5EB59F6456}"/>
          </ac:spMkLst>
        </pc:spChg>
        <pc:spChg chg="add mod">
          <ac:chgData name="Skaidrilė Grigaitė-Mockevičienė" userId="S::skaidrile.grigaite@kurklt.lt::4f18ed95-f704-4480-a25d-f4f91b4f5cbf" providerId="AD" clId="Web-{D39B6247-751D-5B10-EA9C-231578486F15}" dt="2020-05-27T10:40:59.812" v="59" actId="1076"/>
          <ac:spMkLst>
            <pc:docMk/>
            <pc:sldMk cId="3051972567" sldId="344"/>
            <ac:spMk id="23" creationId="{AB3BD7BD-3AB4-4213-B167-3B8DCB840350}"/>
          </ac:spMkLst>
        </pc:spChg>
        <pc:picChg chg="del">
          <ac:chgData name="Skaidrilė Grigaitė-Mockevičienė" userId="S::skaidrile.grigaite@kurklt.lt::4f18ed95-f704-4480-a25d-f4f91b4f5cbf" providerId="AD" clId="Web-{D39B6247-751D-5B10-EA9C-231578486F15}" dt="2020-05-27T10:35:36.660" v="3"/>
          <ac:picMkLst>
            <pc:docMk/>
            <pc:sldMk cId="3051972567" sldId="344"/>
            <ac:picMk id="4" creationId="{291224CB-5FD7-4F32-B3AE-E60F1E69E830}"/>
          </ac:picMkLst>
        </pc:picChg>
        <pc:picChg chg="del">
          <ac:chgData name="Skaidrilė Grigaitė-Mockevičienė" userId="S::skaidrile.grigaite@kurklt.lt::4f18ed95-f704-4480-a25d-f4f91b4f5cbf" providerId="AD" clId="Web-{D39B6247-751D-5B10-EA9C-231578486F15}" dt="2020-05-27T10:35:39.535" v="4"/>
          <ac:picMkLst>
            <pc:docMk/>
            <pc:sldMk cId="3051972567" sldId="344"/>
            <ac:picMk id="6" creationId="{05F0B28B-0B46-4971-A64A-D3B0C7FC9F48}"/>
          </ac:picMkLst>
        </pc:picChg>
        <pc:picChg chg="del">
          <ac:chgData name="Skaidrilė Grigaitė-Mockevičienė" userId="S::skaidrile.grigaite@kurklt.lt::4f18ed95-f704-4480-a25d-f4f91b4f5cbf" providerId="AD" clId="Web-{D39B6247-751D-5B10-EA9C-231578486F15}" dt="2020-05-27T10:35:54.628" v="13"/>
          <ac:picMkLst>
            <pc:docMk/>
            <pc:sldMk cId="3051972567" sldId="344"/>
            <ac:picMk id="8" creationId="{BF4D6DB4-2304-440D-8816-62B2016E39C4}"/>
          </ac:picMkLst>
        </pc:picChg>
        <pc:picChg chg="del">
          <ac:chgData name="Skaidrilė Grigaitė-Mockevičienė" userId="S::skaidrile.grigaite@kurklt.lt::4f18ed95-f704-4480-a25d-f4f91b4f5cbf" providerId="AD" clId="Web-{D39B6247-751D-5B10-EA9C-231578486F15}" dt="2020-05-27T10:35:31.753" v="2"/>
          <ac:picMkLst>
            <pc:docMk/>
            <pc:sldMk cId="3051972567" sldId="344"/>
            <ac:picMk id="13" creationId="{8203B8D6-CC09-42A3-BC6F-DDF759AA68EA}"/>
          </ac:picMkLst>
        </pc:picChg>
        <pc:picChg chg="del">
          <ac:chgData name="Skaidrilė Grigaitė-Mockevičienė" userId="S::skaidrile.grigaite@kurklt.lt::4f18ed95-f704-4480-a25d-f4f91b4f5cbf" providerId="AD" clId="Web-{D39B6247-751D-5B10-EA9C-231578486F15}" dt="2020-05-27T10:35:54.534" v="11"/>
          <ac:picMkLst>
            <pc:docMk/>
            <pc:sldMk cId="3051972567" sldId="344"/>
            <ac:picMk id="14" creationId="{459A170A-C466-4CE4-BFBF-88A728933F8C}"/>
          </ac:picMkLst>
        </pc:picChg>
        <pc:picChg chg="del">
          <ac:chgData name="Skaidrilė Grigaitė-Mockevičienė" userId="S::skaidrile.grigaite@kurklt.lt::4f18ed95-f704-4480-a25d-f4f91b4f5cbf" providerId="AD" clId="Web-{D39B6247-751D-5B10-EA9C-231578486F15}" dt="2020-05-27T10:35:54.581" v="12"/>
          <ac:picMkLst>
            <pc:docMk/>
            <pc:sldMk cId="3051972567" sldId="344"/>
            <ac:picMk id="15" creationId="{04F6CFBE-4C5A-48BB-AA3D-E21D1258A7E6}"/>
          </ac:picMkLst>
        </pc:picChg>
        <pc:picChg chg="add mod">
          <ac:chgData name="Skaidrilė Grigaitė-Mockevičienė" userId="S::skaidrile.grigaite@kurklt.lt::4f18ed95-f704-4480-a25d-f4f91b4f5cbf" providerId="AD" clId="Web-{D39B6247-751D-5B10-EA9C-231578486F15}" dt="2020-05-27T10:41:54.733" v="65" actId="1076"/>
          <ac:picMkLst>
            <pc:docMk/>
            <pc:sldMk cId="3051972567" sldId="344"/>
            <ac:picMk id="19" creationId="{5B1B07D2-A4F2-4954-B868-580B6CABFC6F}"/>
          </ac:picMkLst>
        </pc:picChg>
        <pc:picChg chg="add del mod">
          <ac:chgData name="Skaidrilė Grigaitė-Mockevičienė" userId="S::skaidrile.grigaite@kurklt.lt::4f18ed95-f704-4480-a25d-f4f91b4f5cbf" providerId="AD" clId="Web-{D39B6247-751D-5B10-EA9C-231578486F15}" dt="2020-05-27T10:40:19.703" v="36"/>
          <ac:picMkLst>
            <pc:docMk/>
            <pc:sldMk cId="3051972567" sldId="344"/>
            <ac:picMk id="20" creationId="{DD52AFF7-F262-4A8D-BC2E-305F8E34CE1D}"/>
          </ac:picMkLst>
        </pc:picChg>
        <pc:picChg chg="add del mod">
          <ac:chgData name="Skaidrilė Grigaitė-Mockevičienė" userId="S::skaidrile.grigaite@kurklt.lt::4f18ed95-f704-4480-a25d-f4f91b4f5cbf" providerId="AD" clId="Web-{D39B6247-751D-5B10-EA9C-231578486F15}" dt="2020-05-27T10:40:16.656" v="35"/>
          <ac:picMkLst>
            <pc:docMk/>
            <pc:sldMk cId="3051972567" sldId="344"/>
            <ac:picMk id="21" creationId="{B12C7EFD-E103-4E3F-8941-B15F83E4936D}"/>
          </ac:picMkLst>
        </pc:picChg>
        <pc:picChg chg="add mod">
          <ac:chgData name="Skaidrilė Grigaitė-Mockevičienė" userId="S::skaidrile.grigaite@kurklt.lt::4f18ed95-f704-4480-a25d-f4f91b4f5cbf" providerId="AD" clId="Web-{D39B6247-751D-5B10-EA9C-231578486F15}" dt="2020-05-27T10:41:38.296" v="62" actId="1076"/>
          <ac:picMkLst>
            <pc:docMk/>
            <pc:sldMk cId="3051972567" sldId="344"/>
            <ac:picMk id="22" creationId="{500D81F4-3950-443B-B311-5FED42718BE5}"/>
          </ac:picMkLst>
        </pc:picChg>
      </pc:sldChg>
      <pc:sldChg chg="add del replId">
        <pc:chgData name="Skaidrilė Grigaitė-Mockevičienė" userId="S::skaidrile.grigaite@kurklt.lt::4f18ed95-f704-4480-a25d-f4f91b4f5cbf" providerId="AD" clId="Web-{D39B6247-751D-5B10-EA9C-231578486F15}" dt="2020-05-27T10:44:22.122" v="103"/>
        <pc:sldMkLst>
          <pc:docMk/>
          <pc:sldMk cId="827866368" sldId="345"/>
        </pc:sldMkLst>
      </pc:sldChg>
    </pc:docChg>
  </pc:docChgLst>
  <pc:docChgLst>
    <pc:chgData name="Dovilė Sujetaitė" userId="S::dovile.sujetaite@kurklt.lt::a882832e-847c-4685-bbf9-82a56c051e2f" providerId="AD" clId="Web-{BF5EF64F-932A-4A3C-B6CE-ED18D16EB3F8}"/>
    <pc:docChg chg="addSld modSld">
      <pc:chgData name="Dovilė Sujetaitė" userId="S::dovile.sujetaite@kurklt.lt::a882832e-847c-4685-bbf9-82a56c051e2f" providerId="AD" clId="Web-{BF5EF64F-932A-4A3C-B6CE-ED18D16EB3F8}" dt="2020-03-31T16:21:24.924" v="395" actId="20577"/>
      <pc:docMkLst>
        <pc:docMk/>
      </pc:docMkLst>
      <pc:sldChg chg="addSp delSp modSp">
        <pc:chgData name="Dovilė Sujetaitė" userId="S::dovile.sujetaite@kurklt.lt::a882832e-847c-4685-bbf9-82a56c051e2f" providerId="AD" clId="Web-{BF5EF64F-932A-4A3C-B6CE-ED18D16EB3F8}" dt="2020-03-31T16:21:24.908" v="394" actId="20577"/>
        <pc:sldMkLst>
          <pc:docMk/>
          <pc:sldMk cId="0" sldId="260"/>
        </pc:sldMkLst>
        <pc:spChg chg="add del mod">
          <ac:chgData name="Dovilė Sujetaitė" userId="S::dovile.sujetaite@kurklt.lt::a882832e-847c-4685-bbf9-82a56c051e2f" providerId="AD" clId="Web-{BF5EF64F-932A-4A3C-B6CE-ED18D16EB3F8}" dt="2020-03-31T15:52:44.917" v="31"/>
          <ac:spMkLst>
            <pc:docMk/>
            <pc:sldMk cId="0" sldId="260"/>
            <ac:spMk id="3" creationId="{3C7151A9-4A73-451C-BB9C-236DBBFF56E0}"/>
          </ac:spMkLst>
        </pc:spChg>
        <pc:spChg chg="add mod">
          <ac:chgData name="Dovilė Sujetaitė" userId="S::dovile.sujetaite@kurklt.lt::a882832e-847c-4685-bbf9-82a56c051e2f" providerId="AD" clId="Web-{BF5EF64F-932A-4A3C-B6CE-ED18D16EB3F8}" dt="2020-03-31T16:21:24.908" v="394" actId="20577"/>
          <ac:spMkLst>
            <pc:docMk/>
            <pc:sldMk cId="0" sldId="260"/>
            <ac:spMk id="4" creationId="{7DF99D65-6C49-48AC-BA7D-3931EE89DF18}"/>
          </ac:spMkLst>
        </pc:spChg>
        <pc:spChg chg="mod">
          <ac:chgData name="Dovilė Sujetaitė" userId="S::dovile.sujetaite@kurklt.lt::a882832e-847c-4685-bbf9-82a56c051e2f" providerId="AD" clId="Web-{BF5EF64F-932A-4A3C-B6CE-ED18D16EB3F8}" dt="2020-03-31T16:12:25.466" v="225" actId="1076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Dovilė Sujetaitė" userId="S::dovile.sujetaite@kurklt.lt::a882832e-847c-4685-bbf9-82a56c051e2f" providerId="AD" clId="Web-{BF5EF64F-932A-4A3C-B6CE-ED18D16EB3F8}" dt="2020-03-31T16:19:46.230" v="349" actId="1076"/>
          <ac:spMkLst>
            <pc:docMk/>
            <pc:sldMk cId="0" sldId="260"/>
            <ac:spMk id="13" creationId="{197B8E59-BEB0-43F8-9364-FFC26C80D801}"/>
          </ac:spMkLst>
        </pc:spChg>
        <pc:spChg chg="add mod">
          <ac:chgData name="Dovilė Sujetaitė" userId="S::dovile.sujetaite@kurklt.lt::a882832e-847c-4685-bbf9-82a56c051e2f" providerId="AD" clId="Web-{BF5EF64F-932A-4A3C-B6CE-ED18D16EB3F8}" dt="2020-03-31T16:19:51.652" v="350" actId="1076"/>
          <ac:spMkLst>
            <pc:docMk/>
            <pc:sldMk cId="0" sldId="260"/>
            <ac:spMk id="19" creationId="{34A4D596-37C5-42F1-928F-047D7D4A9E2A}"/>
          </ac:spMkLst>
        </pc:spChg>
        <pc:spChg chg="del">
          <ac:chgData name="Dovilė Sujetaitė" userId="S::dovile.sujetaite@kurklt.lt::a882832e-847c-4685-bbf9-82a56c051e2f" providerId="AD" clId="Web-{BF5EF64F-932A-4A3C-B6CE-ED18D16EB3F8}" dt="2020-03-31T15:52:32.994" v="30"/>
          <ac:spMkLst>
            <pc:docMk/>
            <pc:sldMk cId="0" sldId="260"/>
            <ac:spMk id="397" creationId="{00000000-0000-0000-0000-000000000000}"/>
          </ac:spMkLst>
        </pc:spChg>
        <pc:grpChg chg="del">
          <ac:chgData name="Dovilė Sujetaitė" userId="S::dovile.sujetaite@kurklt.lt::a882832e-847c-4685-bbf9-82a56c051e2f" providerId="AD" clId="Web-{BF5EF64F-932A-4A3C-B6CE-ED18D16EB3F8}" dt="2020-03-31T15:53:07.466" v="37"/>
          <ac:grpSpMkLst>
            <pc:docMk/>
            <pc:sldMk cId="0" sldId="260"/>
            <ac:grpSpMk id="400" creationId="{00000000-0000-0000-0000-000000000000}"/>
          </ac:grpSpMkLst>
        </pc:grpChg>
        <pc:picChg chg="del">
          <ac:chgData name="Dovilė Sujetaitė" userId="S::dovile.sujetaite@kurklt.lt::a882832e-847c-4685-bbf9-82a56c051e2f" providerId="AD" clId="Web-{BF5EF64F-932A-4A3C-B6CE-ED18D16EB3F8}" dt="2020-03-31T15:53:09.888" v="38"/>
          <ac:picMkLst>
            <pc:docMk/>
            <pc:sldMk cId="0" sldId="260"/>
            <ac:picMk id="6" creationId="{00000000-0000-0000-0000-000000000000}"/>
          </ac:picMkLst>
        </pc:picChg>
        <pc:picChg chg="add mod">
          <ac:chgData name="Dovilė Sujetaitė" userId="S::dovile.sujetaite@kurklt.lt::a882832e-847c-4685-bbf9-82a56c051e2f" providerId="AD" clId="Web-{BF5EF64F-932A-4A3C-B6CE-ED18D16EB3F8}" dt="2020-03-31T16:19:39.261" v="348" actId="1076"/>
          <ac:picMkLst>
            <pc:docMk/>
            <pc:sldMk cId="0" sldId="260"/>
            <ac:picMk id="7" creationId="{E20171A2-0319-470A-A1CA-3A1C5209E25E}"/>
          </ac:picMkLst>
        </pc:picChg>
        <pc:picChg chg="add del mod">
          <ac:chgData name="Dovilė Sujetaitė" userId="S::dovile.sujetaite@kurklt.lt::a882832e-847c-4685-bbf9-82a56c051e2f" providerId="AD" clId="Web-{BF5EF64F-932A-4A3C-B6CE-ED18D16EB3F8}" dt="2020-03-31T16:10:28.301" v="218"/>
          <ac:picMkLst>
            <pc:docMk/>
            <pc:sldMk cId="0" sldId="260"/>
            <ac:picMk id="9" creationId="{7027D783-6AB9-4E90-8B7C-AA49CE178F6D}"/>
          </ac:picMkLst>
        </pc:picChg>
        <pc:picChg chg="add mod">
          <ac:chgData name="Dovilė Sujetaitė" userId="S::dovile.sujetaite@kurklt.lt::a882832e-847c-4685-bbf9-82a56c051e2f" providerId="AD" clId="Web-{BF5EF64F-932A-4A3C-B6CE-ED18D16EB3F8}" dt="2020-03-31T16:19:36.510" v="347" actId="1076"/>
          <ac:picMkLst>
            <pc:docMk/>
            <pc:sldMk cId="0" sldId="260"/>
            <ac:picMk id="11" creationId="{8AF59207-822C-4CE6-BAE1-DCA45C56297A}"/>
          </ac:picMkLst>
        </pc:picChg>
      </pc:sldChg>
      <pc:sldChg chg="addSp delSp modSp new">
        <pc:chgData name="Dovilė Sujetaitė" userId="S::dovile.sujetaite@kurklt.lt::a882832e-847c-4685-bbf9-82a56c051e2f" providerId="AD" clId="Web-{BF5EF64F-932A-4A3C-B6CE-ED18D16EB3F8}" dt="2020-03-31T16:06:44.646" v="155" actId="20577"/>
        <pc:sldMkLst>
          <pc:docMk/>
          <pc:sldMk cId="1001990145" sldId="296"/>
        </pc:sldMkLst>
        <pc:spChg chg="del">
          <ac:chgData name="Dovilė Sujetaitė" userId="S::dovile.sujetaite@kurklt.lt::a882832e-847c-4685-bbf9-82a56c051e2f" providerId="AD" clId="Web-{BF5EF64F-932A-4A3C-B6CE-ED18D16EB3F8}" dt="2020-03-31T16:05:59.096" v="106"/>
          <ac:spMkLst>
            <pc:docMk/>
            <pc:sldMk cId="1001990145" sldId="296"/>
            <ac:spMk id="2" creationId="{5EA3AE2E-E205-42FE-A86F-32D7E7C2EF17}"/>
          </ac:spMkLst>
        </pc:spChg>
        <pc:spChg chg="add del mod">
          <ac:chgData name="Dovilė Sujetaitė" userId="S::dovile.sujetaite@kurklt.lt::a882832e-847c-4685-bbf9-82a56c051e2f" providerId="AD" clId="Web-{BF5EF64F-932A-4A3C-B6CE-ED18D16EB3F8}" dt="2020-03-31T16:06:44.646" v="155" actId="20577"/>
          <ac:spMkLst>
            <pc:docMk/>
            <pc:sldMk cId="1001990145" sldId="296"/>
            <ac:spMk id="4" creationId="{2B761A33-582E-48B0-9F10-0E1A402548F0}"/>
          </ac:spMkLst>
        </pc:spChg>
      </pc:sldChg>
    </pc:docChg>
  </pc:docChgLst>
  <pc:docChgLst>
    <pc:chgData name="Vytautas Vaitiekūnas" userId="S::vytautas.vaitiekunas@kurklt.lt::1d88cd32-ba47-470e-aebe-c1862d0ffbe5" providerId="AD" clId="Web-{5D22CB1F-4724-4836-AF6F-344FEE2BBD4B}"/>
    <pc:docChg chg="delSld modSld">
      <pc:chgData name="Vytautas Vaitiekūnas" userId="S::vytautas.vaitiekunas@kurklt.lt::1d88cd32-ba47-470e-aebe-c1862d0ffbe5" providerId="AD" clId="Web-{5D22CB1F-4724-4836-AF6F-344FEE2BBD4B}" dt="2020-05-28T15:16:50.487" v="295" actId="1076"/>
      <pc:docMkLst>
        <pc:docMk/>
      </pc:docMkLst>
      <pc:sldChg chg="delSp modSp">
        <pc:chgData name="Vytautas Vaitiekūnas" userId="S::vytautas.vaitiekunas@kurklt.lt::1d88cd32-ba47-470e-aebe-c1862d0ffbe5" providerId="AD" clId="Web-{5D22CB1F-4724-4836-AF6F-344FEE2BBD4B}" dt="2020-05-28T13:23:12.455" v="139" actId="1076"/>
        <pc:sldMkLst>
          <pc:docMk/>
          <pc:sldMk cId="0" sldId="263"/>
        </pc:sldMkLst>
        <pc:spChg chg="del mod">
          <ac:chgData name="Vytautas Vaitiekūnas" userId="S::vytautas.vaitiekunas@kurklt.lt::1d88cd32-ba47-470e-aebe-c1862d0ffbe5" providerId="AD" clId="Web-{5D22CB1F-4724-4836-AF6F-344FEE2BBD4B}" dt="2020-05-28T13:19:27.722" v="108"/>
          <ac:spMkLst>
            <pc:docMk/>
            <pc:sldMk cId="0" sldId="263"/>
            <ac:spMk id="10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3:20:54.925" v="136" actId="14100"/>
          <ac:spMkLst>
            <pc:docMk/>
            <pc:sldMk cId="0" sldId="263"/>
            <ac:spMk id="12" creationId="{00000000-0000-0000-0000-000000000000}"/>
          </ac:spMkLst>
        </pc:spChg>
        <pc:grpChg chg="del">
          <ac:chgData name="Vytautas Vaitiekūnas" userId="S::vytautas.vaitiekunas@kurklt.lt::1d88cd32-ba47-470e-aebe-c1862d0ffbe5" providerId="AD" clId="Web-{5D22CB1F-4724-4836-AF6F-344FEE2BBD4B}" dt="2020-05-28T13:19:00.456" v="104"/>
          <ac:grpSpMkLst>
            <pc:docMk/>
            <pc:sldMk cId="0" sldId="263"/>
            <ac:grpSpMk id="468" creationId="{00000000-0000-0000-0000-000000000000}"/>
          </ac:grpSpMkLst>
        </pc:grpChg>
        <pc:picChg chg="del">
          <ac:chgData name="Vytautas Vaitiekūnas" userId="S::vytautas.vaitiekunas@kurklt.lt::1d88cd32-ba47-470e-aebe-c1862d0ffbe5" providerId="AD" clId="Web-{5D22CB1F-4724-4836-AF6F-344FEE2BBD4B}" dt="2020-05-28T13:19:03.472" v="105"/>
          <ac:picMkLst>
            <pc:docMk/>
            <pc:sldMk cId="0" sldId="263"/>
            <ac:picMk id="11" creationId="{00000000-0000-0000-0000-000000000000}"/>
          </ac:picMkLst>
        </pc:picChg>
        <pc:picChg chg="mod">
          <ac:chgData name="Vytautas Vaitiekūnas" userId="S::vytautas.vaitiekunas@kurklt.lt::1d88cd32-ba47-470e-aebe-c1862d0ffbe5" providerId="AD" clId="Web-{5D22CB1F-4724-4836-AF6F-344FEE2BBD4B}" dt="2020-05-28T13:23:12.455" v="139" actId="1076"/>
          <ac:picMkLst>
            <pc:docMk/>
            <pc:sldMk cId="0" sldId="263"/>
            <ac:picMk id="52" creationId="{4B1DBB07-9D74-4B57-84AD-B38CF084030C}"/>
          </ac:picMkLst>
        </pc:picChg>
      </pc:sldChg>
      <pc:sldChg chg="modSp">
        <pc:chgData name="Vytautas Vaitiekūnas" userId="S::vytautas.vaitiekunas@kurklt.lt::1d88cd32-ba47-470e-aebe-c1862d0ffbe5" providerId="AD" clId="Web-{5D22CB1F-4724-4836-AF6F-344FEE2BBD4B}" dt="2020-05-28T13:23:19.439" v="140" actId="1076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5D22CB1F-4724-4836-AF6F-344FEE2BBD4B}" dt="2020-05-28T13:21:59.768" v="138" actId="14100"/>
          <ac:spMkLst>
            <pc:docMk/>
            <pc:sldMk cId="726366574" sldId="302"/>
            <ac:spMk id="6" creationId="{69220795-00D9-42D6-B445-89C1922663F8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3:23:19.439" v="140" actId="1076"/>
          <ac:spMkLst>
            <pc:docMk/>
            <pc:sldMk cId="726366574" sldId="302"/>
            <ac:spMk id="24" creationId="{B88D1F38-0318-422D-B48C-B329D55C9FFD}"/>
          </ac:spMkLst>
        </pc:spChg>
      </pc:sldChg>
      <pc:sldChg chg="addSp delSp modSp">
        <pc:chgData name="Vytautas Vaitiekūnas" userId="S::vytautas.vaitiekunas@kurklt.lt::1d88cd32-ba47-470e-aebe-c1862d0ffbe5" providerId="AD" clId="Web-{5D22CB1F-4724-4836-AF6F-344FEE2BBD4B}" dt="2020-05-28T14:01:19.977" v="269" actId="1076"/>
        <pc:sldMkLst>
          <pc:docMk/>
          <pc:sldMk cId="368095192" sldId="310"/>
        </pc:sldMkLst>
        <pc:spChg chg="mod">
          <ac:chgData name="Vytautas Vaitiekūnas" userId="S::vytautas.vaitiekunas@kurklt.lt::1d88cd32-ba47-470e-aebe-c1862d0ffbe5" providerId="AD" clId="Web-{5D22CB1F-4724-4836-AF6F-344FEE2BBD4B}" dt="2020-05-28T13:28:12.485" v="259" actId="1076"/>
          <ac:spMkLst>
            <pc:docMk/>
            <pc:sldMk cId="368095192" sldId="310"/>
            <ac:spMk id="4" creationId="{C3D04776-4C22-436E-B4BE-0FB6C9A38ECF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3:27:51.751" v="256" actId="1076"/>
          <ac:spMkLst>
            <pc:docMk/>
            <pc:sldMk cId="368095192" sldId="310"/>
            <ac:spMk id="6" creationId="{56FF6A9E-EFB5-456D-B552-7612F4FA1658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3:25:04.658" v="218" actId="20577"/>
          <ac:spMkLst>
            <pc:docMk/>
            <pc:sldMk cId="368095192" sldId="310"/>
            <ac:spMk id="7" creationId="{34F19B65-4FD1-4162-AB84-445E2F7BEEFC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3:25:02.345" v="216" actId="1076"/>
          <ac:spMkLst>
            <pc:docMk/>
            <pc:sldMk cId="368095192" sldId="310"/>
            <ac:spMk id="12" creationId="{25FC982A-7B18-4E6B-83B4-0C53A9B9E2B8}"/>
          </ac:spMkLst>
        </pc:spChg>
        <pc:spChg chg="add del mod">
          <ac:chgData name="Vytautas Vaitiekūnas" userId="S::vytautas.vaitiekunas@kurklt.lt::1d88cd32-ba47-470e-aebe-c1862d0ffbe5" providerId="AD" clId="Web-{5D22CB1F-4724-4836-AF6F-344FEE2BBD4B}" dt="2020-05-28T13:26:37.423" v="237"/>
          <ac:spMkLst>
            <pc:docMk/>
            <pc:sldMk cId="368095192" sldId="310"/>
            <ac:spMk id="22" creationId="{A6458BF0-36B2-4498-A65E-367824A42285}"/>
          </ac:spMkLst>
        </pc:spChg>
        <pc:spChg chg="del mod">
          <ac:chgData name="Vytautas Vaitiekūnas" userId="S::vytautas.vaitiekunas@kurklt.lt::1d88cd32-ba47-470e-aebe-c1862d0ffbe5" providerId="AD" clId="Web-{5D22CB1F-4724-4836-AF6F-344FEE2BBD4B}" dt="2020-05-28T13:28:34.657" v="265"/>
          <ac:spMkLst>
            <pc:docMk/>
            <pc:sldMk cId="368095192" sldId="310"/>
            <ac:spMk id="23" creationId="{44A573E7-01D2-47E4-A9C3-8703BC85EB68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3:27:43.267" v="253" actId="1076"/>
          <ac:spMkLst>
            <pc:docMk/>
            <pc:sldMk cId="368095192" sldId="310"/>
            <ac:spMk id="24" creationId="{336574FA-EA02-40C1-953F-A3F12C76964F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4:01:19.977" v="269" actId="1076"/>
          <ac:spMkLst>
            <pc:docMk/>
            <pc:sldMk cId="368095192" sldId="310"/>
            <ac:spMk id="25" creationId="{00307425-1F3A-47BC-B370-F3BB73774C7D}"/>
          </ac:spMkLst>
        </pc:spChg>
        <pc:spChg chg="add mod">
          <ac:chgData name="Vytautas Vaitiekūnas" userId="S::vytautas.vaitiekunas@kurklt.lt::1d88cd32-ba47-470e-aebe-c1862d0ffbe5" providerId="AD" clId="Web-{5D22CB1F-4724-4836-AF6F-344FEE2BBD4B}" dt="2020-05-28T13:28:46.704" v="267" actId="1076"/>
          <ac:spMkLst>
            <pc:docMk/>
            <pc:sldMk cId="368095192" sldId="310"/>
            <ac:spMk id="26" creationId="{95B2A840-4E8B-4A1D-8188-6EC7CCFEF281}"/>
          </ac:spMkLst>
        </pc:spChg>
        <pc:spChg chg="del mod">
          <ac:chgData name="Vytautas Vaitiekūnas" userId="S::vytautas.vaitiekunas@kurklt.lt::1d88cd32-ba47-470e-aebe-c1862d0ffbe5" providerId="AD" clId="Web-{5D22CB1F-4724-4836-AF6F-344FEE2BBD4B}" dt="2020-05-28T13:27:11.220" v="244"/>
          <ac:spMkLst>
            <pc:docMk/>
            <pc:sldMk cId="368095192" sldId="310"/>
            <ac:spMk id="30" creationId="{7AC1559C-327A-49CE-BC81-61ED832B9C37}"/>
          </ac:spMkLst>
        </pc:spChg>
        <pc:spChg chg="add del mod">
          <ac:chgData name="Vytautas Vaitiekūnas" userId="S::vytautas.vaitiekunas@kurklt.lt::1d88cd32-ba47-470e-aebe-c1862d0ffbe5" providerId="AD" clId="Web-{5D22CB1F-4724-4836-AF6F-344FEE2BBD4B}" dt="2020-05-28T13:27:19.892" v="247"/>
          <ac:spMkLst>
            <pc:docMk/>
            <pc:sldMk cId="368095192" sldId="310"/>
            <ac:spMk id="31" creationId="{62B11189-5CEE-4704-A070-55EC09A55CF7}"/>
          </ac:spMkLst>
        </pc:spChg>
        <pc:spChg chg="add del mod">
          <ac:chgData name="Vytautas Vaitiekūnas" userId="S::vytautas.vaitiekunas@kurklt.lt::1d88cd32-ba47-470e-aebe-c1862d0ffbe5" providerId="AD" clId="Web-{5D22CB1F-4724-4836-AF6F-344FEE2BBD4B}" dt="2020-05-28T13:27:20.220" v="248" actId="1076"/>
          <ac:spMkLst>
            <pc:docMk/>
            <pc:sldMk cId="368095192" sldId="310"/>
            <ac:spMk id="32" creationId="{086755BF-D55B-4242-847C-970B9F1C68B8}"/>
          </ac:spMkLst>
        </pc:spChg>
        <pc:spChg chg="del">
          <ac:chgData name="Vytautas Vaitiekūnas" userId="S::vytautas.vaitiekunas@kurklt.lt::1d88cd32-ba47-470e-aebe-c1862d0ffbe5" providerId="AD" clId="Web-{5D22CB1F-4724-4836-AF6F-344FEE2BBD4B}" dt="2020-05-28T13:27:25.329" v="250"/>
          <ac:spMkLst>
            <pc:docMk/>
            <pc:sldMk cId="368095192" sldId="310"/>
            <ac:spMk id="33" creationId="{6959ED3B-D051-4D44-AA52-27BF9FCB3EE0}"/>
          </ac:spMkLst>
        </pc:spChg>
        <pc:spChg chg="del">
          <ac:chgData name="Vytautas Vaitiekūnas" userId="S::vytautas.vaitiekunas@kurklt.lt::1d88cd32-ba47-470e-aebe-c1862d0ffbe5" providerId="AD" clId="Web-{5D22CB1F-4724-4836-AF6F-344FEE2BBD4B}" dt="2020-05-28T13:28:15.595" v="260"/>
          <ac:spMkLst>
            <pc:docMk/>
            <pc:sldMk cId="368095192" sldId="310"/>
            <ac:spMk id="34" creationId="{3760D5DE-89DC-4DCB-A2A0-2007AF2AE4C5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3:27:14.845" v="245" actId="1076"/>
          <ac:spMkLst>
            <pc:docMk/>
            <pc:sldMk cId="368095192" sldId="310"/>
            <ac:spMk id="35" creationId="{E04F154D-45EE-415A-8CE6-FFA918E617D9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3:27:29.782" v="251" actId="1076"/>
          <ac:spMkLst>
            <pc:docMk/>
            <pc:sldMk cId="368095192" sldId="310"/>
            <ac:spMk id="36" creationId="{26BF298B-15CB-4AE8-9EA9-53294487B828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3:28:17.641" v="261" actId="1076"/>
          <ac:spMkLst>
            <pc:docMk/>
            <pc:sldMk cId="368095192" sldId="310"/>
            <ac:spMk id="37" creationId="{224ED91E-4C07-4D4C-916C-5559506EA62B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4:01:14.492" v="268" actId="1076"/>
          <ac:spMkLst>
            <pc:docMk/>
            <pc:sldMk cId="368095192" sldId="310"/>
            <ac:spMk id="38" creationId="{1C6E282E-72C0-4231-868A-83FD4067C449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3:24:57.455" v="213" actId="20577"/>
          <ac:spMkLst>
            <pc:docMk/>
            <pc:sldMk cId="368095192" sldId="310"/>
            <ac:spMk id="63" creationId="{0FD509D8-F339-431F-910F-7C75BC48F303}"/>
          </ac:spMkLst>
        </pc:spChg>
        <pc:picChg chg="mod">
          <ac:chgData name="Vytautas Vaitiekūnas" userId="S::vytautas.vaitiekunas@kurklt.lt::1d88cd32-ba47-470e-aebe-c1862d0ffbe5" providerId="AD" clId="Web-{5D22CB1F-4724-4836-AF6F-344FEE2BBD4B}" dt="2020-05-28T13:28:01.876" v="258" actId="1076"/>
          <ac:picMkLst>
            <pc:docMk/>
            <pc:sldMk cId="368095192" sldId="310"/>
            <ac:picMk id="13" creationId="{4B1DBB07-9D74-4B57-84AD-B38CF084030C}"/>
          </ac:picMkLst>
        </pc:picChg>
      </pc:sldChg>
      <pc:sldChg chg="del">
        <pc:chgData name="Vytautas Vaitiekūnas" userId="S::vytautas.vaitiekunas@kurklt.lt::1d88cd32-ba47-470e-aebe-c1862d0ffbe5" providerId="AD" clId="Web-{5D22CB1F-4724-4836-AF6F-344FEE2BBD4B}" dt="2020-05-28T13:15:11.535" v="0"/>
        <pc:sldMkLst>
          <pc:docMk/>
          <pc:sldMk cId="3726051112" sldId="333"/>
        </pc:sldMkLst>
      </pc:sldChg>
      <pc:sldChg chg="modSp">
        <pc:chgData name="Vytautas Vaitiekūnas" userId="S::vytautas.vaitiekunas@kurklt.lt::1d88cd32-ba47-470e-aebe-c1862d0ffbe5" providerId="AD" clId="Web-{5D22CB1F-4724-4836-AF6F-344FEE2BBD4B}" dt="2020-05-28T15:01:28.833" v="274" actId="1076"/>
        <pc:sldMkLst>
          <pc:docMk/>
          <pc:sldMk cId="3615008368" sldId="335"/>
        </pc:sldMkLst>
        <pc:spChg chg="mod">
          <ac:chgData name="Vytautas Vaitiekūnas" userId="S::vytautas.vaitiekunas@kurklt.lt::1d88cd32-ba47-470e-aebe-c1862d0ffbe5" providerId="AD" clId="Web-{5D22CB1F-4724-4836-AF6F-344FEE2BBD4B}" dt="2020-05-28T15:01:28.833" v="274" actId="1076"/>
          <ac:spMkLst>
            <pc:docMk/>
            <pc:sldMk cId="3615008368" sldId="335"/>
            <ac:spMk id="342" creationId="{00000000-0000-0000-0000-000000000000}"/>
          </ac:spMkLst>
        </pc:spChg>
      </pc:sldChg>
      <pc:sldChg chg="modSp">
        <pc:chgData name="Vytautas Vaitiekūnas" userId="S::vytautas.vaitiekunas@kurklt.lt::1d88cd32-ba47-470e-aebe-c1862d0ffbe5" providerId="AD" clId="Web-{5D22CB1F-4724-4836-AF6F-344FEE2BBD4B}" dt="2020-05-28T15:16:35.565" v="292" actId="20577"/>
        <pc:sldMkLst>
          <pc:docMk/>
          <pc:sldMk cId="3486485073" sldId="336"/>
        </pc:sldMkLst>
        <pc:spChg chg="mod">
          <ac:chgData name="Vytautas Vaitiekūnas" userId="S::vytautas.vaitiekunas@kurklt.lt::1d88cd32-ba47-470e-aebe-c1862d0ffbe5" providerId="AD" clId="Web-{5D22CB1F-4724-4836-AF6F-344FEE2BBD4B}" dt="2020-05-28T15:16:27.377" v="289" actId="20577"/>
          <ac:spMkLst>
            <pc:docMk/>
            <pc:sldMk cId="3486485073" sldId="336"/>
            <ac:spMk id="2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5D22CB1F-4724-4836-AF6F-344FEE2BBD4B}" dt="2020-05-28T15:16:35.565" v="292" actId="20577"/>
          <ac:spMkLst>
            <pc:docMk/>
            <pc:sldMk cId="3486485073" sldId="336"/>
            <ac:spMk id="10" creationId="{1CC9BFCD-355C-4395-A8C9-568CF0DBC6BF}"/>
          </ac:spMkLst>
        </pc:spChg>
      </pc:sldChg>
      <pc:sldChg chg="modSp">
        <pc:chgData name="Vytautas Vaitiekūnas" userId="S::vytautas.vaitiekunas@kurklt.lt::1d88cd32-ba47-470e-aebe-c1862d0ffbe5" providerId="AD" clId="Web-{5D22CB1F-4724-4836-AF6F-344FEE2BBD4B}" dt="2020-05-28T15:16:45.690" v="294" actId="1076"/>
        <pc:sldMkLst>
          <pc:docMk/>
          <pc:sldMk cId="3749778117" sldId="360"/>
        </pc:sldMkLst>
        <pc:spChg chg="mod">
          <ac:chgData name="Vytautas Vaitiekūnas" userId="S::vytautas.vaitiekunas@kurklt.lt::1d88cd32-ba47-470e-aebe-c1862d0ffbe5" providerId="AD" clId="Web-{5D22CB1F-4724-4836-AF6F-344FEE2BBD4B}" dt="2020-05-28T15:16:45.690" v="294" actId="1076"/>
          <ac:spMkLst>
            <pc:docMk/>
            <pc:sldMk cId="3749778117" sldId="360"/>
            <ac:spMk id="6" creationId="{23958B65-C69E-4018-8192-B46E34C18F1A}"/>
          </ac:spMkLst>
        </pc:spChg>
      </pc:sldChg>
      <pc:sldChg chg="modSp">
        <pc:chgData name="Vytautas Vaitiekūnas" userId="S::vytautas.vaitiekunas@kurklt.lt::1d88cd32-ba47-470e-aebe-c1862d0ffbe5" providerId="AD" clId="Web-{5D22CB1F-4724-4836-AF6F-344FEE2BBD4B}" dt="2020-05-28T15:16:50.487" v="295" actId="1076"/>
        <pc:sldMkLst>
          <pc:docMk/>
          <pc:sldMk cId="3825650279" sldId="364"/>
        </pc:sldMkLst>
        <pc:spChg chg="mod">
          <ac:chgData name="Vytautas Vaitiekūnas" userId="S::vytautas.vaitiekunas@kurklt.lt::1d88cd32-ba47-470e-aebe-c1862d0ffbe5" providerId="AD" clId="Web-{5D22CB1F-4724-4836-AF6F-344FEE2BBD4B}" dt="2020-05-28T15:16:50.487" v="295" actId="1076"/>
          <ac:spMkLst>
            <pc:docMk/>
            <pc:sldMk cId="3825650279" sldId="364"/>
            <ac:spMk id="4" creationId="{40C5527F-45A1-4759-AC8D-1D65B56183DF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3C9B788F-E6C0-431F-96C6-E01BDDE5685E}"/>
    <pc:docChg chg="sldOrd">
      <pc:chgData name="Skaidrilė Grigaitė-Mockevičienė" userId="S::skaidrile.grigaite@kurklt.lt::4f18ed95-f704-4480-a25d-f4f91b4f5cbf" providerId="AD" clId="Web-{3C9B788F-E6C0-431F-96C6-E01BDDE5685E}" dt="2020-04-02T08:03:05.406" v="0"/>
      <pc:docMkLst>
        <pc:docMk/>
      </pc:docMkLst>
      <pc:sldChg chg="ord">
        <pc:chgData name="Skaidrilė Grigaitė-Mockevičienė" userId="S::skaidrile.grigaite@kurklt.lt::4f18ed95-f704-4480-a25d-f4f91b4f5cbf" providerId="AD" clId="Web-{3C9B788F-E6C0-431F-96C6-E01BDDE5685E}" dt="2020-04-02T08:03:05.406" v="0"/>
        <pc:sldMkLst>
          <pc:docMk/>
          <pc:sldMk cId="1793500218" sldId="290"/>
        </pc:sldMkLst>
      </pc:sldChg>
    </pc:docChg>
  </pc:docChgLst>
  <pc:docChgLst>
    <pc:chgData name="Skaidrilė Grigaitė-Mockevičienė" userId="S::skaidrile.grigaite@kurklt.lt::4f18ed95-f704-4480-a25d-f4f91b4f5cbf" providerId="AD" clId="Web-{1D9997F2-3C7B-58DF-23F9-0F4576E00B6B}"/>
    <pc:docChg chg="modSld">
      <pc:chgData name="Skaidrilė Grigaitė-Mockevičienė" userId="S::skaidrile.grigaite@kurklt.lt::4f18ed95-f704-4480-a25d-f4f91b4f5cbf" providerId="AD" clId="Web-{1D9997F2-3C7B-58DF-23F9-0F4576E00B6B}" dt="2020-03-31T14:21:32.994" v="101"/>
      <pc:docMkLst>
        <pc:docMk/>
      </pc:docMkLst>
      <pc:sldChg chg="modSp">
        <pc:chgData name="Skaidrilė Grigaitė-Mockevičienė" userId="S::skaidrile.grigaite@kurklt.lt::4f18ed95-f704-4480-a25d-f4f91b4f5cbf" providerId="AD" clId="Web-{1D9997F2-3C7B-58DF-23F9-0F4576E00B6B}" dt="2020-03-31T14:21:32.994" v="101"/>
        <pc:sldMkLst>
          <pc:docMk/>
          <pc:sldMk cId="308708257" sldId="291"/>
        </pc:sldMkLst>
        <pc:graphicFrameChg chg="mod modGraphic">
          <ac:chgData name="Skaidrilė Grigaitė-Mockevičienė" userId="S::skaidrile.grigaite@kurklt.lt::4f18ed95-f704-4480-a25d-f4f91b4f5cbf" providerId="AD" clId="Web-{1D9997F2-3C7B-58DF-23F9-0F4576E00B6B}" dt="2020-03-31T14:21:32.994" v="101"/>
          <ac:graphicFrameMkLst>
            <pc:docMk/>
            <pc:sldMk cId="308708257" sldId="291"/>
            <ac:graphicFrameMk id="4" creationId="{00000000-0000-0000-0000-000000000000}"/>
          </ac:graphicFrameMkLst>
        </pc:graphicFrameChg>
      </pc:sldChg>
    </pc:docChg>
  </pc:docChgLst>
  <pc:docChgLst>
    <pc:chgData name="Vytautas Vaitiekūnas" userId="S::vytautas.vaitiekunas@kurklt.lt::1d88cd32-ba47-470e-aebe-c1862d0ffbe5" providerId="AD" clId="Web-{7D08CECB-CADC-498D-ABF6-D62FD2FE9190}"/>
    <pc:docChg chg="modSld">
      <pc:chgData name="Vytautas Vaitiekūnas" userId="S::vytautas.vaitiekunas@kurklt.lt::1d88cd32-ba47-470e-aebe-c1862d0ffbe5" providerId="AD" clId="Web-{7D08CECB-CADC-498D-ABF6-D62FD2FE9190}" dt="2020-04-02T09:57:24.495" v="39" actId="20577"/>
      <pc:docMkLst>
        <pc:docMk/>
      </pc:docMkLst>
      <pc:sldChg chg="modSp">
        <pc:chgData name="Vytautas Vaitiekūnas" userId="S::vytautas.vaitiekunas@kurklt.lt::1d88cd32-ba47-470e-aebe-c1862d0ffbe5" providerId="AD" clId="Web-{7D08CECB-CADC-498D-ABF6-D62FD2FE9190}" dt="2020-04-02T09:57:24.495" v="38" actId="20577"/>
        <pc:sldMkLst>
          <pc:docMk/>
          <pc:sldMk cId="2484214049" sldId="287"/>
        </pc:sldMkLst>
        <pc:spChg chg="mod">
          <ac:chgData name="Vytautas Vaitiekūnas" userId="S::vytautas.vaitiekunas@kurklt.lt::1d88cd32-ba47-470e-aebe-c1862d0ffbe5" providerId="AD" clId="Web-{7D08CECB-CADC-498D-ABF6-D62FD2FE9190}" dt="2020-04-02T09:57:24.495" v="38" actId="20577"/>
          <ac:spMkLst>
            <pc:docMk/>
            <pc:sldMk cId="2484214049" sldId="287"/>
            <ac:spMk id="12" creationId="{5209749A-8329-49D7-B8A3-CD43B5D7112A}"/>
          </ac:spMkLst>
        </pc:spChg>
        <pc:spChg chg="mod">
          <ac:chgData name="Vytautas Vaitiekūnas" userId="S::vytautas.vaitiekunas@kurklt.lt::1d88cd32-ba47-470e-aebe-c1862d0ffbe5" providerId="AD" clId="Web-{7D08CECB-CADC-498D-ABF6-D62FD2FE9190}" dt="2020-04-02T09:56:57.058" v="10" actId="20577"/>
          <ac:spMkLst>
            <pc:docMk/>
            <pc:sldMk cId="2484214049" sldId="287"/>
            <ac:spMk id="21" creationId="{13314AF4-FDB6-4CC7-AF40-04A9611D63E0}"/>
          </ac:spMkLst>
        </pc:spChg>
      </pc:sldChg>
    </pc:docChg>
  </pc:docChgLst>
  <pc:docChgLst>
    <pc:chgData name="Dovilė Sujetaitė" userId="S::dovile.sujetaite@kurklt.lt::a882832e-847c-4685-bbf9-82a56c051e2f" providerId="AD" clId="Web-{AB790B16-2F68-4AEA-9A88-1D4DA2DD9234}"/>
    <pc:docChg chg="modSld">
      <pc:chgData name="Dovilė Sujetaitė" userId="S::dovile.sujetaite@kurklt.lt::a882832e-847c-4685-bbf9-82a56c051e2f" providerId="AD" clId="Web-{AB790B16-2F68-4AEA-9A88-1D4DA2DD9234}" dt="2020-07-01T05:36:14.333" v="116" actId="20577"/>
      <pc:docMkLst>
        <pc:docMk/>
      </pc:docMkLst>
      <pc:sldChg chg="modSp">
        <pc:chgData name="Dovilė Sujetaitė" userId="S::dovile.sujetaite@kurklt.lt::a882832e-847c-4685-bbf9-82a56c051e2f" providerId="AD" clId="Web-{AB790B16-2F68-4AEA-9A88-1D4DA2DD9234}" dt="2020-07-01T05:36:14.333" v="116" actId="20577"/>
        <pc:sldMkLst>
          <pc:docMk/>
          <pc:sldMk cId="2164842547" sldId="366"/>
        </pc:sldMkLst>
        <pc:spChg chg="mod">
          <ac:chgData name="Dovilė Sujetaitė" userId="S::dovile.sujetaite@kurklt.lt::a882832e-847c-4685-bbf9-82a56c051e2f" providerId="AD" clId="Web-{AB790B16-2F68-4AEA-9A88-1D4DA2DD9234}" dt="2020-07-01T05:36:14.333" v="116" actId="20577"/>
          <ac:spMkLst>
            <pc:docMk/>
            <pc:sldMk cId="2164842547" sldId="366"/>
            <ac:spMk id="9" creationId="{3B7FC491-0D81-4605-A4F0-93046D89C9BF}"/>
          </ac:spMkLst>
        </pc:spChg>
      </pc:sldChg>
      <pc:sldChg chg="modSp">
        <pc:chgData name="Dovilė Sujetaitė" userId="S::dovile.sujetaite@kurklt.lt::a882832e-847c-4685-bbf9-82a56c051e2f" providerId="AD" clId="Web-{AB790B16-2F68-4AEA-9A88-1D4DA2DD9234}" dt="2020-07-01T05:34:35.911" v="111" actId="1076"/>
        <pc:sldMkLst>
          <pc:docMk/>
          <pc:sldMk cId="400704218" sldId="385"/>
        </pc:sldMkLst>
        <pc:spChg chg="mod">
          <ac:chgData name="Dovilė Sujetaitė" userId="S::dovile.sujetaite@kurklt.lt::a882832e-847c-4685-bbf9-82a56c051e2f" providerId="AD" clId="Web-{AB790B16-2F68-4AEA-9A88-1D4DA2DD9234}" dt="2020-07-01T05:34:35.911" v="111" actId="1076"/>
          <ac:spMkLst>
            <pc:docMk/>
            <pc:sldMk cId="400704218" sldId="385"/>
            <ac:spMk id="14" creationId="{8E5DD1B7-CFF2-4BB3-B00D-3B4D09C8DE9B}"/>
          </ac:spMkLst>
        </pc:spChg>
      </pc:sldChg>
      <pc:sldChg chg="modSp">
        <pc:chgData name="Dovilė Sujetaitė" userId="S::dovile.sujetaite@kurklt.lt::a882832e-847c-4685-bbf9-82a56c051e2f" providerId="AD" clId="Web-{AB790B16-2F68-4AEA-9A88-1D4DA2DD9234}" dt="2020-06-30T19:54:45.474" v="74" actId="20577"/>
        <pc:sldMkLst>
          <pc:docMk/>
          <pc:sldMk cId="108309176" sldId="386"/>
        </pc:sldMkLst>
        <pc:spChg chg="mod">
          <ac:chgData name="Dovilė Sujetaitė" userId="S::dovile.sujetaite@kurklt.lt::a882832e-847c-4685-bbf9-82a56c051e2f" providerId="AD" clId="Web-{AB790B16-2F68-4AEA-9A88-1D4DA2DD9234}" dt="2020-06-30T19:54:45.474" v="74" actId="20577"/>
          <ac:spMkLst>
            <pc:docMk/>
            <pc:sldMk cId="108309176" sldId="386"/>
            <ac:spMk id="6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AB790B16-2F68-4AEA-9A88-1D4DA2DD9234}" dt="2020-07-01T05:34:12.567" v="109" actId="20577"/>
        <pc:sldMkLst>
          <pc:docMk/>
          <pc:sldMk cId="2355863082" sldId="390"/>
        </pc:sldMkLst>
        <pc:spChg chg="mod">
          <ac:chgData name="Dovilė Sujetaitė" userId="S::dovile.sujetaite@kurklt.lt::a882832e-847c-4685-bbf9-82a56c051e2f" providerId="AD" clId="Web-{AB790B16-2F68-4AEA-9A88-1D4DA2DD9234}" dt="2020-07-01T05:34:12.567" v="109" actId="20577"/>
          <ac:spMkLst>
            <pc:docMk/>
            <pc:sldMk cId="2355863082" sldId="390"/>
            <ac:spMk id="4" creationId="{7CFEEFFF-2262-4743-8CB1-8CB591FC777A}"/>
          </ac:spMkLst>
        </pc:spChg>
        <pc:spChg chg="mod">
          <ac:chgData name="Dovilė Sujetaitė" userId="S::dovile.sujetaite@kurklt.lt::a882832e-847c-4685-bbf9-82a56c051e2f" providerId="AD" clId="Web-{AB790B16-2F68-4AEA-9A88-1D4DA2DD9234}" dt="2020-07-01T05:33:56.536" v="108" actId="20577"/>
          <ac:spMkLst>
            <pc:docMk/>
            <pc:sldMk cId="2355863082" sldId="390"/>
            <ac:spMk id="533" creationId="{00000000-0000-0000-0000-000000000000}"/>
          </ac:spMkLst>
        </pc:spChg>
      </pc:sldChg>
      <pc:sldChg chg="modSp">
        <pc:chgData name="Dovilė Sujetaitė" userId="S::dovile.sujetaite@kurklt.lt::a882832e-847c-4685-bbf9-82a56c051e2f" providerId="AD" clId="Web-{AB790B16-2F68-4AEA-9A88-1D4DA2DD9234}" dt="2020-07-01T05:35:51.973" v="115" actId="14100"/>
        <pc:sldMkLst>
          <pc:docMk/>
          <pc:sldMk cId="2483182806" sldId="394"/>
        </pc:sldMkLst>
        <pc:spChg chg="mod">
          <ac:chgData name="Dovilė Sujetaitė" userId="S::dovile.sujetaite@kurklt.lt::a882832e-847c-4685-bbf9-82a56c051e2f" providerId="AD" clId="Web-{AB790B16-2F68-4AEA-9A88-1D4DA2DD9234}" dt="2020-07-01T05:35:51.973" v="115" actId="14100"/>
          <ac:spMkLst>
            <pc:docMk/>
            <pc:sldMk cId="2483182806" sldId="394"/>
            <ac:spMk id="5" creationId="{9B2B2B4B-4582-41A5-9EEB-7B387CEC62F8}"/>
          </ac:spMkLst>
        </pc:spChg>
        <pc:graphicFrameChg chg="mod">
          <ac:chgData name="Dovilė Sujetaitė" userId="S::dovile.sujetaite@kurklt.lt::a882832e-847c-4685-bbf9-82a56c051e2f" providerId="AD" clId="Web-{AB790B16-2F68-4AEA-9A88-1D4DA2DD9234}" dt="2020-06-30T19:47:10.148" v="0" actId="1076"/>
          <ac:graphicFrameMkLst>
            <pc:docMk/>
            <pc:sldMk cId="2483182806" sldId="394"/>
            <ac:graphicFrameMk id="9" creationId="{1DFF0D24-80AB-4E00-9919-2AE86C33D96B}"/>
          </ac:graphicFrameMkLst>
        </pc:graphicFrameChg>
      </pc:sldChg>
      <pc:sldChg chg="modSp">
        <pc:chgData name="Dovilė Sujetaitė" userId="S::dovile.sujetaite@kurklt.lt::a882832e-847c-4685-bbf9-82a56c051e2f" providerId="AD" clId="Web-{AB790B16-2F68-4AEA-9A88-1D4DA2DD9234}" dt="2020-07-01T05:35:26.458" v="113" actId="14100"/>
        <pc:sldMkLst>
          <pc:docMk/>
          <pc:sldMk cId="2921441399" sldId="395"/>
        </pc:sldMkLst>
        <pc:spChg chg="mod">
          <ac:chgData name="Dovilė Sujetaitė" userId="S::dovile.sujetaite@kurklt.lt::a882832e-847c-4685-bbf9-82a56c051e2f" providerId="AD" clId="Web-{AB790B16-2F68-4AEA-9A88-1D4DA2DD9234}" dt="2020-07-01T05:35:26.458" v="113" actId="14100"/>
          <ac:spMkLst>
            <pc:docMk/>
            <pc:sldMk cId="2921441399" sldId="395"/>
            <ac:spMk id="5" creationId="{9B2B2B4B-4582-41A5-9EEB-7B387CEC62F8}"/>
          </ac:spMkLst>
        </pc:spChg>
      </pc:sldChg>
      <pc:sldChg chg="modSp">
        <pc:chgData name="Dovilė Sujetaitė" userId="S::dovile.sujetaite@kurklt.lt::a882832e-847c-4685-bbf9-82a56c051e2f" providerId="AD" clId="Web-{AB790B16-2F68-4AEA-9A88-1D4DA2DD9234}" dt="2020-06-30T19:49:45.470" v="21" actId="20577"/>
        <pc:sldMkLst>
          <pc:docMk/>
          <pc:sldMk cId="1521121901" sldId="398"/>
        </pc:sldMkLst>
        <pc:spChg chg="mod">
          <ac:chgData name="Dovilė Sujetaitė" userId="S::dovile.sujetaite@kurklt.lt::a882832e-847c-4685-bbf9-82a56c051e2f" providerId="AD" clId="Web-{AB790B16-2F68-4AEA-9A88-1D4DA2DD9234}" dt="2020-06-30T19:48:29.091" v="4" actId="20577"/>
          <ac:spMkLst>
            <pc:docMk/>
            <pc:sldMk cId="1521121901" sldId="398"/>
            <ac:spMk id="5" creationId="{EB8D8A59-F98B-4090-9E42-579F360900DC}"/>
          </ac:spMkLst>
        </pc:spChg>
        <pc:spChg chg="mod">
          <ac:chgData name="Dovilė Sujetaitė" userId="S::dovile.sujetaite@kurklt.lt::a882832e-847c-4685-bbf9-82a56c051e2f" providerId="AD" clId="Web-{AB790B16-2F68-4AEA-9A88-1D4DA2DD9234}" dt="2020-06-30T19:49:45.470" v="21" actId="20577"/>
          <ac:spMkLst>
            <pc:docMk/>
            <pc:sldMk cId="1521121901" sldId="398"/>
            <ac:spMk id="7" creationId="{280C65B0-A811-4884-A63A-8011F3D3BAF3}"/>
          </ac:spMkLst>
        </pc:spChg>
      </pc:sldChg>
      <pc:sldChg chg="modSp">
        <pc:chgData name="Dovilė Sujetaitė" userId="S::dovile.sujetaite@kurklt.lt::a882832e-847c-4685-bbf9-82a56c051e2f" providerId="AD" clId="Web-{AB790B16-2F68-4AEA-9A88-1D4DA2DD9234}" dt="2020-06-30T19:50:31.630" v="30" actId="1076"/>
        <pc:sldMkLst>
          <pc:docMk/>
          <pc:sldMk cId="1310001265" sldId="399"/>
        </pc:sldMkLst>
        <pc:spChg chg="mod">
          <ac:chgData name="Dovilė Sujetaitė" userId="S::dovile.sujetaite@kurklt.lt::a882832e-847c-4685-bbf9-82a56c051e2f" providerId="AD" clId="Web-{AB790B16-2F68-4AEA-9A88-1D4DA2DD9234}" dt="2020-06-30T19:50:31.630" v="30" actId="1076"/>
          <ac:spMkLst>
            <pc:docMk/>
            <pc:sldMk cId="1310001265" sldId="399"/>
            <ac:spMk id="5" creationId="{EB8D8A59-F98B-4090-9E42-579F360900DC}"/>
          </ac:spMkLst>
        </pc:spChg>
      </pc:sldChg>
    </pc:docChg>
  </pc:docChgLst>
  <pc:docChgLst>
    <pc:chgData name="Vytautas Vaitiekūnas" userId="S::vytautas.vaitiekunas@kurklt.lt::1d88cd32-ba47-470e-aebe-c1862d0ffbe5" providerId="AD" clId="Web-{0C5F3280-5E54-4DA5-8527-8CE57567BBDF}"/>
    <pc:docChg chg="modSld">
      <pc:chgData name="Vytautas Vaitiekūnas" userId="S::vytautas.vaitiekunas@kurklt.lt::1d88cd32-ba47-470e-aebe-c1862d0ffbe5" providerId="AD" clId="Web-{0C5F3280-5E54-4DA5-8527-8CE57567BBDF}" dt="2020-05-13T06:47:11.371" v="0" actId="1076"/>
      <pc:docMkLst>
        <pc:docMk/>
      </pc:docMkLst>
      <pc:sldChg chg="modSp">
        <pc:chgData name="Vytautas Vaitiekūnas" userId="S::vytautas.vaitiekunas@kurklt.lt::1d88cd32-ba47-470e-aebe-c1862d0ffbe5" providerId="AD" clId="Web-{0C5F3280-5E54-4DA5-8527-8CE57567BBDF}" dt="2020-05-13T06:47:11.371" v="0" actId="1076"/>
        <pc:sldMkLst>
          <pc:docMk/>
          <pc:sldMk cId="0" sldId="270"/>
        </pc:sldMkLst>
        <pc:picChg chg="mod">
          <ac:chgData name="Vytautas Vaitiekūnas" userId="S::vytautas.vaitiekunas@kurklt.lt::1d88cd32-ba47-470e-aebe-c1862d0ffbe5" providerId="AD" clId="Web-{0C5F3280-5E54-4DA5-8527-8CE57567BBDF}" dt="2020-05-13T06:47:11.371" v="0" actId="1076"/>
          <ac:picMkLst>
            <pc:docMk/>
            <pc:sldMk cId="0" sldId="270"/>
            <ac:picMk id="8" creationId="{BF4D6DB4-2304-440D-8816-62B2016E39C4}"/>
          </ac:picMkLst>
        </pc:picChg>
      </pc:sldChg>
    </pc:docChg>
  </pc:docChgLst>
  <pc:docChgLst>
    <pc:chgData name="Dovilė Sujetaitė" userId="S::dovile.sujetaite@kurklt.lt::a882832e-847c-4685-bbf9-82a56c051e2f" providerId="AD" clId="Web-{9495FBB1-A477-45F6-A383-16415A610A93}"/>
    <pc:docChg chg="modSld">
      <pc:chgData name="Dovilė Sujetaitė" userId="S::dovile.sujetaite@kurklt.lt::a882832e-847c-4685-bbf9-82a56c051e2f" providerId="AD" clId="Web-{9495FBB1-A477-45F6-A383-16415A610A93}" dt="2020-05-12T19:27:02.194" v="23" actId="14100"/>
      <pc:docMkLst>
        <pc:docMk/>
      </pc:docMkLst>
      <pc:sldChg chg="modSp">
        <pc:chgData name="Dovilė Sujetaitė" userId="S::dovile.sujetaite@kurklt.lt::a882832e-847c-4685-bbf9-82a56c051e2f" providerId="AD" clId="Web-{9495FBB1-A477-45F6-A383-16415A610A93}" dt="2020-05-12T19:24:31.287" v="14" actId="20577"/>
        <pc:sldMkLst>
          <pc:docMk/>
          <pc:sldMk cId="726366574" sldId="302"/>
        </pc:sldMkLst>
        <pc:spChg chg="mod">
          <ac:chgData name="Dovilė Sujetaitė" userId="S::dovile.sujetaite@kurklt.lt::a882832e-847c-4685-bbf9-82a56c051e2f" providerId="AD" clId="Web-{9495FBB1-A477-45F6-A383-16415A610A93}" dt="2020-05-12T19:24:31.287" v="14" actId="20577"/>
          <ac:spMkLst>
            <pc:docMk/>
            <pc:sldMk cId="726366574" sldId="302"/>
            <ac:spMk id="3" creationId="{EBB37A3C-5563-4AED-9265-0855A73BFBE7}"/>
          </ac:spMkLst>
        </pc:spChg>
      </pc:sldChg>
      <pc:sldChg chg="modSp">
        <pc:chgData name="Dovilė Sujetaitė" userId="S::dovile.sujetaite@kurklt.lt::a882832e-847c-4685-bbf9-82a56c051e2f" providerId="AD" clId="Web-{9495FBB1-A477-45F6-A383-16415A610A93}" dt="2020-05-12T19:27:02.194" v="23" actId="14100"/>
        <pc:sldMkLst>
          <pc:docMk/>
          <pc:sldMk cId="1245698016" sldId="325"/>
        </pc:sldMkLst>
        <pc:spChg chg="mod">
          <ac:chgData name="Dovilė Sujetaitė" userId="S::dovile.sujetaite@kurklt.lt::a882832e-847c-4685-bbf9-82a56c051e2f" providerId="AD" clId="Web-{9495FBB1-A477-45F6-A383-16415A610A93}" dt="2020-05-12T19:26:40.725" v="22" actId="14100"/>
          <ac:spMkLst>
            <pc:docMk/>
            <pc:sldMk cId="1245698016" sldId="325"/>
            <ac:spMk id="533" creationId="{00000000-0000-0000-0000-000000000000}"/>
          </ac:spMkLst>
        </pc:spChg>
        <pc:spChg chg="mod">
          <ac:chgData name="Dovilė Sujetaitė" userId="S::dovile.sujetaite@kurklt.lt::a882832e-847c-4685-bbf9-82a56c051e2f" providerId="AD" clId="Web-{9495FBB1-A477-45F6-A383-16415A610A93}" dt="2020-05-12T19:27:02.194" v="23" actId="14100"/>
          <ac:spMkLst>
            <pc:docMk/>
            <pc:sldMk cId="1245698016" sldId="325"/>
            <ac:spMk id="534" creationId="{00000000-0000-0000-0000-000000000000}"/>
          </ac:spMkLst>
        </pc:spChg>
      </pc:sldChg>
    </pc:docChg>
  </pc:docChgLst>
  <pc:docChgLst>
    <pc:chgData name="Skaidrilė Grigaitė-Mockevičienė" userId="S::skaidrile.grigaite@kurklt.lt::4f18ed95-f704-4480-a25d-f4f91b4f5cbf" providerId="AD" clId="Web-{686BC856-D911-4656-B966-87E8419BC04C}"/>
    <pc:docChg chg="modSld">
      <pc:chgData name="Skaidrilė Grigaitė-Mockevičienė" userId="S::skaidrile.grigaite@kurklt.lt::4f18ed95-f704-4480-a25d-f4f91b4f5cbf" providerId="AD" clId="Web-{686BC856-D911-4656-B966-87E8419BC04C}" dt="2020-04-30T06:10:54.320" v="26" actId="14100"/>
      <pc:docMkLst>
        <pc:docMk/>
      </pc:docMkLst>
      <pc:sldChg chg="modSp">
        <pc:chgData name="Skaidrilė Grigaitė-Mockevičienė" userId="S::skaidrile.grigaite@kurklt.lt::4f18ed95-f704-4480-a25d-f4f91b4f5cbf" providerId="AD" clId="Web-{686BC856-D911-4656-B966-87E8419BC04C}" dt="2020-04-30T06:09:10.710" v="14" actId="20577"/>
        <pc:sldMkLst>
          <pc:docMk/>
          <pc:sldMk cId="941887746" sldId="308"/>
        </pc:sldMkLst>
        <pc:spChg chg="mod">
          <ac:chgData name="Skaidrilė Grigaitė-Mockevičienė" userId="S::skaidrile.grigaite@kurklt.lt::4f18ed95-f704-4480-a25d-f4f91b4f5cbf" providerId="AD" clId="Web-{686BC856-D911-4656-B966-87E8419BC04C}" dt="2020-04-30T06:09:10.710" v="14" actId="20577"/>
          <ac:spMkLst>
            <pc:docMk/>
            <pc:sldMk cId="941887746" sldId="308"/>
            <ac:spMk id="4" creationId="{FD83D8BE-5623-45FE-85AF-F19216999F19}"/>
          </ac:spMkLst>
        </pc:spChg>
      </pc:sldChg>
      <pc:sldChg chg="addSp delSp modSp">
        <pc:chgData name="Skaidrilė Grigaitė-Mockevičienė" userId="S::skaidrile.grigaite@kurklt.lt::4f18ed95-f704-4480-a25d-f4f91b4f5cbf" providerId="AD" clId="Web-{686BC856-D911-4656-B966-87E8419BC04C}" dt="2020-04-30T06:10:54.320" v="26" actId="14100"/>
        <pc:sldMkLst>
          <pc:docMk/>
          <pc:sldMk cId="368095192" sldId="310"/>
        </pc:sldMkLst>
        <pc:spChg chg="add mod">
          <ac:chgData name="Skaidrilė Grigaitė-Mockevičienė" userId="S::skaidrile.grigaite@kurklt.lt::4f18ed95-f704-4480-a25d-f4f91b4f5cbf" providerId="AD" clId="Web-{686BC856-D911-4656-B966-87E8419BC04C}" dt="2020-04-30T06:10:54.320" v="26" actId="14100"/>
          <ac:spMkLst>
            <pc:docMk/>
            <pc:sldMk cId="368095192" sldId="310"/>
            <ac:spMk id="23" creationId="{44A573E7-01D2-47E4-A9C3-8703BC85EB68}"/>
          </ac:spMkLst>
        </pc:spChg>
        <pc:spChg chg="add mod">
          <ac:chgData name="Skaidrilė Grigaitė-Mockevičienė" userId="S::skaidrile.grigaite@kurklt.lt::4f18ed95-f704-4480-a25d-f4f91b4f5cbf" providerId="AD" clId="Web-{686BC856-D911-4656-B966-87E8419BC04C}" dt="2020-04-30T06:10:08.351" v="24" actId="1076"/>
          <ac:spMkLst>
            <pc:docMk/>
            <pc:sldMk cId="368095192" sldId="310"/>
            <ac:spMk id="24" creationId="{336574FA-EA02-40C1-953F-A3F12C76964F}"/>
          </ac:spMkLst>
        </pc:spChg>
        <pc:spChg chg="add mod">
          <ac:chgData name="Skaidrilė Grigaitė-Mockevičienė" userId="S::skaidrile.grigaite@kurklt.lt::4f18ed95-f704-4480-a25d-f4f91b4f5cbf" providerId="AD" clId="Web-{686BC856-D911-4656-B966-87E8419BC04C}" dt="2020-04-30T06:09:57.726" v="23" actId="1076"/>
          <ac:spMkLst>
            <pc:docMk/>
            <pc:sldMk cId="368095192" sldId="310"/>
            <ac:spMk id="25" creationId="{00307425-1F3A-47BC-B370-F3BB73774C7D}"/>
          </ac:spMkLst>
        </pc:spChg>
        <pc:spChg chg="mod">
          <ac:chgData name="Skaidrilė Grigaitė-Mockevičienė" userId="S::skaidrile.grigaite@kurklt.lt::4f18ed95-f704-4480-a25d-f4f91b4f5cbf" providerId="AD" clId="Web-{686BC856-D911-4656-B966-87E8419BC04C}" dt="2020-04-30T06:09:44.445" v="19" actId="1076"/>
          <ac:spMkLst>
            <pc:docMk/>
            <pc:sldMk cId="368095192" sldId="310"/>
            <ac:spMk id="38" creationId="{1C6E282E-72C0-4231-868A-83FD4067C449}"/>
          </ac:spMkLst>
        </pc:spChg>
        <pc:spChg chg="del">
          <ac:chgData name="Skaidrilė Grigaitė-Mockevičienė" userId="S::skaidrile.grigaite@kurklt.lt::4f18ed95-f704-4480-a25d-f4f91b4f5cbf" providerId="AD" clId="Web-{686BC856-D911-4656-B966-87E8419BC04C}" dt="2020-04-30T06:09:35.288" v="16"/>
          <ac:spMkLst>
            <pc:docMk/>
            <pc:sldMk cId="368095192" sldId="310"/>
            <ac:spMk id="39" creationId="{A2BDB92E-6052-453D-A4DB-5D5F0F0799E9}"/>
          </ac:spMkLst>
        </pc:spChg>
        <pc:spChg chg="del">
          <ac:chgData name="Skaidrilė Grigaitė-Mockevičienė" userId="S::skaidrile.grigaite@kurklt.lt::4f18ed95-f704-4480-a25d-f4f91b4f5cbf" providerId="AD" clId="Web-{686BC856-D911-4656-B966-87E8419BC04C}" dt="2020-04-30T06:09:37.179" v="17"/>
          <ac:spMkLst>
            <pc:docMk/>
            <pc:sldMk cId="368095192" sldId="310"/>
            <ac:spMk id="44" creationId="{9A3246F8-7F11-49B4-9343-8B1D170CA6FA}"/>
          </ac:spMkLst>
        </pc:spChg>
        <pc:grpChg chg="del">
          <ac:chgData name="Skaidrilė Grigaitė-Mockevičienė" userId="S::skaidrile.grigaite@kurklt.lt::4f18ed95-f704-4480-a25d-f4f91b4f5cbf" providerId="AD" clId="Web-{686BC856-D911-4656-B966-87E8419BC04C}" dt="2020-04-30T06:09:38.726" v="18"/>
          <ac:grpSpMkLst>
            <pc:docMk/>
            <pc:sldMk cId="368095192" sldId="310"/>
            <ac:grpSpMk id="41" creationId="{9E6C19DE-3954-4EBB-88EE-EC460049C88D}"/>
          </ac:grpSpMkLst>
        </pc:grpChg>
      </pc:sldChg>
    </pc:docChg>
  </pc:docChgLst>
  <pc:docChgLst>
    <pc:chgData name="Vytautas Vaitiekūnas" userId="S::vytautas.vaitiekunas@kurklt.lt::1d88cd32-ba47-470e-aebe-c1862d0ffbe5" providerId="AD" clId="Web-{D3C69E29-282C-4022-8ACE-71B300147E0E}"/>
    <pc:docChg chg="addSld modSld sldOrd">
      <pc:chgData name="Vytautas Vaitiekūnas" userId="S::vytautas.vaitiekunas@kurklt.lt::1d88cd32-ba47-470e-aebe-c1862d0ffbe5" providerId="AD" clId="Web-{D3C69E29-282C-4022-8ACE-71B300147E0E}" dt="2020-05-12T15:24:46.732" v="348"/>
      <pc:docMkLst>
        <pc:docMk/>
      </pc:docMkLst>
      <pc:sldChg chg="modSp">
        <pc:chgData name="Vytautas Vaitiekūnas" userId="S::vytautas.vaitiekunas@kurklt.lt::1d88cd32-ba47-470e-aebe-c1862d0ffbe5" providerId="AD" clId="Web-{D3C69E29-282C-4022-8ACE-71B300147E0E}" dt="2020-05-12T14:51:04.514" v="8" actId="20577"/>
        <pc:sldMkLst>
          <pc:docMk/>
          <pc:sldMk cId="0" sldId="263"/>
        </pc:sldMkLst>
        <pc:spChg chg="mod">
          <ac:chgData name="Vytautas Vaitiekūnas" userId="S::vytautas.vaitiekunas@kurklt.lt::1d88cd32-ba47-470e-aebe-c1862d0ffbe5" providerId="AD" clId="Web-{D3C69E29-282C-4022-8ACE-71B300147E0E}" dt="2020-05-12T14:51:04.514" v="8" actId="20577"/>
          <ac:spMkLst>
            <pc:docMk/>
            <pc:sldMk cId="0" sldId="263"/>
            <ac:spMk id="12" creationId="{00000000-0000-0000-0000-000000000000}"/>
          </ac:spMkLst>
        </pc:spChg>
      </pc:sldChg>
      <pc:sldChg chg="addSp delSp modSp">
        <pc:chgData name="Vytautas Vaitiekūnas" userId="S::vytautas.vaitiekunas@kurklt.lt::1d88cd32-ba47-470e-aebe-c1862d0ffbe5" providerId="AD" clId="Web-{D3C69E29-282C-4022-8ACE-71B300147E0E}" dt="2020-05-12T15:24:34.310" v="346" actId="20577"/>
        <pc:sldMkLst>
          <pc:docMk/>
          <pc:sldMk cId="726366574" sldId="302"/>
        </pc:sldMkLst>
        <pc:spChg chg="mod">
          <ac:chgData name="Vytautas Vaitiekūnas" userId="S::vytautas.vaitiekunas@kurklt.lt::1d88cd32-ba47-470e-aebe-c1862d0ffbe5" providerId="AD" clId="Web-{D3C69E29-282C-4022-8ACE-71B300147E0E}" dt="2020-05-12T15:23:42.794" v="277" actId="14100"/>
          <ac:spMkLst>
            <pc:docMk/>
            <pc:sldMk cId="726366574" sldId="302"/>
            <ac:spMk id="3" creationId="{EBB37A3C-5563-4AED-9265-0855A73BFBE7}"/>
          </ac:spMkLst>
        </pc:spChg>
        <pc:spChg chg="del">
          <ac:chgData name="Vytautas Vaitiekūnas" userId="S::vytautas.vaitiekunas@kurklt.lt::1d88cd32-ba47-470e-aebe-c1862d0ffbe5" providerId="AD" clId="Web-{D3C69E29-282C-4022-8ACE-71B300147E0E}" dt="2020-05-12T14:52:29.844" v="14"/>
          <ac:spMkLst>
            <pc:docMk/>
            <pc:sldMk cId="726366574" sldId="302"/>
            <ac:spMk id="5" creationId="{00000000-0000-0000-0000-000000000000}"/>
          </ac:spMkLst>
        </pc:spChg>
        <pc:spChg chg="mod">
          <ac:chgData name="Vytautas Vaitiekūnas" userId="S::vytautas.vaitiekunas@kurklt.lt::1d88cd32-ba47-470e-aebe-c1862d0ffbe5" providerId="AD" clId="Web-{D3C69E29-282C-4022-8ACE-71B300147E0E}" dt="2020-05-12T15:16:56.509" v="227" actId="20577"/>
          <ac:spMkLst>
            <pc:docMk/>
            <pc:sldMk cId="726366574" sldId="302"/>
            <ac:spMk id="6" creationId="{69220795-00D9-42D6-B445-89C1922663F8}"/>
          </ac:spMkLst>
        </pc:spChg>
        <pc:spChg chg="add mod">
          <ac:chgData name="Vytautas Vaitiekūnas" userId="S::vytautas.vaitiekunas@kurklt.lt::1d88cd32-ba47-470e-aebe-c1862d0ffbe5" providerId="AD" clId="Web-{D3C69E29-282C-4022-8ACE-71B300147E0E}" dt="2020-05-12T15:00:30.361" v="98" actId="20577"/>
          <ac:spMkLst>
            <pc:docMk/>
            <pc:sldMk cId="726366574" sldId="302"/>
            <ac:spMk id="10" creationId="{B52799D0-516F-4DD4-B9ED-8A4E166F6A82}"/>
          </ac:spMkLst>
        </pc:spChg>
        <pc:spChg chg="del">
          <ac:chgData name="Vytautas Vaitiekūnas" userId="S::vytautas.vaitiekunas@kurklt.lt::1d88cd32-ba47-470e-aebe-c1862d0ffbe5" providerId="AD" clId="Web-{D3C69E29-282C-4022-8ACE-71B300147E0E}" dt="2020-05-12T14:52:27.811" v="13"/>
          <ac:spMkLst>
            <pc:docMk/>
            <pc:sldMk cId="726366574" sldId="302"/>
            <ac:spMk id="12" creationId="{7E2DBB85-8F29-410A-8CFB-ACA38BCF197A}"/>
          </ac:spMkLst>
        </pc:spChg>
        <pc:spChg chg="del">
          <ac:chgData name="Vytautas Vaitiekūnas" userId="S::vytautas.vaitiekunas@kurklt.lt::1d88cd32-ba47-470e-aebe-c1862d0ffbe5" providerId="AD" clId="Web-{D3C69E29-282C-4022-8ACE-71B300147E0E}" dt="2020-05-12T14:52:23.233" v="12"/>
          <ac:spMkLst>
            <pc:docMk/>
            <pc:sldMk cId="726366574" sldId="302"/>
            <ac:spMk id="16" creationId="{D95774E5-2F81-42A8-9C9B-4ABFC50AF478}"/>
          </ac:spMkLst>
        </pc:spChg>
        <pc:spChg chg="mod">
          <ac:chgData name="Vytautas Vaitiekūnas" userId="S::vytautas.vaitiekunas@kurklt.lt::1d88cd32-ba47-470e-aebe-c1862d0ffbe5" providerId="AD" clId="Web-{D3C69E29-282C-4022-8ACE-71B300147E0E}" dt="2020-05-12T15:13:34.414" v="136" actId="20577"/>
          <ac:spMkLst>
            <pc:docMk/>
            <pc:sldMk cId="726366574" sldId="302"/>
            <ac:spMk id="22" creationId="{49945DAB-35A2-4B5D-A846-3E88D6203DBB}"/>
          </ac:spMkLst>
        </pc:spChg>
        <pc:spChg chg="mod">
          <ac:chgData name="Vytautas Vaitiekūnas" userId="S::vytautas.vaitiekunas@kurklt.lt::1d88cd32-ba47-470e-aebe-c1862d0ffbe5" providerId="AD" clId="Web-{D3C69E29-282C-4022-8ACE-71B300147E0E}" dt="2020-05-12T14:52:37.092" v="15" actId="1076"/>
          <ac:spMkLst>
            <pc:docMk/>
            <pc:sldMk cId="726366574" sldId="302"/>
            <ac:spMk id="24" creationId="{B88D1F38-0318-422D-B48C-B329D55C9FFD}"/>
          </ac:spMkLst>
        </pc:spChg>
        <pc:spChg chg="add mod">
          <ac:chgData name="Vytautas Vaitiekūnas" userId="S::vytautas.vaitiekunas@kurklt.lt::1d88cd32-ba47-470e-aebe-c1862d0ffbe5" providerId="AD" clId="Web-{D3C69E29-282C-4022-8ACE-71B300147E0E}" dt="2020-05-12T15:24:34.310" v="346" actId="20577"/>
          <ac:spMkLst>
            <pc:docMk/>
            <pc:sldMk cId="726366574" sldId="302"/>
            <ac:spMk id="28" creationId="{FB80AD04-59B0-4229-B353-876768612038}"/>
          </ac:spMkLst>
        </pc:spChg>
      </pc:sldChg>
      <pc:sldChg chg="ord">
        <pc:chgData name="Vytautas Vaitiekūnas" userId="S::vytautas.vaitiekunas@kurklt.lt::1d88cd32-ba47-470e-aebe-c1862d0ffbe5" providerId="AD" clId="Web-{D3C69E29-282C-4022-8ACE-71B300147E0E}" dt="2020-05-12T15:24:46.732" v="348"/>
        <pc:sldMkLst>
          <pc:docMk/>
          <pc:sldMk cId="3508186350" sldId="306"/>
        </pc:sldMkLst>
      </pc:sldChg>
      <pc:sldChg chg="addSp modSp">
        <pc:chgData name="Vytautas Vaitiekūnas" userId="S::vytautas.vaitiekunas@kurklt.lt::1d88cd32-ba47-470e-aebe-c1862d0ffbe5" providerId="AD" clId="Web-{D3C69E29-282C-4022-8ACE-71B300147E0E}" dt="2020-05-12T15:17:28.494" v="261" actId="20577"/>
        <pc:sldMkLst>
          <pc:docMk/>
          <pc:sldMk cId="368095192" sldId="310"/>
        </pc:sldMkLst>
        <pc:spChg chg="add mod">
          <ac:chgData name="Vytautas Vaitiekūnas" userId="S::vytautas.vaitiekunas@kurklt.lt::1d88cd32-ba47-470e-aebe-c1862d0ffbe5" providerId="AD" clId="Web-{D3C69E29-282C-4022-8ACE-71B300147E0E}" dt="2020-05-12T15:17:28.494" v="261" actId="20577"/>
          <ac:spMkLst>
            <pc:docMk/>
            <pc:sldMk cId="368095192" sldId="310"/>
            <ac:spMk id="4" creationId="{C3D04776-4C22-436E-B4BE-0FB6C9A38ECF}"/>
          </ac:spMkLst>
        </pc:spChg>
        <pc:spChg chg="mod">
          <ac:chgData name="Vytautas Vaitiekūnas" userId="S::vytautas.vaitiekunas@kurklt.lt::1d88cd32-ba47-470e-aebe-c1862d0ffbe5" providerId="AD" clId="Web-{D3C69E29-282C-4022-8ACE-71B300147E0E}" dt="2020-05-12T14:56:48.438" v="76" actId="20577"/>
          <ac:spMkLst>
            <pc:docMk/>
            <pc:sldMk cId="368095192" sldId="310"/>
            <ac:spMk id="6" creationId="{56FF6A9E-EFB5-456D-B552-7612F4FA1658}"/>
          </ac:spMkLst>
        </pc:spChg>
        <pc:spChg chg="mod">
          <ac:chgData name="Vytautas Vaitiekūnas" userId="S::vytautas.vaitiekunas@kurklt.lt::1d88cd32-ba47-470e-aebe-c1862d0ffbe5" providerId="AD" clId="Web-{D3C69E29-282C-4022-8ACE-71B300147E0E}" dt="2020-05-12T14:56:37.188" v="72" actId="20577"/>
          <ac:spMkLst>
            <pc:docMk/>
            <pc:sldMk cId="368095192" sldId="310"/>
            <ac:spMk id="7" creationId="{34F19B65-4FD1-4162-AB84-445E2F7BEEFC}"/>
          </ac:spMkLst>
        </pc:spChg>
        <pc:spChg chg="mod">
          <ac:chgData name="Vytautas Vaitiekūnas" userId="S::vytautas.vaitiekunas@kurklt.lt::1d88cd32-ba47-470e-aebe-c1862d0ffbe5" providerId="AD" clId="Web-{D3C69E29-282C-4022-8ACE-71B300147E0E}" dt="2020-05-12T14:54:38.656" v="35" actId="20577"/>
          <ac:spMkLst>
            <pc:docMk/>
            <pc:sldMk cId="368095192" sldId="310"/>
            <ac:spMk id="12" creationId="{25FC982A-7B18-4E6B-83B4-0C53A9B9E2B8}"/>
          </ac:spMkLst>
        </pc:spChg>
        <pc:spChg chg="mod">
          <ac:chgData name="Vytautas Vaitiekūnas" userId="S::vytautas.vaitiekunas@kurklt.lt::1d88cd32-ba47-470e-aebe-c1862d0ffbe5" providerId="AD" clId="Web-{D3C69E29-282C-4022-8ACE-71B300147E0E}" dt="2020-05-12T14:54:23.937" v="33"/>
          <ac:spMkLst>
            <pc:docMk/>
            <pc:sldMk cId="368095192" sldId="310"/>
            <ac:spMk id="31" creationId="{62B11189-5CEE-4704-A070-55EC09A55CF7}"/>
          </ac:spMkLst>
        </pc:spChg>
        <pc:spChg chg="mod">
          <ac:chgData name="Vytautas Vaitiekūnas" userId="S::vytautas.vaitiekunas@kurklt.lt::1d88cd32-ba47-470e-aebe-c1862d0ffbe5" providerId="AD" clId="Web-{D3C69E29-282C-4022-8ACE-71B300147E0E}" dt="2020-05-12T14:54:33.187" v="34"/>
          <ac:spMkLst>
            <pc:docMk/>
            <pc:sldMk cId="368095192" sldId="310"/>
            <ac:spMk id="32" creationId="{086755BF-D55B-4242-847C-970B9F1C68B8}"/>
          </ac:spMkLst>
        </pc:spChg>
        <pc:spChg chg="mod">
          <ac:chgData name="Vytautas Vaitiekūnas" userId="S::vytautas.vaitiekunas@kurklt.lt::1d88cd32-ba47-470e-aebe-c1862d0ffbe5" providerId="AD" clId="Web-{D3C69E29-282C-4022-8ACE-71B300147E0E}" dt="2020-05-12T14:53:02.827" v="18" actId="20577"/>
          <ac:spMkLst>
            <pc:docMk/>
            <pc:sldMk cId="368095192" sldId="310"/>
            <ac:spMk id="63" creationId="{0FD509D8-F339-431F-910F-7C75BC48F303}"/>
          </ac:spMkLst>
        </pc:spChg>
      </pc:sldChg>
      <pc:sldChg chg="add ord replId">
        <pc:chgData name="Vytautas Vaitiekūnas" userId="S::vytautas.vaitiekunas@kurklt.lt::1d88cd32-ba47-470e-aebe-c1862d0ffbe5" providerId="AD" clId="Web-{D3C69E29-282C-4022-8ACE-71B300147E0E}" dt="2020-05-12T14:51:56.920" v="11"/>
        <pc:sldMkLst>
          <pc:docMk/>
          <pc:sldMk cId="2843179636" sldId="326"/>
        </pc:sldMkLst>
      </pc:sldChg>
    </pc:docChg>
  </pc:docChgLst>
  <pc:docChgLst>
    <pc:chgData name="Dovilė Sujetaitė" userId="S::dovile.sujetaite@kurklt.lt::a882832e-847c-4685-bbf9-82a56c051e2f" providerId="AD" clId="Web-{CF6B6533-EF21-497F-9656-B19EBDB4ED96}"/>
    <pc:docChg chg="modSld">
      <pc:chgData name="Dovilė Sujetaitė" userId="S::dovile.sujetaite@kurklt.lt::a882832e-847c-4685-bbf9-82a56c051e2f" providerId="AD" clId="Web-{CF6B6533-EF21-497F-9656-B19EBDB4ED96}" dt="2020-05-28T20:20:24.221" v="19" actId="20577"/>
      <pc:docMkLst>
        <pc:docMk/>
      </pc:docMkLst>
      <pc:sldChg chg="modSp">
        <pc:chgData name="Dovilė Sujetaitė" userId="S::dovile.sujetaite@kurklt.lt::a882832e-847c-4685-bbf9-82a56c051e2f" providerId="AD" clId="Web-{CF6B6533-EF21-497F-9656-B19EBDB4ED96}" dt="2020-05-28T20:20:24.221" v="18" actId="20577"/>
        <pc:sldMkLst>
          <pc:docMk/>
          <pc:sldMk cId="981013780" sldId="367"/>
        </pc:sldMkLst>
        <pc:spChg chg="mod">
          <ac:chgData name="Dovilė Sujetaitė" userId="S::dovile.sujetaite@kurklt.lt::a882832e-847c-4685-bbf9-82a56c051e2f" providerId="AD" clId="Web-{CF6B6533-EF21-497F-9656-B19EBDB4ED96}" dt="2020-05-28T20:20:24.221" v="18" actId="20577"/>
          <ac:spMkLst>
            <pc:docMk/>
            <pc:sldMk cId="981013780" sldId="367"/>
            <ac:spMk id="1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vivaldybiu%20pajamos_pagrindiniai%20grafikai_new%20202005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vile\Desktop\Statistika_regionai\FM%20info_asignavimai%20vb%20ir%20s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kola%20ir%20deficita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vile\Desktop\Statistika_regionai\OECD_i&#353;laidos.xm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lt-LT" sz="1400"/>
              <a:t>2020 m. Savivaldybių biudžetų pajamos</a:t>
            </a:r>
          </a:p>
          <a:p>
            <a:pPr>
              <a:defRPr/>
            </a:pPr>
            <a:r>
              <a:rPr lang="lt-LT" sz="1400"/>
              <a:t> (mln. eurų) (be valstybės biudžeto dotacijų)</a:t>
            </a:r>
          </a:p>
        </c:rich>
      </c:tx>
      <c:layout>
        <c:manualLayout>
          <c:xMode val="edge"/>
          <c:yMode val="edge"/>
          <c:x val="0.18799378900950037"/>
          <c:y val="1.6278094452938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206390924451913"/>
          <c:w val="1"/>
          <c:h val="0.39648533056413487"/>
        </c:manualLayout>
      </c:layout>
      <c:pie3DChart>
        <c:varyColors val="1"/>
        <c:ser>
          <c:idx val="0"/>
          <c:order val="0"/>
          <c:tx>
            <c:strRef>
              <c:f>'m, nemok, dot'!$K$3</c:f>
              <c:strCache>
                <c:ptCount val="1"/>
                <c:pt idx="0">
                  <c:v>2020 m. Savivaldybių biudžetų pajamos (mln. eurų)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34A-4EBF-BA3D-00307B6BEC0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34A-4EBF-BA3D-00307B6BEC0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234A-4EBF-BA3D-00307B6BEC0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234A-4EBF-BA3D-00307B6BEC0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234A-4EBF-BA3D-00307B6BEC0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234A-4EBF-BA3D-00307B6BEC0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234A-4EBF-BA3D-00307B6BEC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'm, nemok, dot'!$J$4:$J$10</c:f>
              <c:strCache>
                <c:ptCount val="7"/>
                <c:pt idx="0">
                  <c:v>GPM (81,7%)</c:v>
                </c:pt>
                <c:pt idx="1">
                  <c:v>Turto mokesčiai (6,1%)</c:v>
                </c:pt>
                <c:pt idx="2">
                  <c:v>Kiti mokesčiai (0,3%)</c:v>
                </c:pt>
                <c:pt idx="3">
                  <c:v>Turto pajamos (1,5%)</c:v>
                </c:pt>
                <c:pt idx="4">
                  <c:v>Biudžetinių įstaigų pajamos už suteiktas paslaugas ir paslaugas (4,7%) </c:v>
                </c:pt>
                <c:pt idx="5">
                  <c:v>Vietinės rinkliavos (4,5%)</c:v>
                </c:pt>
                <c:pt idx="6">
                  <c:v>Kitos pajamos (1,2%)</c:v>
                </c:pt>
              </c:strCache>
            </c:strRef>
          </c:cat>
          <c:val>
            <c:numRef>
              <c:f>'m, nemok, dot'!$K$4:$K$10</c:f>
              <c:numCache>
                <c:formatCode>0</c:formatCode>
                <c:ptCount val="7"/>
                <c:pt idx="0">
                  <c:v>1716.037</c:v>
                </c:pt>
                <c:pt idx="1">
                  <c:v>129.07</c:v>
                </c:pt>
                <c:pt idx="2" formatCode="#,##0">
                  <c:v>6.8390000000000004</c:v>
                </c:pt>
                <c:pt idx="3">
                  <c:v>30.507999999999999</c:v>
                </c:pt>
                <c:pt idx="4">
                  <c:v>98.561000000000007</c:v>
                </c:pt>
                <c:pt idx="5">
                  <c:v>94.828000000000003</c:v>
                </c:pt>
                <c:pt idx="6" formatCode="#,##0">
                  <c:v>24.436000000000149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34A-4EBF-BA3D-00307B6BE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654293201634975E-2"/>
          <c:y val="0.52875711237371026"/>
          <c:w val="0.74348634756792298"/>
          <c:h val="0.47124294700864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tint val="100000"/>
            <a:shade val="100000"/>
            <a:satMod val="130000"/>
          </a:schemeClr>
        </a:gs>
        <a:gs pos="100000">
          <a:schemeClr val="dk1">
            <a:tint val="50000"/>
            <a:shade val="100000"/>
            <a:satMod val="350000"/>
          </a:schemeClr>
        </a:gs>
      </a:gsLst>
      <a:lin ang="16200000" scaled="0"/>
      <a:tileRect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lt-LT" sz="1400"/>
              <a:t>2020 m. valstybės biudžeto ir savivaldybių biudžetų konsoliduota </a:t>
            </a:r>
            <a:r>
              <a:rPr lang="lt-LT" sz="1400" err="1"/>
              <a:t>visum</a:t>
            </a:r>
            <a:r>
              <a:rPr lang="en-US" sz="1400"/>
              <a:t>a </a:t>
            </a:r>
            <a:r>
              <a:rPr lang="lt-LT" sz="1400"/>
              <a:t>pagal veiklos sritis </a:t>
            </a:r>
            <a:r>
              <a:rPr lang="en-US" sz="1400"/>
              <a:t>(</a:t>
            </a:r>
            <a:r>
              <a:rPr lang="en-US" sz="1400" err="1"/>
              <a:t>mln</a:t>
            </a:r>
            <a:r>
              <a:rPr lang="en-US" sz="1400"/>
              <a:t>. </a:t>
            </a:r>
            <a:r>
              <a:rPr lang="en-US" sz="1400" err="1"/>
              <a:t>eur</a:t>
            </a:r>
            <a:r>
              <a:rPr lang="lt-LT" sz="1400"/>
              <a:t>ų)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Lapas4!$C$1</c:f>
              <c:strCache>
                <c:ptCount val="1"/>
                <c:pt idx="0">
                  <c:v>Valstybės biudžeto asignavimai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Lapas4!$B$2:$B$11</c:f>
              <c:strCache>
                <c:ptCount val="10"/>
                <c:pt idx="0">
                  <c:v>Būstas ir komunalinis ūkis </c:v>
                </c:pt>
                <c:pt idx="1">
                  <c:v>Aplinkos apsauga </c:v>
                </c:pt>
                <c:pt idx="2">
                  <c:v>Poilsis, kultūra ir religija </c:v>
                </c:pt>
                <c:pt idx="3">
                  <c:v>Sveikatos apsauga</c:v>
                </c:pt>
                <c:pt idx="4">
                  <c:v>Viešoji tvarka ir visuomenės apsauga </c:v>
                </c:pt>
                <c:pt idx="5">
                  <c:v>Gynyba </c:v>
                </c:pt>
                <c:pt idx="6">
                  <c:v>Bendrosios valstybės paslaugos </c:v>
                </c:pt>
                <c:pt idx="7">
                  <c:v>Ekonomika</c:v>
                </c:pt>
                <c:pt idx="8">
                  <c:v>Švietimas </c:v>
                </c:pt>
                <c:pt idx="9">
                  <c:v>Socialinė apsauga </c:v>
                </c:pt>
              </c:strCache>
            </c:strRef>
          </c:cat>
          <c:val>
            <c:numRef>
              <c:f>Lapas4!$C$2:$C$11</c:f>
              <c:numCache>
                <c:formatCode>#,##0</c:formatCode>
                <c:ptCount val="10"/>
                <c:pt idx="0">
                  <c:v>67.241</c:v>
                </c:pt>
                <c:pt idx="1">
                  <c:v>279.95400000000001</c:v>
                </c:pt>
                <c:pt idx="2">
                  <c:v>382.32499999999999</c:v>
                </c:pt>
                <c:pt idx="3">
                  <c:v>893.89700000000005</c:v>
                </c:pt>
                <c:pt idx="4">
                  <c:v>918.35500000000002</c:v>
                </c:pt>
                <c:pt idx="5">
                  <c:v>1100.75</c:v>
                </c:pt>
                <c:pt idx="6">
                  <c:v>1504.095</c:v>
                </c:pt>
                <c:pt idx="7">
                  <c:v>2425.9670000000001</c:v>
                </c:pt>
                <c:pt idx="8">
                  <c:v>1617.7570000000001</c:v>
                </c:pt>
                <c:pt idx="9">
                  <c:v>3588.1979999999999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0-445D-999D-CB4B3F3DC21D}"/>
            </c:ext>
          </c:extLst>
        </c:ser>
        <c:ser>
          <c:idx val="1"/>
          <c:order val="1"/>
          <c:tx>
            <c:strRef>
              <c:f>Lapas4!$D$1</c:f>
              <c:strCache>
                <c:ptCount val="1"/>
                <c:pt idx="0">
                  <c:v>Savivaldybių biudžetų asignavimai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Lapas4!$B$2:$B$11</c:f>
              <c:strCache>
                <c:ptCount val="10"/>
                <c:pt idx="0">
                  <c:v>Būstas ir komunalinis ūkis </c:v>
                </c:pt>
                <c:pt idx="1">
                  <c:v>Aplinkos apsauga </c:v>
                </c:pt>
                <c:pt idx="2">
                  <c:v>Poilsis, kultūra ir religija </c:v>
                </c:pt>
                <c:pt idx="3">
                  <c:v>Sveikatos apsauga</c:v>
                </c:pt>
                <c:pt idx="4">
                  <c:v>Viešoji tvarka ir visuomenės apsauga </c:v>
                </c:pt>
                <c:pt idx="5">
                  <c:v>Gynyba </c:v>
                </c:pt>
                <c:pt idx="6">
                  <c:v>Bendrosios valstybės paslaugos </c:v>
                </c:pt>
                <c:pt idx="7">
                  <c:v>Ekonomika</c:v>
                </c:pt>
                <c:pt idx="8">
                  <c:v>Švietimas </c:v>
                </c:pt>
                <c:pt idx="9">
                  <c:v>Socialinė apsauga </c:v>
                </c:pt>
              </c:strCache>
            </c:strRef>
          </c:cat>
          <c:val>
            <c:numRef>
              <c:f>Lapas4!$D$2:$D$11</c:f>
              <c:numCache>
                <c:formatCode>0</c:formatCode>
                <c:ptCount val="10"/>
                <c:pt idx="0">
                  <c:v>177.69300000000001</c:v>
                </c:pt>
                <c:pt idx="1">
                  <c:v>135.017</c:v>
                </c:pt>
                <c:pt idx="2">
                  <c:v>239.20400000000001</c:v>
                </c:pt>
                <c:pt idx="3">
                  <c:v>53.823999999999998</c:v>
                </c:pt>
                <c:pt idx="4">
                  <c:v>38.201999999999998</c:v>
                </c:pt>
                <c:pt idx="5">
                  <c:v>2.226</c:v>
                </c:pt>
                <c:pt idx="6">
                  <c:v>326.76600000000002</c:v>
                </c:pt>
                <c:pt idx="7">
                  <c:v>237.91200000000001</c:v>
                </c:pt>
                <c:pt idx="8">
                  <c:v>1589.989</c:v>
                </c:pt>
                <c:pt idx="9">
                  <c:v>446.51600000000002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F0-445D-999D-CB4B3F3DC2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9872576"/>
        <c:axId val="359868656"/>
      </c:barChart>
      <c:catAx>
        <c:axId val="35987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lt-LT"/>
          </a:p>
        </c:txPr>
        <c:crossAx val="359868656"/>
        <c:crosses val="autoZero"/>
        <c:auto val="1"/>
        <c:lblAlgn val="ctr"/>
        <c:lblOffset val="100"/>
        <c:noMultiLvlLbl val="0"/>
      </c:catAx>
      <c:valAx>
        <c:axId val="35986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lt-LT"/>
          </a:p>
        </c:txPr>
        <c:crossAx val="35987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tint val="100000"/>
            <a:shade val="100000"/>
            <a:satMod val="130000"/>
          </a:schemeClr>
        </a:gs>
        <a:gs pos="100000">
          <a:schemeClr val="dk1">
            <a:tint val="50000"/>
            <a:shade val="100000"/>
            <a:satMod val="350000"/>
          </a:schemeClr>
        </a:gs>
      </a:gsLst>
      <a:lin ang="16200000" scaled="0"/>
      <a:tileRect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400" err="1"/>
              <a:t>Vietin</a:t>
            </a:r>
            <a:r>
              <a:rPr lang="lt-LT" sz="1400"/>
              <a:t>ės valdžios skolos dydis </a:t>
            </a:r>
            <a:r>
              <a:rPr lang="en-US" sz="1400"/>
              <a:t>2009-2019 m.</a:t>
            </a:r>
            <a:endParaRPr lang="lt-LT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Report!$B$10</c:f>
              <c:strCache>
                <c:ptCount val="1"/>
                <c:pt idx="0">
                  <c:v>Vietinės valdžios skola (mln. eurų)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Report!$C$9:$M$9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Report!$C$10:$M$10</c:f>
              <c:numCache>
                <c:formatCode>General</c:formatCode>
                <c:ptCount val="11"/>
                <c:pt idx="0">
                  <c:v>419.5</c:v>
                </c:pt>
                <c:pt idx="1">
                  <c:v>442.9</c:v>
                </c:pt>
                <c:pt idx="2">
                  <c:v>574</c:v>
                </c:pt>
                <c:pt idx="3">
                  <c:v>638.70000000000005</c:v>
                </c:pt>
                <c:pt idx="4">
                  <c:v>696.6</c:v>
                </c:pt>
                <c:pt idx="5">
                  <c:v>757.1</c:v>
                </c:pt>
                <c:pt idx="6">
                  <c:v>723</c:v>
                </c:pt>
                <c:pt idx="7">
                  <c:v>633.4</c:v>
                </c:pt>
                <c:pt idx="8">
                  <c:v>557.9</c:v>
                </c:pt>
                <c:pt idx="9">
                  <c:v>501.3</c:v>
                </c:pt>
                <c:pt idx="10">
                  <c:v>488.8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F-4CD7-AFB3-943CECD8C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359865128"/>
        <c:axId val="359865520"/>
      </c:barChart>
      <c:lineChart>
        <c:grouping val="stacked"/>
        <c:varyColors val="0"/>
        <c:ser>
          <c:idx val="1"/>
          <c:order val="1"/>
          <c:tx>
            <c:strRef>
              <c:f>Report!$B$11</c:f>
              <c:strCache>
                <c:ptCount val="1"/>
                <c:pt idx="0">
                  <c:v>Vietinės valdžios skola nuo viso BVP (% 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Report!$C$9:$M$9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Report!$C$11:$M$11</c:f>
              <c:numCache>
                <c:formatCode>General</c:formatCode>
                <c:ptCount val="11"/>
                <c:pt idx="0">
                  <c:v>1.6</c:v>
                </c:pt>
                <c:pt idx="1">
                  <c:v>1.6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1.9</c:v>
                </c:pt>
                <c:pt idx="7">
                  <c:v>1.6</c:v>
                </c:pt>
                <c:pt idx="8">
                  <c:v>1.3</c:v>
                </c:pt>
                <c:pt idx="9">
                  <c:v>1.1000000000000001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6F-4CD7-AFB3-943CECD8CA1D}"/>
            </c:ext>
          </c:extLst>
        </c:ser>
        <c:ser>
          <c:idx val="2"/>
          <c:order val="2"/>
          <c:tx>
            <c:strRef>
              <c:f>Report!$B$12</c:f>
              <c:strCache>
                <c:ptCount val="1"/>
                <c:pt idx="0">
                  <c:v>Vietinės valdžios skola nuo visos valdžios sektoriaus skolos (%)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2"/>
              <c:layout>
                <c:manualLayout>
                  <c:x val="-8.4865534903457093E-3"/>
                  <c:y val="-3.185767007550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6F-4CD7-AFB3-943CECD8CA1D}"/>
                </c:ext>
              </c:extLst>
            </c:dLbl>
            <c:dLbl>
              <c:idx val="3"/>
              <c:layout>
                <c:manualLayout>
                  <c:x val="-6.3649151177593601E-3"/>
                  <c:y val="-3.8937152314502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6F-4CD7-AFB3-943CECD8CA1D}"/>
                </c:ext>
              </c:extLst>
            </c:dLbl>
            <c:dLbl>
              <c:idx val="4"/>
              <c:layout>
                <c:manualLayout>
                  <c:x val="-4.2432767451728547E-3"/>
                  <c:y val="-2.4778187836501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6F-4CD7-AFB3-943CECD8CA1D}"/>
                </c:ext>
              </c:extLst>
            </c:dLbl>
            <c:dLbl>
              <c:idx val="5"/>
              <c:layout>
                <c:manualLayout>
                  <c:x val="0"/>
                  <c:y val="-1.769870559750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6F-4CD7-AFB3-943CECD8CA1D}"/>
                </c:ext>
              </c:extLst>
            </c:dLbl>
            <c:dLbl>
              <c:idx val="8"/>
              <c:layout>
                <c:manualLayout>
                  <c:x val="-1.5558501665828232E-16"/>
                  <c:y val="-2.4778187836501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6F-4CD7-AFB3-943CECD8CA1D}"/>
                </c:ext>
              </c:extLst>
            </c:dLbl>
            <c:dLbl>
              <c:idx val="9"/>
              <c:layout>
                <c:manualLayout>
                  <c:x val="-1.5558501665828232E-16"/>
                  <c:y val="-3.185767007550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6F-4CD7-AFB3-943CECD8CA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Report!$C$9:$M$9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Report!$C$12:$M$12</c:f>
              <c:numCache>
                <c:formatCode>0.0</c:formatCode>
                <c:ptCount val="11"/>
                <c:pt idx="0">
                  <c:v>5.57215912864448</c:v>
                </c:pt>
                <c:pt idx="1">
                  <c:v>4.3632029002640191</c:v>
                </c:pt>
                <c:pt idx="2">
                  <c:v>4.9358086901189244</c:v>
                </c:pt>
                <c:pt idx="3">
                  <c:v>4.8152532022526975</c:v>
                </c:pt>
                <c:pt idx="4">
                  <c:v>5.1406559022345544</c:v>
                </c:pt>
                <c:pt idx="5">
                  <c:v>5.1060185060292964</c:v>
                </c:pt>
                <c:pt idx="6">
                  <c:v>4.5526673719208102</c:v>
                </c:pt>
                <c:pt idx="7">
                  <c:v>4.1005522215100951</c:v>
                </c:pt>
                <c:pt idx="8">
                  <c:v>3.3729738880189597</c:v>
                </c:pt>
                <c:pt idx="9">
                  <c:v>3.2718301493959547</c:v>
                </c:pt>
                <c:pt idx="10">
                  <c:v>2.7893652596198288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6F-4CD7-AFB3-943CECD8C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865912"/>
        <c:axId val="359867872"/>
      </c:lineChart>
      <c:catAx>
        <c:axId val="35986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lt-LT"/>
          </a:p>
        </c:txPr>
        <c:crossAx val="359865520"/>
        <c:crosses val="autoZero"/>
        <c:auto val="1"/>
        <c:lblAlgn val="ctr"/>
        <c:lblOffset val="100"/>
        <c:noMultiLvlLbl val="0"/>
      </c:catAx>
      <c:valAx>
        <c:axId val="35986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lt-LT"/>
          </a:p>
        </c:txPr>
        <c:crossAx val="359865128"/>
        <c:crosses val="autoZero"/>
        <c:crossBetween val="between"/>
      </c:valAx>
      <c:valAx>
        <c:axId val="35986787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lt-LT"/>
          </a:p>
        </c:txPr>
        <c:crossAx val="359865912"/>
        <c:crosses val="max"/>
        <c:crossBetween val="between"/>
      </c:valAx>
      <c:catAx>
        <c:axId val="359865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9867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tint val="100000"/>
            <a:shade val="100000"/>
            <a:satMod val="130000"/>
          </a:schemeClr>
        </a:gs>
        <a:gs pos="100000">
          <a:schemeClr val="dk1">
            <a:tint val="50000"/>
            <a:shade val="100000"/>
            <a:satMod val="350000"/>
          </a:schemeClr>
        </a:gs>
      </a:gsLst>
      <a:lin ang="16200000" scaled="0"/>
      <a:tileRect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pPr>
      <a:endParaRPr lang="lt-L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lt-LT" sz="1400"/>
              <a:t>Decentralizacijos lygis</a:t>
            </a:r>
            <a:r>
              <a:rPr lang="en-US" sz="1400"/>
              <a:t> </a:t>
            </a:r>
            <a:r>
              <a:rPr lang="en-US" sz="1400" err="1"/>
              <a:t>Lietuvoje</a:t>
            </a:r>
            <a:r>
              <a:rPr lang="en-US" sz="1400"/>
              <a:t>, ES </a:t>
            </a:r>
            <a:r>
              <a:rPr lang="en-US" sz="1400" err="1"/>
              <a:t>ir</a:t>
            </a:r>
            <a:r>
              <a:rPr lang="en-US" sz="1400"/>
              <a:t> EBPO </a:t>
            </a:r>
            <a:r>
              <a:rPr lang="lt-LT" sz="1400"/>
              <a:t>šalyse:</a:t>
            </a:r>
          </a:p>
          <a:p>
            <a:pPr>
              <a:defRPr/>
            </a:pPr>
            <a:r>
              <a:rPr lang="lt-LT" sz="1400"/>
              <a:t> vietos savivaldos išlaidos </a:t>
            </a:r>
            <a:r>
              <a:rPr lang="en-US" sz="1400"/>
              <a:t>(%)</a:t>
            </a:r>
            <a:r>
              <a:rPr lang="lt-LT" sz="1400"/>
              <a:t> nuo visų valstybės išlaidų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5.9607429880520015E-2"/>
          <c:y val="0.16684832357033749"/>
          <c:w val="0.9060712223764541"/>
          <c:h val="0.46149128698673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'OECD šalys'!$E$2</c:f>
              <c:strCache>
                <c:ptCount val="1"/>
                <c:pt idx="0">
                  <c:v>Vietos savivaldos išlaidos (%) nuo visų valstybės išlaidų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40E-49B0-876C-732CEA95184C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A40E-49B0-876C-732CEA95184C}"/>
              </c:ext>
            </c:extLst>
          </c:dPt>
          <c:cat>
            <c:strRef>
              <c:f>'OECD šalys'!$D$3:$D$43</c:f>
              <c:strCache>
                <c:ptCount val="41"/>
                <c:pt idx="0">
                  <c:v>Malta</c:v>
                </c:pt>
                <c:pt idx="1">
                  <c:v>Kipras</c:v>
                </c:pt>
                <c:pt idx="2">
                  <c:v>  Graikija</c:v>
                </c:pt>
                <c:pt idx="3">
                  <c:v>  Airija</c:v>
                </c:pt>
                <c:pt idx="4">
                  <c:v>Turkija</c:v>
                </c:pt>
                <c:pt idx="5">
                  <c:v>  Naujoji Zelandija</c:v>
                </c:pt>
                <c:pt idx="6">
                  <c:v>  Liuksemburgas</c:v>
                </c:pt>
                <c:pt idx="7">
                  <c:v>  Portugalija</c:v>
                </c:pt>
                <c:pt idx="8">
                  <c:v>Vengrija</c:v>
                </c:pt>
                <c:pt idx="9">
                  <c:v>  Izraelis</c:v>
                </c:pt>
                <c:pt idx="10">
                  <c:v>  Čilė</c:v>
                </c:pt>
                <c:pt idx="11">
                  <c:v>  Slovakija</c:v>
                </c:pt>
                <c:pt idx="12">
                  <c:v>  Slovėnija</c:v>
                </c:pt>
                <c:pt idx="13">
                  <c:v>  Prancūzija</c:v>
                </c:pt>
                <c:pt idx="14">
                  <c:v>Bulgarija</c:v>
                </c:pt>
                <c:pt idx="15">
                  <c:v>  Lietuva</c:v>
                </c:pt>
                <c:pt idx="16">
                  <c:v>  Estija</c:v>
                </c:pt>
                <c:pt idx="17">
                  <c:v>  Didžioji Britanija</c:v>
                </c:pt>
                <c:pt idx="18">
                  <c:v>Kroatija</c:v>
                </c:pt>
                <c:pt idx="19">
                  <c:v>  Latvija</c:v>
                </c:pt>
                <c:pt idx="20">
                  <c:v>  Čekija</c:v>
                </c:pt>
                <c:pt idx="21">
                  <c:v>Rumunija</c:v>
                </c:pt>
                <c:pt idx="22">
                  <c:v>  Islandija</c:v>
                </c:pt>
                <c:pt idx="23">
                  <c:v>  Italija</c:v>
                </c:pt>
                <c:pt idx="24">
                  <c:v>  Lenkija</c:v>
                </c:pt>
                <c:pt idx="25">
                  <c:v>  Nyderlandai</c:v>
                </c:pt>
                <c:pt idx="26">
                  <c:v>  Norvegija</c:v>
                </c:pt>
                <c:pt idx="27">
                  <c:v>  Austrija</c:v>
                </c:pt>
                <c:pt idx="28">
                  <c:v>  Japonija</c:v>
                </c:pt>
                <c:pt idx="29">
                  <c:v>  Suomija</c:v>
                </c:pt>
                <c:pt idx="30">
                  <c:v> Pietų Korėja</c:v>
                </c:pt>
                <c:pt idx="31">
                  <c:v>  Meksika</c:v>
                </c:pt>
                <c:pt idx="32">
                  <c:v> Vokietija</c:v>
                </c:pt>
                <c:pt idx="33">
                  <c:v> JAV</c:v>
                </c:pt>
                <c:pt idx="34">
                  <c:v> Ispanija</c:v>
                </c:pt>
                <c:pt idx="35">
                  <c:v>  Belgija</c:v>
                </c:pt>
                <c:pt idx="36">
                  <c:v> Švedija</c:v>
                </c:pt>
                <c:pt idx="37">
                  <c:v>Šveicarija</c:v>
                </c:pt>
                <c:pt idx="38">
                  <c:v>  Australija</c:v>
                </c:pt>
                <c:pt idx="39">
                  <c:v>  Danija</c:v>
                </c:pt>
                <c:pt idx="40">
                  <c:v> Kanada</c:v>
                </c:pt>
              </c:strCache>
            </c:strRef>
          </c:cat>
          <c:val>
            <c:numRef>
              <c:f>'OECD šalys'!$E$3:$E$43</c:f>
              <c:numCache>
                <c:formatCode>#,##0_ ;\-#,##0\ </c:formatCode>
                <c:ptCount val="41"/>
                <c:pt idx="0">
                  <c:v>1.0076432784</c:v>
                </c:pt>
                <c:pt idx="1">
                  <c:v>3.7363763126</c:v>
                </c:pt>
                <c:pt idx="2">
                  <c:v>7.1043571999999999</c:v>
                </c:pt>
                <c:pt idx="3">
                  <c:v>7.9615465347000001</c:v>
                </c:pt>
                <c:pt idx="4">
                  <c:v>10.130015717699999</c:v>
                </c:pt>
                <c:pt idx="5">
                  <c:v>11.367912091000001</c:v>
                </c:pt>
                <c:pt idx="6">
                  <c:v>11.713099854999999</c:v>
                </c:pt>
                <c:pt idx="7">
                  <c:v>12.5613838482</c:v>
                </c:pt>
                <c:pt idx="8">
                  <c:v>12.9450056801</c:v>
                </c:pt>
                <c:pt idx="9">
                  <c:v>13.9986655246</c:v>
                </c:pt>
                <c:pt idx="10">
                  <c:v>14.5294962635</c:v>
                </c:pt>
                <c:pt idx="11">
                  <c:v>15.802176662300001</c:v>
                </c:pt>
                <c:pt idx="12">
                  <c:v>18.0950392855</c:v>
                </c:pt>
                <c:pt idx="13">
                  <c:v>19.832204106300001</c:v>
                </c:pt>
                <c:pt idx="14">
                  <c:v>20.3573713786</c:v>
                </c:pt>
                <c:pt idx="15">
                  <c:v>22.8987260424</c:v>
                </c:pt>
                <c:pt idx="16">
                  <c:v>23.1495309656</c:v>
                </c:pt>
                <c:pt idx="17">
                  <c:v>24.195645347999999</c:v>
                </c:pt>
                <c:pt idx="18">
                  <c:v>24.746892586200001</c:v>
                </c:pt>
                <c:pt idx="19">
                  <c:v>25.555291474000001</c:v>
                </c:pt>
                <c:pt idx="20">
                  <c:v>25.800666657800001</c:v>
                </c:pt>
                <c:pt idx="21">
                  <c:v>26.075272483700001</c:v>
                </c:pt>
                <c:pt idx="22">
                  <c:v>27.6108956797</c:v>
                </c:pt>
                <c:pt idx="23">
                  <c:v>29.042583588399999</c:v>
                </c:pt>
                <c:pt idx="24">
                  <c:v>31.352944485399998</c:v>
                </c:pt>
                <c:pt idx="25">
                  <c:v>31.7065739773</c:v>
                </c:pt>
                <c:pt idx="26">
                  <c:v>33.180219463900002</c:v>
                </c:pt>
                <c:pt idx="27">
                  <c:v>35.622817574199999</c:v>
                </c:pt>
                <c:pt idx="28">
                  <c:v>39.681413171499997</c:v>
                </c:pt>
                <c:pt idx="29">
                  <c:v>40.361739994200001</c:v>
                </c:pt>
                <c:pt idx="30">
                  <c:v>42.200670999400003</c:v>
                </c:pt>
                <c:pt idx="31">
                  <c:v>42.675830407600003</c:v>
                </c:pt>
                <c:pt idx="32">
                  <c:v>48.334895728200003</c:v>
                </c:pt>
                <c:pt idx="33">
                  <c:v>48.361171866299998</c:v>
                </c:pt>
                <c:pt idx="34">
                  <c:v>49.226854902100001</c:v>
                </c:pt>
                <c:pt idx="35">
                  <c:v>49.823483449400001</c:v>
                </c:pt>
                <c:pt idx="36">
                  <c:v>50.620551824099998</c:v>
                </c:pt>
                <c:pt idx="37">
                  <c:v>61.407841781199998</c:v>
                </c:pt>
                <c:pt idx="38">
                  <c:v>63.338110394099999</c:v>
                </c:pt>
                <c:pt idx="39">
                  <c:v>64.970991666000003</c:v>
                </c:pt>
                <c:pt idx="40">
                  <c:v>76.1564427972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0E-49B0-876C-732CEA951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-27"/>
        <c:axId val="359866304"/>
        <c:axId val="359869832"/>
      </c:barChart>
      <c:lineChart>
        <c:grouping val="standard"/>
        <c:varyColors val="0"/>
        <c:ser>
          <c:idx val="1"/>
          <c:order val="1"/>
          <c:tx>
            <c:strRef>
              <c:f>'OECD šalys'!$F$2</c:f>
              <c:strCache>
                <c:ptCount val="1"/>
                <c:pt idx="0">
                  <c:v>ES (27) vidurkis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'OECD šalys'!$D$3:$D$43</c:f>
              <c:strCache>
                <c:ptCount val="41"/>
                <c:pt idx="0">
                  <c:v>Malta</c:v>
                </c:pt>
                <c:pt idx="1">
                  <c:v>Kipras</c:v>
                </c:pt>
                <c:pt idx="2">
                  <c:v>  Graikija</c:v>
                </c:pt>
                <c:pt idx="3">
                  <c:v>  Airija</c:v>
                </c:pt>
                <c:pt idx="4">
                  <c:v>Turkija</c:v>
                </c:pt>
                <c:pt idx="5">
                  <c:v>  Naujoji Zelandija</c:v>
                </c:pt>
                <c:pt idx="6">
                  <c:v>  Liuksemburgas</c:v>
                </c:pt>
                <c:pt idx="7">
                  <c:v>  Portugalija</c:v>
                </c:pt>
                <c:pt idx="8">
                  <c:v>Vengrija</c:v>
                </c:pt>
                <c:pt idx="9">
                  <c:v>  Izraelis</c:v>
                </c:pt>
                <c:pt idx="10">
                  <c:v>  Čilė</c:v>
                </c:pt>
                <c:pt idx="11">
                  <c:v>  Slovakija</c:v>
                </c:pt>
                <c:pt idx="12">
                  <c:v>  Slovėnija</c:v>
                </c:pt>
                <c:pt idx="13">
                  <c:v>  Prancūzija</c:v>
                </c:pt>
                <c:pt idx="14">
                  <c:v>Bulgarija</c:v>
                </c:pt>
                <c:pt idx="15">
                  <c:v>  Lietuva</c:v>
                </c:pt>
                <c:pt idx="16">
                  <c:v>  Estija</c:v>
                </c:pt>
                <c:pt idx="17">
                  <c:v>  Didžioji Britanija</c:v>
                </c:pt>
                <c:pt idx="18">
                  <c:v>Kroatija</c:v>
                </c:pt>
                <c:pt idx="19">
                  <c:v>  Latvija</c:v>
                </c:pt>
                <c:pt idx="20">
                  <c:v>  Čekija</c:v>
                </c:pt>
                <c:pt idx="21">
                  <c:v>Rumunija</c:v>
                </c:pt>
                <c:pt idx="22">
                  <c:v>  Islandija</c:v>
                </c:pt>
                <c:pt idx="23">
                  <c:v>  Italija</c:v>
                </c:pt>
                <c:pt idx="24">
                  <c:v>  Lenkija</c:v>
                </c:pt>
                <c:pt idx="25">
                  <c:v>  Nyderlandai</c:v>
                </c:pt>
                <c:pt idx="26">
                  <c:v>  Norvegija</c:v>
                </c:pt>
                <c:pt idx="27">
                  <c:v>  Austrija</c:v>
                </c:pt>
                <c:pt idx="28">
                  <c:v>  Japonija</c:v>
                </c:pt>
                <c:pt idx="29">
                  <c:v>  Suomija</c:v>
                </c:pt>
                <c:pt idx="30">
                  <c:v> Pietų Korėja</c:v>
                </c:pt>
                <c:pt idx="31">
                  <c:v>  Meksika</c:v>
                </c:pt>
                <c:pt idx="32">
                  <c:v> Vokietija</c:v>
                </c:pt>
                <c:pt idx="33">
                  <c:v> JAV</c:v>
                </c:pt>
                <c:pt idx="34">
                  <c:v> Ispanija</c:v>
                </c:pt>
                <c:pt idx="35">
                  <c:v>  Belgija</c:v>
                </c:pt>
                <c:pt idx="36">
                  <c:v> Švedija</c:v>
                </c:pt>
                <c:pt idx="37">
                  <c:v>Šveicarija</c:v>
                </c:pt>
                <c:pt idx="38">
                  <c:v>  Australija</c:v>
                </c:pt>
                <c:pt idx="39">
                  <c:v>  Danija</c:v>
                </c:pt>
                <c:pt idx="40">
                  <c:v> Kanada</c:v>
                </c:pt>
              </c:strCache>
            </c:strRef>
          </c:cat>
          <c:val>
            <c:numRef>
              <c:f>'OECD šalys'!$F$3:$F$43</c:f>
              <c:numCache>
                <c:formatCode>#,##0_ ;\-#,##0\ </c:formatCode>
                <c:ptCount val="41"/>
                <c:pt idx="0">
                  <c:v>26.3</c:v>
                </c:pt>
                <c:pt idx="1">
                  <c:v>26.3</c:v>
                </c:pt>
                <c:pt idx="2">
                  <c:v>26.3</c:v>
                </c:pt>
                <c:pt idx="3">
                  <c:v>26.3</c:v>
                </c:pt>
                <c:pt idx="4">
                  <c:v>26.3</c:v>
                </c:pt>
                <c:pt idx="5">
                  <c:v>26.3</c:v>
                </c:pt>
                <c:pt idx="6">
                  <c:v>26.3</c:v>
                </c:pt>
                <c:pt idx="7">
                  <c:v>26.3</c:v>
                </c:pt>
                <c:pt idx="8">
                  <c:v>26.3</c:v>
                </c:pt>
                <c:pt idx="9">
                  <c:v>26.3</c:v>
                </c:pt>
                <c:pt idx="10">
                  <c:v>26.3</c:v>
                </c:pt>
                <c:pt idx="11">
                  <c:v>26.3</c:v>
                </c:pt>
                <c:pt idx="12">
                  <c:v>26.3</c:v>
                </c:pt>
                <c:pt idx="13">
                  <c:v>26.3</c:v>
                </c:pt>
                <c:pt idx="14">
                  <c:v>26.3</c:v>
                </c:pt>
                <c:pt idx="15">
                  <c:v>26.3</c:v>
                </c:pt>
                <c:pt idx="16">
                  <c:v>26.3</c:v>
                </c:pt>
                <c:pt idx="17">
                  <c:v>26.3</c:v>
                </c:pt>
                <c:pt idx="18">
                  <c:v>26.3</c:v>
                </c:pt>
                <c:pt idx="19">
                  <c:v>26.3</c:v>
                </c:pt>
                <c:pt idx="20">
                  <c:v>26.3</c:v>
                </c:pt>
                <c:pt idx="21">
                  <c:v>26.3</c:v>
                </c:pt>
                <c:pt idx="22">
                  <c:v>26.3</c:v>
                </c:pt>
                <c:pt idx="23">
                  <c:v>26.3</c:v>
                </c:pt>
                <c:pt idx="24">
                  <c:v>26.3</c:v>
                </c:pt>
                <c:pt idx="25">
                  <c:v>26.3</c:v>
                </c:pt>
                <c:pt idx="26">
                  <c:v>26.3</c:v>
                </c:pt>
                <c:pt idx="27">
                  <c:v>26.3</c:v>
                </c:pt>
                <c:pt idx="28">
                  <c:v>26.3</c:v>
                </c:pt>
                <c:pt idx="29">
                  <c:v>26.3</c:v>
                </c:pt>
                <c:pt idx="30">
                  <c:v>26.3</c:v>
                </c:pt>
                <c:pt idx="31">
                  <c:v>26.3</c:v>
                </c:pt>
                <c:pt idx="32">
                  <c:v>26.3</c:v>
                </c:pt>
                <c:pt idx="33">
                  <c:v>26.3</c:v>
                </c:pt>
                <c:pt idx="34">
                  <c:v>26.3</c:v>
                </c:pt>
                <c:pt idx="35">
                  <c:v>26.3</c:v>
                </c:pt>
                <c:pt idx="36">
                  <c:v>26.3</c:v>
                </c:pt>
                <c:pt idx="37">
                  <c:v>26.3</c:v>
                </c:pt>
                <c:pt idx="38">
                  <c:v>26.3</c:v>
                </c:pt>
                <c:pt idx="39">
                  <c:v>26.3</c:v>
                </c:pt>
                <c:pt idx="40">
                  <c:v>26.3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0E-49B0-876C-732CEA95184C}"/>
            </c:ext>
          </c:extLst>
        </c:ser>
        <c:ser>
          <c:idx val="2"/>
          <c:order val="2"/>
          <c:tx>
            <c:strRef>
              <c:f>'OECD šalys'!$G$2</c:f>
              <c:strCache>
                <c:ptCount val="1"/>
                <c:pt idx="0">
                  <c:v>EBPO (36) vidurkis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'OECD šalys'!$D$3:$D$43</c:f>
              <c:strCache>
                <c:ptCount val="41"/>
                <c:pt idx="0">
                  <c:v>Malta</c:v>
                </c:pt>
                <c:pt idx="1">
                  <c:v>Kipras</c:v>
                </c:pt>
                <c:pt idx="2">
                  <c:v>  Graikija</c:v>
                </c:pt>
                <c:pt idx="3">
                  <c:v>  Airija</c:v>
                </c:pt>
                <c:pt idx="4">
                  <c:v>Turkija</c:v>
                </c:pt>
                <c:pt idx="5">
                  <c:v>  Naujoji Zelandija</c:v>
                </c:pt>
                <c:pt idx="6">
                  <c:v>  Liuksemburgas</c:v>
                </c:pt>
                <c:pt idx="7">
                  <c:v>  Portugalija</c:v>
                </c:pt>
                <c:pt idx="8">
                  <c:v>Vengrija</c:v>
                </c:pt>
                <c:pt idx="9">
                  <c:v>  Izraelis</c:v>
                </c:pt>
                <c:pt idx="10">
                  <c:v>  Čilė</c:v>
                </c:pt>
                <c:pt idx="11">
                  <c:v>  Slovakija</c:v>
                </c:pt>
                <c:pt idx="12">
                  <c:v>  Slovėnija</c:v>
                </c:pt>
                <c:pt idx="13">
                  <c:v>  Prancūzija</c:v>
                </c:pt>
                <c:pt idx="14">
                  <c:v>Bulgarija</c:v>
                </c:pt>
                <c:pt idx="15">
                  <c:v>  Lietuva</c:v>
                </c:pt>
                <c:pt idx="16">
                  <c:v>  Estija</c:v>
                </c:pt>
                <c:pt idx="17">
                  <c:v>  Didžioji Britanija</c:v>
                </c:pt>
                <c:pt idx="18">
                  <c:v>Kroatija</c:v>
                </c:pt>
                <c:pt idx="19">
                  <c:v>  Latvija</c:v>
                </c:pt>
                <c:pt idx="20">
                  <c:v>  Čekija</c:v>
                </c:pt>
                <c:pt idx="21">
                  <c:v>Rumunija</c:v>
                </c:pt>
                <c:pt idx="22">
                  <c:v>  Islandija</c:v>
                </c:pt>
                <c:pt idx="23">
                  <c:v>  Italija</c:v>
                </c:pt>
                <c:pt idx="24">
                  <c:v>  Lenkija</c:v>
                </c:pt>
                <c:pt idx="25">
                  <c:v>  Nyderlandai</c:v>
                </c:pt>
                <c:pt idx="26">
                  <c:v>  Norvegija</c:v>
                </c:pt>
                <c:pt idx="27">
                  <c:v>  Austrija</c:v>
                </c:pt>
                <c:pt idx="28">
                  <c:v>  Japonija</c:v>
                </c:pt>
                <c:pt idx="29">
                  <c:v>  Suomija</c:v>
                </c:pt>
                <c:pt idx="30">
                  <c:v> Pietų Korėja</c:v>
                </c:pt>
                <c:pt idx="31">
                  <c:v>  Meksika</c:v>
                </c:pt>
                <c:pt idx="32">
                  <c:v> Vokietija</c:v>
                </c:pt>
                <c:pt idx="33">
                  <c:v> JAV</c:v>
                </c:pt>
                <c:pt idx="34">
                  <c:v> Ispanija</c:v>
                </c:pt>
                <c:pt idx="35">
                  <c:v>  Belgija</c:v>
                </c:pt>
                <c:pt idx="36">
                  <c:v> Švedija</c:v>
                </c:pt>
                <c:pt idx="37">
                  <c:v>Šveicarija</c:v>
                </c:pt>
                <c:pt idx="38">
                  <c:v>  Australija</c:v>
                </c:pt>
                <c:pt idx="39">
                  <c:v>  Danija</c:v>
                </c:pt>
                <c:pt idx="40">
                  <c:v> Kanada</c:v>
                </c:pt>
              </c:strCache>
            </c:strRef>
          </c:cat>
          <c:val>
            <c:numRef>
              <c:f>'OECD šalys'!$G$3:$G$43</c:f>
              <c:numCache>
                <c:formatCode>#,##0_ ;\-#,##0\ </c:formatCode>
                <c:ptCount val="41"/>
                <c:pt idx="0">
                  <c:v>31.8</c:v>
                </c:pt>
                <c:pt idx="1">
                  <c:v>31.8</c:v>
                </c:pt>
                <c:pt idx="2">
                  <c:v>31.8</c:v>
                </c:pt>
                <c:pt idx="3">
                  <c:v>31.8</c:v>
                </c:pt>
                <c:pt idx="4">
                  <c:v>31.8</c:v>
                </c:pt>
                <c:pt idx="5">
                  <c:v>31.8</c:v>
                </c:pt>
                <c:pt idx="6">
                  <c:v>31.8</c:v>
                </c:pt>
                <c:pt idx="7">
                  <c:v>31.8</c:v>
                </c:pt>
                <c:pt idx="8">
                  <c:v>31.8</c:v>
                </c:pt>
                <c:pt idx="9">
                  <c:v>31.8</c:v>
                </c:pt>
                <c:pt idx="10">
                  <c:v>31.8</c:v>
                </c:pt>
                <c:pt idx="11">
                  <c:v>31.8</c:v>
                </c:pt>
                <c:pt idx="12">
                  <c:v>31.8</c:v>
                </c:pt>
                <c:pt idx="13">
                  <c:v>31.8</c:v>
                </c:pt>
                <c:pt idx="14">
                  <c:v>31.8</c:v>
                </c:pt>
                <c:pt idx="15">
                  <c:v>31.8</c:v>
                </c:pt>
                <c:pt idx="16">
                  <c:v>31.8</c:v>
                </c:pt>
                <c:pt idx="17">
                  <c:v>31.8</c:v>
                </c:pt>
                <c:pt idx="18">
                  <c:v>31.8</c:v>
                </c:pt>
                <c:pt idx="19">
                  <c:v>31.8</c:v>
                </c:pt>
                <c:pt idx="20">
                  <c:v>31.8</c:v>
                </c:pt>
                <c:pt idx="21">
                  <c:v>31.8</c:v>
                </c:pt>
                <c:pt idx="22">
                  <c:v>31.8</c:v>
                </c:pt>
                <c:pt idx="23">
                  <c:v>31.8</c:v>
                </c:pt>
                <c:pt idx="24">
                  <c:v>31.8</c:v>
                </c:pt>
                <c:pt idx="25">
                  <c:v>31.8</c:v>
                </c:pt>
                <c:pt idx="26">
                  <c:v>31.8</c:v>
                </c:pt>
                <c:pt idx="27">
                  <c:v>31.8</c:v>
                </c:pt>
                <c:pt idx="28">
                  <c:v>31.8</c:v>
                </c:pt>
                <c:pt idx="29">
                  <c:v>31.8</c:v>
                </c:pt>
                <c:pt idx="30">
                  <c:v>31.8</c:v>
                </c:pt>
                <c:pt idx="31">
                  <c:v>31.8</c:v>
                </c:pt>
                <c:pt idx="32">
                  <c:v>31.8</c:v>
                </c:pt>
                <c:pt idx="33">
                  <c:v>31.8</c:v>
                </c:pt>
                <c:pt idx="34">
                  <c:v>31.8</c:v>
                </c:pt>
                <c:pt idx="35">
                  <c:v>31.8</c:v>
                </c:pt>
                <c:pt idx="36">
                  <c:v>31.8</c:v>
                </c:pt>
                <c:pt idx="37">
                  <c:v>31.8</c:v>
                </c:pt>
                <c:pt idx="38">
                  <c:v>31.8</c:v>
                </c:pt>
                <c:pt idx="39">
                  <c:v>31.8</c:v>
                </c:pt>
                <c:pt idx="40">
                  <c:v>31.8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0E-49B0-876C-732CEA951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866304"/>
        <c:axId val="359869832"/>
      </c:lineChart>
      <c:catAx>
        <c:axId val="3598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lt-LT"/>
          </a:p>
        </c:txPr>
        <c:crossAx val="359869832"/>
        <c:crosses val="autoZero"/>
        <c:auto val="1"/>
        <c:lblAlgn val="ctr"/>
        <c:lblOffset val="100"/>
        <c:noMultiLvlLbl val="0"/>
      </c:catAx>
      <c:valAx>
        <c:axId val="359869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lt-LT"/>
          </a:p>
        </c:txPr>
        <c:crossAx val="35986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tint val="100000"/>
            <a:shade val="100000"/>
            <a:satMod val="130000"/>
          </a:schemeClr>
        </a:gs>
        <a:gs pos="100000">
          <a:schemeClr val="dk1">
            <a:tint val="50000"/>
            <a:shade val="100000"/>
            <a:satMod val="350000"/>
          </a:schemeClr>
        </a:gs>
      </a:gsLst>
      <a:lin ang="16200000" scaled="0"/>
      <a:tileRect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>
        <a:defRPr sz="1000">
          <a:solidFill>
            <a:schemeClr val="l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0.95427</cdr:x>
      <cdr:y>0.03972</cdr:y>
    </cdr:from>
    <cdr:to>
      <cdr:x>0.98917</cdr:x>
      <cdr:y>0.09886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3FFD591-02C4-4240-A34C-58897839CD15}"/>
            </a:ext>
          </a:extLst>
        </cdr:cNvPr>
        <cdr:cNvSpPr txBox="1"/>
      </cdr:nvSpPr>
      <cdr:spPr>
        <a:xfrm xmlns:a="http://schemas.openxmlformats.org/drawingml/2006/main">
          <a:off x="5847735" y="144678"/>
          <a:ext cx="213852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800" dirty="0">
              <a:latin typeface="Cambria" panose="02040503050406030204" pitchFamily="18" charset="0"/>
              <a:ea typeface="Cambria" panose="02040503050406030204" pitchFamily="18" charset="0"/>
            </a:rPr>
            <a:t>%</a:t>
          </a:r>
          <a:endParaRPr lang="lt-LT" sz="800" dirty="0">
            <a:latin typeface="Cambria" panose="02040503050406030204" pitchFamily="18" charset="0"/>
            <a:ea typeface="Cambria" panose="020405030504060302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102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36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55e1ed11e4_0_9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55e1ed11e4_0_9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68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61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48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5e1ed11e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5e1ed11e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97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5e1ed11e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5e1ed11e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11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5e1ed11e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5e1ed11e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9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5e1ed11e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5e1ed11e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18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5e1ed11e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5e1ed11e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37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5e1ed11e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5e1ed11e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20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rgbClr val="E9E6E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512" y="1245627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239" name="Google Shape;239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 rot="10800000" flipH="1">
            <a:off x="-413096" y="-26651"/>
            <a:ext cx="2192144" cy="1495178"/>
            <a:chOff x="-293170" y="3658798"/>
            <a:chExt cx="2192144" cy="1495178"/>
          </a:xfrm>
        </p:grpSpPr>
        <p:sp>
          <p:nvSpPr>
            <p:cNvPr id="261" name="Google Shape;261;p5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5"/>
          <p:cNvSpPr txBox="1">
            <a:spLocks noGrp="1"/>
          </p:cNvSpPr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1" name="Google Shape;281;p5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rgbClr val="F534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7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56795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lt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19612473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9E6E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dovile.sujetaite@prezidentas.lt" TargetMode="External"/><Relationship Id="rId7" Type="http://schemas.openxmlformats.org/officeDocument/2006/relationships/hyperlink" Target="mailto:reda.brandisauskiene@prezidentas.l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hyperlink" Target="mailto:Vytautas.vaitiekunas@prezidentas.lt" TargetMode="External"/><Relationship Id="rId4" Type="http://schemas.openxmlformats.org/officeDocument/2006/relationships/hyperlink" Target="mailto:skaidrile.grigaite@prezidentas.l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"/>
          <p:cNvSpPr txBox="1">
            <a:spLocks noGrp="1"/>
          </p:cNvSpPr>
          <p:nvPr>
            <p:ph type="ctrTitle"/>
          </p:nvPr>
        </p:nvSpPr>
        <p:spPr>
          <a:xfrm>
            <a:off x="1612861" y="1656698"/>
            <a:ext cx="5707977" cy="19238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lt" sz="3200" b="1"/>
              <a:t>Bendru sutarimu </a:t>
            </a:r>
            <a:br>
              <a:rPr lang="lt" sz="3200" b="1"/>
            </a:br>
            <a:r>
              <a:rPr lang="lt" sz="3200" b="1"/>
              <a:t>link savivaldybių savarankiškumo stiprinimo</a:t>
            </a:r>
            <a:r>
              <a:rPr lang="lt-LT" sz="280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DBB07-9D74-4B57-84AD-B38CF084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431" y="248450"/>
            <a:ext cx="1515768" cy="621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152" y="4187647"/>
            <a:ext cx="578998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b="1" err="1">
                <a:latin typeface="Roboto Slab"/>
              </a:rPr>
              <a:t>Projekto</a:t>
            </a:r>
            <a:r>
              <a:rPr lang="en-GB" b="1">
                <a:latin typeface="Roboto Slab"/>
              </a:rPr>
              <a:t> </a:t>
            </a:r>
            <a:r>
              <a:rPr lang="en-GB" b="1" err="1">
                <a:latin typeface="Roboto Slab"/>
              </a:rPr>
              <a:t>vadovai</a:t>
            </a:r>
            <a:r>
              <a:rPr lang="en-GB" b="1">
                <a:latin typeface="Roboto Slab"/>
              </a:rPr>
              <a:t>: </a:t>
            </a:r>
            <a:r>
              <a:rPr lang="lt" err="1">
                <a:latin typeface="Roboto Slab"/>
              </a:rPr>
              <a:t>Skaidrilė</a:t>
            </a:r>
            <a:r>
              <a:rPr lang="lt">
                <a:latin typeface="Roboto Slab"/>
              </a:rPr>
              <a:t> Grigaitė-Mockevičienė, </a:t>
            </a:r>
            <a:endParaRPr lang="en-US">
              <a:latin typeface="Roboto Slab"/>
            </a:endParaRPr>
          </a:p>
          <a:p>
            <a:r>
              <a:rPr lang="lt">
                <a:latin typeface="Roboto Slab"/>
              </a:rPr>
              <a:t>Dovilė </a:t>
            </a:r>
            <a:r>
              <a:rPr lang="lt" err="1">
                <a:latin typeface="Roboto Slab"/>
              </a:rPr>
              <a:t>Sujetaitė</a:t>
            </a:r>
            <a:r>
              <a:rPr lang="lt">
                <a:latin typeface="Roboto Slab"/>
              </a:rPr>
              <a:t>, Vytautas Vaitiekūnas</a:t>
            </a:r>
            <a:endParaRPr lang="en-US">
              <a:latin typeface="Roboto Slab"/>
            </a:endParaRPr>
          </a:p>
        </p:txBody>
      </p:sp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D1075A85-3906-4BA6-A0BE-95D5225A1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757" y="115661"/>
            <a:ext cx="1069522" cy="8912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52" y="4705326"/>
            <a:ext cx="6685767" cy="32246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15000"/>
              </a:lnSpc>
              <a:buClr>
                <a:schemeClr val="dk2"/>
              </a:buClr>
              <a:buSzPct val="100000"/>
            </a:pPr>
            <a:r>
              <a:rPr lang="lt" b="1">
                <a:latin typeface="Roboto Slab"/>
                <a:ea typeface="Roboto Slab"/>
              </a:rPr>
              <a:t>Projekto savininkė: </a:t>
            </a:r>
            <a:r>
              <a:rPr lang="lt" err="1">
                <a:latin typeface="Roboto Slab"/>
                <a:ea typeface="Roboto Slab"/>
              </a:rPr>
              <a:t>Rėda</a:t>
            </a:r>
            <a:r>
              <a:rPr lang="lt">
                <a:latin typeface="Roboto Slab"/>
                <a:ea typeface="Roboto Slab"/>
              </a:rPr>
              <a:t> </a:t>
            </a:r>
            <a:r>
              <a:rPr lang="lt" err="1">
                <a:latin typeface="Roboto Slab"/>
                <a:ea typeface="Roboto Slab"/>
              </a:rPr>
              <a:t>Brandišauskienė</a:t>
            </a:r>
            <a:r>
              <a:rPr lang="lt">
                <a:latin typeface="Roboto Slab"/>
                <a:ea typeface="Roboto Slab"/>
              </a:rPr>
              <a:t>, </a:t>
            </a:r>
            <a:r>
              <a:rPr lang="en-US">
                <a:latin typeface="Roboto Slab"/>
                <a:ea typeface="Roboto Slab"/>
              </a:rPr>
              <a:t>LR </a:t>
            </a:r>
            <a:r>
              <a:rPr lang="en-US" err="1">
                <a:latin typeface="Roboto Slab"/>
                <a:ea typeface="Roboto Slab"/>
              </a:rPr>
              <a:t>Prezidento</a:t>
            </a:r>
            <a:r>
              <a:rPr lang="lt">
                <a:latin typeface="Roboto Slab"/>
                <a:ea typeface="Roboto Slab"/>
              </a:rPr>
              <a:t> patarėja</a:t>
            </a:r>
            <a:endParaRPr lang="en-GB">
              <a:latin typeface="Roboto Slab"/>
              <a:ea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90944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A0C9E2-BC46-4591-AE5D-630E83859F75}"/>
              </a:ext>
            </a:extLst>
          </p:cNvPr>
          <p:cNvCxnSpPr/>
          <p:nvPr/>
        </p:nvCxnSpPr>
        <p:spPr>
          <a:xfrm>
            <a:off x="601695" y="-203"/>
            <a:ext cx="4053" cy="1017350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A41BCE-C44D-44B7-B315-E0016749F31D}"/>
              </a:ext>
            </a:extLst>
          </p:cNvPr>
          <p:cNvSpPr txBox="1"/>
          <p:nvPr/>
        </p:nvSpPr>
        <p:spPr>
          <a:xfrm>
            <a:off x="718654" y="248404"/>
            <a:ext cx="793655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lt-LT" sz="2000" b="1" kern="1200">
                <a:solidFill>
                  <a:srgbClr val="E9E6E1">
                    <a:lumMod val="10000"/>
                  </a:srgbClr>
                </a:solidFill>
                <a:latin typeface="Cambria"/>
                <a:ea typeface="Cambria"/>
              </a:rPr>
              <a:t>9-IOSE IŠ 10 VEIKLOS SRIČIŲ DAUGIAUSIAI FUNKCIJŲ VYKDO IR DIDŽIAUSIAS FINANSAVIMAS SKIRIAMAS CENTRINEI VALDŽIAI</a:t>
            </a:r>
          </a:p>
        </p:txBody>
      </p:sp>
      <p:graphicFrame>
        <p:nvGraphicFramePr>
          <p:cNvPr id="8" name="Diagrama 21">
            <a:extLst>
              <a:ext uri="{FF2B5EF4-FFF2-40B4-BE49-F238E27FC236}">
                <a16:creationId xmlns:a16="http://schemas.microsoft.com/office/drawing/2014/main" id="{1F37E7C3-2768-4E57-8F7B-5D90B41AD8D6}"/>
              </a:ext>
            </a:extLst>
          </p:cNvPr>
          <p:cNvGraphicFramePr/>
          <p:nvPr/>
        </p:nvGraphicFramePr>
        <p:xfrm>
          <a:off x="1084006" y="1117436"/>
          <a:ext cx="6634603" cy="374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0C14C7-74DB-47ED-AD53-347C0EC81025}"/>
              </a:ext>
            </a:extLst>
          </p:cNvPr>
          <p:cNvSpPr txBox="1"/>
          <p:nvPr/>
        </p:nvSpPr>
        <p:spPr>
          <a:xfrm>
            <a:off x="5178174" y="4916207"/>
            <a:ext cx="2485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000" i="1">
                <a:latin typeface="Cambria" panose="02040503050406030204" pitchFamily="18" charset="0"/>
                <a:ea typeface="Cambria" panose="02040503050406030204" pitchFamily="18" charset="0"/>
              </a:rPr>
              <a:t>Šaltinis: FM duomenys, 2020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7D9C20-8B69-446E-A7C5-D6C38323C0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t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4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B1DBB07-9D74-4B57-84AD-B38CF084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860" y="194022"/>
            <a:ext cx="1393304" cy="574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8504" y="367986"/>
            <a:ext cx="3993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000" b="1">
                <a:latin typeface="Cambria"/>
              </a:rPr>
              <a:t>SAVIVALDYBIŲ FINANSŲ BŪKLĖ </a:t>
            </a:r>
            <a:endParaRPr lang="lt-LT" sz="2000" b="1"/>
          </a:p>
        </p:txBody>
      </p:sp>
      <p:graphicFrame>
        <p:nvGraphicFramePr>
          <p:cNvPr id="8" name="Diagrama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1033833" y="1178180"/>
          <a:ext cx="6127955" cy="364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5233704" y="4881890"/>
            <a:ext cx="18774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t-LT" sz="1100" i="1">
                <a:latin typeface="Cambria" panose="02040503050406030204" pitchFamily="18" charset="0"/>
                <a:ea typeface="Cambria" panose="02040503050406030204" pitchFamily="18" charset="0"/>
              </a:rPr>
              <a:t>Šaltinis: FM duomenys, 2020 </a:t>
            </a:r>
          </a:p>
        </p:txBody>
      </p:sp>
    </p:spTree>
    <p:extLst>
      <p:ext uri="{BB962C8B-B14F-4D97-AF65-F5344CB8AC3E}">
        <p14:creationId xmlns:p14="http://schemas.microsoft.com/office/powerpoint/2010/main" val="70520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A0C9E2-BC46-4591-AE5D-630E83859F75}"/>
              </a:ext>
            </a:extLst>
          </p:cNvPr>
          <p:cNvCxnSpPr/>
          <p:nvPr/>
        </p:nvCxnSpPr>
        <p:spPr>
          <a:xfrm>
            <a:off x="601695" y="-203"/>
            <a:ext cx="4053" cy="1017350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A41BCE-C44D-44B7-B315-E0016749F31D}"/>
              </a:ext>
            </a:extLst>
          </p:cNvPr>
          <p:cNvSpPr txBox="1"/>
          <p:nvPr/>
        </p:nvSpPr>
        <p:spPr>
          <a:xfrm>
            <a:off x="601695" y="459382"/>
            <a:ext cx="818373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lt-LT" sz="2000" b="1">
                <a:latin typeface="Cambria"/>
              </a:rPr>
              <a:t>SAVIVALDOS SAVARANKIŠKUMO RIBOJIMAI</a:t>
            </a:r>
            <a:endParaRPr lang="en-US" sz="2000">
              <a:latin typeface="Cambr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65DB6-1F29-4122-8DF6-AE20649BAD9E}"/>
              </a:ext>
            </a:extLst>
          </p:cNvPr>
          <p:cNvSpPr txBox="1"/>
          <p:nvPr/>
        </p:nvSpPr>
        <p:spPr>
          <a:xfrm>
            <a:off x="571230" y="1101947"/>
            <a:ext cx="8383361" cy="29649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400"/>
              </a:spcAft>
              <a:buFont typeface="Arial"/>
              <a:buChar char="•"/>
            </a:pPr>
            <a:r>
              <a:rPr lang="lt-LT" sz="1450" b="1">
                <a:latin typeface="Cambria"/>
              </a:rPr>
              <a:t>Viena griežčiausių savivaldos skolinimosi taisyklių ES: </a:t>
            </a:r>
            <a:r>
              <a:rPr lang="lt-LT" sz="1450">
                <a:latin typeface="Cambria"/>
                <a:ea typeface="Cambria"/>
              </a:rPr>
              <a:t>Fiskalinės drausmės indekse Lietuvai 3 vieta iš 28 (EK 2018).</a:t>
            </a:r>
            <a:endParaRPr lang="lt-LT" sz="1450">
              <a:latin typeface="Cambria"/>
            </a:endParaRPr>
          </a:p>
          <a:p>
            <a:pPr marL="285750" lvl="1" indent="-285750">
              <a:spcBef>
                <a:spcPts val="600"/>
              </a:spcBef>
              <a:spcAft>
                <a:spcPts val="400"/>
              </a:spcAft>
              <a:buFont typeface="Arial"/>
              <a:buChar char="•"/>
            </a:pPr>
            <a:r>
              <a:rPr lang="lt-LT" sz="1450" b="1">
                <a:latin typeface="Cambria"/>
              </a:rPr>
              <a:t>Ribota savivaldybių galimybė rinkti vietinius mokesčius:</a:t>
            </a:r>
            <a:r>
              <a:rPr lang="lt-LT" sz="1450">
                <a:latin typeface="Cambria"/>
              </a:rPr>
              <a:t> pajamos iš vietinių mokesčių </a:t>
            </a:r>
            <a:r>
              <a:rPr lang="lt-LT" sz="1450"/>
              <a:t>–</a:t>
            </a:r>
            <a:r>
              <a:rPr lang="lt-LT" sz="1450">
                <a:latin typeface="Cambria"/>
              </a:rPr>
              <a:t> iki 10 % visų savivaldybių pajamų.  </a:t>
            </a:r>
          </a:p>
          <a:p>
            <a:pPr marL="285750" lvl="1" indent="-285750">
              <a:spcBef>
                <a:spcPts val="600"/>
              </a:spcBef>
              <a:spcAft>
                <a:spcPts val="400"/>
              </a:spcAft>
              <a:buFont typeface="Arial"/>
              <a:buChar char="•"/>
            </a:pPr>
            <a:r>
              <a:rPr lang="lt-LT" sz="1450" b="1">
                <a:latin typeface="Cambria"/>
              </a:rPr>
              <a:t>Centrinės valdžios sprendimų nulemti savivaldybių pajamų netekimai kompensuojami tik iš dalies</a:t>
            </a:r>
            <a:r>
              <a:rPr lang="lt-LT" sz="1450">
                <a:latin typeface="Cambria"/>
              </a:rPr>
              <a:t>. 70 % GPM netekčių naštos tenka valstybės biudžetui, o 30 % – savivaldybių biudžetams. </a:t>
            </a:r>
          </a:p>
          <a:p>
            <a:pPr marL="285750" lvl="1" indent="-285750">
              <a:spcBef>
                <a:spcPts val="600"/>
              </a:spcBef>
              <a:spcAft>
                <a:spcPts val="400"/>
              </a:spcAft>
              <a:buFont typeface="Arial"/>
              <a:buChar char="•"/>
            </a:pPr>
            <a:r>
              <a:rPr lang="lt-LT" sz="1450" b="1">
                <a:latin typeface="Cambria"/>
              </a:rPr>
              <a:t>Savivaldybės negali disponuoti nepanaudotomis ir sutaupytomis biudžeto lėšomis: </a:t>
            </a:r>
            <a:r>
              <a:rPr lang="lt-LT" sz="1450">
                <a:latin typeface="Cambria"/>
              </a:rPr>
              <a:t>nepanaudotų lėšų grąžinimo taisyklė. </a:t>
            </a:r>
          </a:p>
          <a:p>
            <a:pPr marL="285750" lvl="1" indent="-285750">
              <a:spcBef>
                <a:spcPts val="600"/>
              </a:spcBef>
              <a:spcAft>
                <a:spcPts val="400"/>
              </a:spcAft>
              <a:buFont typeface="Arial"/>
              <a:buChar char="•"/>
            </a:pPr>
            <a:r>
              <a:rPr lang="lt-LT" sz="1450" b="1">
                <a:latin typeface="Cambria"/>
              </a:rPr>
              <a:t>Neužtikrinamas pakankamas valstybės perduotų savivaldybėms funkcijų </a:t>
            </a:r>
            <a:r>
              <a:rPr lang="lt-LT" sz="1450" b="1">
                <a:latin typeface="Cambria"/>
                <a:ea typeface="Cambria"/>
              </a:rPr>
              <a:t>finansavimas.</a:t>
            </a:r>
            <a:endParaRPr lang="lt-LT" sz="1450" b="1"/>
          </a:p>
          <a:p>
            <a:pPr marL="285750" lvl="1" indent="-285750">
              <a:spcBef>
                <a:spcPts val="600"/>
              </a:spcBef>
              <a:spcAft>
                <a:spcPts val="400"/>
              </a:spcAft>
              <a:buFont typeface="Arial"/>
              <a:buChar char="•"/>
            </a:pPr>
            <a:r>
              <a:rPr lang="lt-LT" sz="1450" b="1">
                <a:latin typeface="Cambria"/>
              </a:rPr>
              <a:t>Ribojamos savivaldybių galimybės disponuoti valstybine žeme, esančia jų teritorijoje. </a:t>
            </a:r>
            <a:endParaRPr lang="lt-LT" sz="145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00586-5579-44AF-970E-CB7DEE6126B3}"/>
              </a:ext>
            </a:extLst>
          </p:cNvPr>
          <p:cNvSpPr/>
          <p:nvPr/>
        </p:nvSpPr>
        <p:spPr>
          <a:xfrm>
            <a:off x="104945" y="4137354"/>
            <a:ext cx="8973908" cy="9070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t-LT">
                <a:solidFill>
                  <a:srgbClr val="000000"/>
                </a:solidFill>
                <a:latin typeface="Cambria"/>
                <a:ea typeface="+mn-lt"/>
                <a:cs typeface="Arial"/>
              </a:rPr>
              <a:t>Ribotas savivaldybių finansinį savarankiškumas dėl didelio centralizuoto pajamų perskirstymo masto, vietinių mokesčių trūkumo bei dotacijų dominavimo pajamų struktūroje (1/3 viso savivaldybių biudžeto). </a:t>
            </a:r>
            <a:endParaRPr lang="lt-LT">
              <a:solidFill>
                <a:srgbClr val="000000"/>
              </a:solidFill>
              <a:latin typeface="Cambria"/>
              <a:ea typeface="Cambria"/>
              <a:cs typeface="Arial"/>
            </a:endParaRPr>
          </a:p>
          <a:p>
            <a:pPr algn="just"/>
            <a:r>
              <a:rPr lang="lt-LT">
                <a:solidFill>
                  <a:srgbClr val="000000"/>
                </a:solidFill>
                <a:latin typeface="Cambria"/>
                <a:ea typeface="+mn-lt"/>
                <a:cs typeface="Arial"/>
              </a:rPr>
              <a:t>Būtinas naujas požiūris ir priemonės, nukreiptos į savivaldybių finansinio savarankiškumo didinimą, siekiant išlaikyti fiskalinį tvarumą.</a:t>
            </a:r>
            <a:endParaRPr lang="lt-LT">
              <a:solidFill>
                <a:srgbClr val="000000"/>
              </a:solidFill>
              <a:ea typeface="Cambria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0E59DB-B785-4867-9445-771D968998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t"/>
              <a:t>12</a:t>
            </a:fld>
            <a:endParaRPr lang="en-US"/>
          </a:p>
        </p:txBody>
      </p:sp>
      <p:pic>
        <p:nvPicPr>
          <p:cNvPr id="3" name="Picture 34" descr="Paveikslėlis, kuriame yra ženklas, piešinys, maistas&#10;&#10;Sugeneruoto aprašo patikimumas labai didelis">
            <a:extLst>
              <a:ext uri="{FF2B5EF4-FFF2-40B4-BE49-F238E27FC236}">
                <a16:creationId xmlns:a16="http://schemas.microsoft.com/office/drawing/2014/main" id="{2443BE30-B720-4CB5-9BCF-93D57E88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860" y="194022"/>
            <a:ext cx="1393304" cy="5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5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21F60D-CC6A-4D28-B324-568921A987FA}"/>
              </a:ext>
            </a:extLst>
          </p:cNvPr>
          <p:cNvSpPr/>
          <p:nvPr/>
        </p:nvSpPr>
        <p:spPr>
          <a:xfrm>
            <a:off x="539778" y="43930"/>
            <a:ext cx="2544348" cy="461897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>
                <a:solidFill>
                  <a:srgbClr val="E9E6E1"/>
                </a:solidFill>
                <a:latin typeface="Cambria"/>
                <a:ea typeface="Cambria"/>
                <a:cs typeface="Calibri"/>
              </a:rPr>
              <a:t>ANALIZĖ</a:t>
            </a:r>
            <a:endParaRPr lang="en-US">
              <a:solidFill>
                <a:srgbClr val="434343"/>
              </a:solidFill>
              <a:latin typeface="Cambria"/>
              <a:ea typeface="Cambria"/>
            </a:endParaRPr>
          </a:p>
        </p:txBody>
      </p:sp>
      <p:sp>
        <p:nvSpPr>
          <p:cNvPr id="2" name="Google Shape;508;p19">
            <a:extLst>
              <a:ext uri="{FF2B5EF4-FFF2-40B4-BE49-F238E27FC236}">
                <a16:creationId xmlns:a16="http://schemas.microsoft.com/office/drawing/2014/main" id="{5C8C58F1-7729-4370-B2D7-4F2F067D1833}"/>
              </a:ext>
            </a:extLst>
          </p:cNvPr>
          <p:cNvSpPr/>
          <p:nvPr/>
        </p:nvSpPr>
        <p:spPr>
          <a:xfrm>
            <a:off x="1814529" y="560653"/>
            <a:ext cx="1529065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rgbClr val="000000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solidFill>
                  <a:srgbClr val="E9E6E1"/>
                </a:solidFill>
                <a:latin typeface="Calibri"/>
              </a:rPr>
              <a:t>     </a:t>
            </a:r>
            <a:r>
              <a:rPr lang="en-US" b="1">
                <a:solidFill>
                  <a:srgbClr val="E9E6E1"/>
                </a:solidFill>
                <a:latin typeface="Cambria"/>
              </a:rPr>
              <a:t>2020/07/10</a:t>
            </a:r>
          </a:p>
        </p:txBody>
      </p:sp>
      <p:sp>
        <p:nvSpPr>
          <p:cNvPr id="8" name="Google Shape;510;p19">
            <a:extLst>
              <a:ext uri="{FF2B5EF4-FFF2-40B4-BE49-F238E27FC236}">
                <a16:creationId xmlns:a16="http://schemas.microsoft.com/office/drawing/2014/main" id="{96A5B56C-DEDC-448B-9D61-5E583F0C4A01}"/>
              </a:ext>
            </a:extLst>
          </p:cNvPr>
          <p:cNvSpPr/>
          <p:nvPr/>
        </p:nvSpPr>
        <p:spPr>
          <a:xfrm>
            <a:off x="541666" y="560653"/>
            <a:ext cx="1529065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rgbClr val="000000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lt-LT" b="1">
                <a:solidFill>
                  <a:srgbClr val="E9E6E1"/>
                </a:solidFill>
                <a:latin typeface="Calibri"/>
              </a:rPr>
              <a:t>  </a:t>
            </a:r>
            <a:endParaRPr lang="en-US" b="1">
              <a:solidFill>
                <a:srgbClr val="E9E6E1"/>
              </a:solidFill>
              <a:latin typeface="Cambria"/>
            </a:endParaRPr>
          </a:p>
        </p:txBody>
      </p:sp>
      <p:sp>
        <p:nvSpPr>
          <p:cNvPr id="5" name="Google Shape;531;p19">
            <a:extLst>
              <a:ext uri="{FF2B5EF4-FFF2-40B4-BE49-F238E27FC236}">
                <a16:creationId xmlns:a16="http://schemas.microsoft.com/office/drawing/2014/main" id="{9B2B2B4B-4582-41A5-9EEB-7B387CEC62F8}"/>
              </a:ext>
            </a:extLst>
          </p:cNvPr>
          <p:cNvSpPr txBox="1">
            <a:spLocks/>
          </p:cNvSpPr>
          <p:nvPr/>
        </p:nvSpPr>
        <p:spPr>
          <a:xfrm>
            <a:off x="3404691" y="563952"/>
            <a:ext cx="5709753" cy="55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lt-LT" b="1">
                <a:solidFill>
                  <a:schemeClr val="accent5"/>
                </a:solidFill>
                <a:latin typeface="Cambria"/>
                <a:ea typeface="Cambria"/>
                <a:cs typeface="Arial"/>
              </a:rPr>
              <a:t>Užsienio šalių gerosios praktikos analizė </a:t>
            </a:r>
            <a:r>
              <a:rPr lang="lt-LT">
                <a:solidFill>
                  <a:srgbClr val="000000"/>
                </a:solidFill>
                <a:latin typeface="Cambria"/>
                <a:ea typeface="Cambria"/>
                <a:cs typeface="Arial"/>
              </a:rPr>
              <a:t>(rengiama)</a:t>
            </a:r>
            <a:endParaRPr lang="en-US"/>
          </a:p>
        </p:txBody>
      </p:sp>
      <p:graphicFrame>
        <p:nvGraphicFramePr>
          <p:cNvPr id="9" name="Diagrama 1">
            <a:extLst>
              <a:ext uri="{FF2B5EF4-FFF2-40B4-BE49-F238E27FC236}">
                <a16:creationId xmlns:a16="http://schemas.microsoft.com/office/drawing/2014/main" id="{1DFF0D24-80AB-4E00-9919-2AE86C33D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581881"/>
              </p:ext>
            </p:extLst>
          </p:nvPr>
        </p:nvGraphicFramePr>
        <p:xfrm>
          <a:off x="508733" y="1209343"/>
          <a:ext cx="6774328" cy="327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D74DEFF-E3C6-42D1-94DF-9463D739760C}"/>
              </a:ext>
            </a:extLst>
          </p:cNvPr>
          <p:cNvSpPr txBox="1"/>
          <p:nvPr/>
        </p:nvSpPr>
        <p:spPr>
          <a:xfrm>
            <a:off x="739965" y="4564205"/>
            <a:ext cx="510404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err="1">
                <a:latin typeface="Cambria"/>
              </a:rPr>
              <a:t>Šaltinis</a:t>
            </a:r>
            <a:r>
              <a:rPr lang="en-US" sz="900">
                <a:latin typeface="Cambria"/>
              </a:rPr>
              <a:t>: 2019 OECD Report World Observatory on Subnational Government Finance and Investment</a:t>
            </a:r>
            <a:r>
              <a:rPr lang="en-GB" sz="900">
                <a:latin typeface="Cambria"/>
              </a:rPr>
              <a:t>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3353E-FCAC-4F29-A104-7F7DB9650B11}"/>
              </a:ext>
            </a:extLst>
          </p:cNvPr>
          <p:cNvSpPr txBox="1"/>
          <p:nvPr/>
        </p:nvSpPr>
        <p:spPr>
          <a:xfrm>
            <a:off x="7444680" y="2151174"/>
            <a:ext cx="1576102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1000" i="1" dirty="0">
                <a:latin typeface="Cambria"/>
              </a:rPr>
              <a:t>Tai yra Jūsų vadinami „</a:t>
            </a:r>
            <a:r>
              <a:rPr lang="lt-LT" sz="1000" b="1" i="1" dirty="0">
                <a:latin typeface="Cambria"/>
              </a:rPr>
              <a:t>tėvų ir vaikų santykiai</a:t>
            </a:r>
            <a:r>
              <a:rPr lang="lt-LT" sz="1000" i="1" dirty="0">
                <a:latin typeface="Cambria"/>
              </a:rPr>
              <a:t>“ - kai vaikui tiksliai pasakoma, ką jis turi daryti su duodamais pinigais, yra dar šiek tiek kišenpinigių, tačiau ir jiems vaikas gauna daugybę nurodymų, kaip juos išleisti.“</a:t>
            </a:r>
            <a:r>
              <a:rPr lang="lt-LT" sz="1000" dirty="0">
                <a:latin typeface="Cambria"/>
              </a:rPr>
              <a:t> -</a:t>
            </a:r>
            <a:r>
              <a:rPr lang="lt-LT" sz="1000" dirty="0">
                <a:latin typeface="Cambria"/>
                <a:ea typeface="Cambria"/>
              </a:rPr>
              <a:t> EBPO </a:t>
            </a:r>
            <a:r>
              <a:rPr lang="lt-LT" sz="1000" dirty="0" err="1">
                <a:latin typeface="Cambria"/>
                <a:ea typeface="Cambria"/>
              </a:rPr>
              <a:t>vyr.ekonomistas</a:t>
            </a:r>
            <a:r>
              <a:rPr lang="lt-LT" sz="1000" dirty="0">
                <a:latin typeface="Cambria"/>
                <a:ea typeface="Cambria"/>
              </a:rPr>
              <a:t> H. </a:t>
            </a:r>
            <a:r>
              <a:rPr lang="lt-LT" sz="1000" dirty="0" err="1">
                <a:latin typeface="Cambria"/>
                <a:ea typeface="Cambria"/>
              </a:rPr>
              <a:t>Bloechliger</a:t>
            </a:r>
            <a:endParaRPr lang="en-US" sz="1000" dirty="0"/>
          </a:p>
        </p:txBody>
      </p:sp>
      <p:pic>
        <p:nvPicPr>
          <p:cNvPr id="6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D4D0FC-9717-499F-A953-1A610AB73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746" y="1210356"/>
            <a:ext cx="15811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AED0FD3-4869-4CBE-8D23-93593A1BB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513" y="203066"/>
            <a:ext cx="1238691" cy="1247620"/>
          </a:xfrm>
          <a:prstGeom prst="rect">
            <a:avLst/>
          </a:prstGeom>
        </p:spPr>
      </p:pic>
      <p:pic>
        <p:nvPicPr>
          <p:cNvPr id="17" name="Picture 17" descr="A picture containing bird&#10;&#10;Description automatically generated">
            <a:extLst>
              <a:ext uri="{FF2B5EF4-FFF2-40B4-BE49-F238E27FC236}">
                <a16:creationId xmlns:a16="http://schemas.microsoft.com/office/drawing/2014/main" id="{5359E1DB-BED3-4121-8AF0-B95E8B991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12" y="199372"/>
            <a:ext cx="1206105" cy="1239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CC0DEC-7DFB-4C79-8F31-68686D49795E}"/>
              </a:ext>
            </a:extLst>
          </p:cNvPr>
          <p:cNvSpPr txBox="1"/>
          <p:nvPr/>
        </p:nvSpPr>
        <p:spPr>
          <a:xfrm>
            <a:off x="3424672" y="1695725"/>
            <a:ext cx="2922804" cy="26853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spcAft>
                <a:spcPts val="500"/>
              </a:spcAft>
              <a:buChar char="•"/>
            </a:pPr>
            <a:r>
              <a:rPr lang="lt-LT" sz="1200" dirty="0"/>
              <a:t>Decentralizuotas unitarinis valdymas su</a:t>
            </a:r>
            <a:r>
              <a:rPr lang="lt-LT" sz="1200" b="1" dirty="0"/>
              <a:t> stipria centrinės valdžios ir savivaldos partneryste</a:t>
            </a:r>
            <a:r>
              <a:rPr lang="lt-LT" sz="1200" dirty="0"/>
              <a:t> </a:t>
            </a:r>
            <a:r>
              <a:rPr lang="lt-LT" sz="1200" i="1" dirty="0"/>
              <a:t>(c</a:t>
            </a:r>
            <a:r>
              <a:rPr lang="en-US" sz="1200" i="1" dirty="0"/>
              <a:t>o-government). </a:t>
            </a:r>
            <a:endParaRPr lang="lt-LT" sz="1200" i="1" dirty="0"/>
          </a:p>
          <a:p>
            <a:pPr marL="171450" indent="-171450">
              <a:spcAft>
                <a:spcPts val="500"/>
              </a:spcAft>
              <a:buChar char="•"/>
            </a:pPr>
            <a:r>
              <a:rPr lang="lt-LT" sz="1200" b="1" dirty="0"/>
              <a:t>Aukšta fiskalinė drausmė</a:t>
            </a:r>
            <a:r>
              <a:rPr lang="lt-LT" sz="1200" dirty="0"/>
              <a:t> (savivaldos skola - 0,32 % BVP, leidžiama - 3 %)</a:t>
            </a:r>
            <a:endParaRPr lang="en-US" sz="1200" dirty="0"/>
          </a:p>
          <a:p>
            <a:pPr marL="171450" indent="-171450">
              <a:spcAft>
                <a:spcPts val="500"/>
              </a:spcAft>
              <a:buChar char="•"/>
            </a:pPr>
            <a:r>
              <a:rPr lang="lt-LT" sz="1200" dirty="0"/>
              <a:t>Regioninis bendradarbiavimas privalomas (pvz., darbo rinkos regionai) ir savanoriškas dėl paslaugų teikimo optimizavimo.</a:t>
            </a:r>
          </a:p>
          <a:p>
            <a:pPr marL="171450" indent="-171450">
              <a:spcAft>
                <a:spcPts val="500"/>
              </a:spcAft>
              <a:buChar char="•"/>
            </a:pPr>
            <a:r>
              <a:rPr lang="lt-LT" sz="1200" dirty="0"/>
              <a:t>20 % savivaldos pajamų iš vietos mokesčių.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79D1B-85FA-4F14-B7E5-FF46B1550EDD}"/>
              </a:ext>
            </a:extLst>
          </p:cNvPr>
          <p:cNvSpPr txBox="1"/>
          <p:nvPr/>
        </p:nvSpPr>
        <p:spPr>
          <a:xfrm>
            <a:off x="355571" y="1698789"/>
            <a:ext cx="2919708" cy="33034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500"/>
              </a:spcAft>
              <a:buChar char="•"/>
            </a:pPr>
            <a:r>
              <a:rPr lang="lt-LT" sz="1200" dirty="0"/>
              <a:t>Unitarinis valdymas su didelėmis savivaldos laisvėmis ir atsakomybėmis (savivalda turi 535 funkcijas)</a:t>
            </a:r>
            <a:endParaRPr lang="en-US" sz="1200"/>
          </a:p>
          <a:p>
            <a:pPr marL="285750" indent="-285750">
              <a:spcAft>
                <a:spcPts val="500"/>
              </a:spcAft>
              <a:buChar char="•"/>
            </a:pPr>
            <a:r>
              <a:rPr lang="en-US" sz="1200" dirty="0" err="1"/>
              <a:t>Savivaldybės</a:t>
            </a:r>
            <a:r>
              <a:rPr lang="en-US" sz="1200" dirty="0"/>
              <a:t> </a:t>
            </a:r>
            <a:r>
              <a:rPr lang="en-US" sz="1200" b="1" dirty="0" err="1"/>
              <a:t>pačios</a:t>
            </a:r>
            <a:r>
              <a:rPr lang="en-US" sz="1200" b="1" dirty="0"/>
              <a:t> </a:t>
            </a:r>
            <a:r>
              <a:rPr lang="en-US" sz="1200" b="1" dirty="0" err="1"/>
              <a:t>organizuoja</a:t>
            </a:r>
            <a:r>
              <a:rPr lang="en-US" sz="1200" b="1" dirty="0"/>
              <a:t>  </a:t>
            </a:r>
            <a:r>
              <a:rPr lang="en-US" sz="1200" b="1" dirty="0" err="1"/>
              <a:t>savo</a:t>
            </a:r>
            <a:r>
              <a:rPr lang="en-US" sz="1200" b="1" dirty="0"/>
              <a:t> </a:t>
            </a:r>
            <a:r>
              <a:rPr lang="en-US" sz="1200" b="1" dirty="0" err="1"/>
              <a:t>administravimą</a:t>
            </a:r>
            <a:r>
              <a:rPr lang="en-US" sz="1200" b="1" dirty="0"/>
              <a:t>, </a:t>
            </a:r>
            <a:r>
              <a:rPr lang="en-US" sz="1200" b="1" dirty="0" err="1"/>
              <a:t>finansus</a:t>
            </a:r>
            <a:r>
              <a:rPr lang="en-US" sz="1200" b="1" dirty="0"/>
              <a:t> </a:t>
            </a:r>
            <a:r>
              <a:rPr lang="en-US" sz="1200" b="1" dirty="0" err="1"/>
              <a:t>ir</a:t>
            </a:r>
            <a:r>
              <a:rPr lang="en-US" sz="1200" b="1" dirty="0"/>
              <a:t> </a:t>
            </a:r>
            <a:r>
              <a:rPr lang="en-US" sz="1200" b="1" dirty="0" err="1"/>
              <a:t>priežiūrą</a:t>
            </a:r>
            <a:r>
              <a:rPr lang="en-US" sz="1200" dirty="0"/>
              <a:t> (</a:t>
            </a:r>
            <a:r>
              <a:rPr lang="en-US" sz="1200" dirty="0" err="1"/>
              <a:t>savivaldos</a:t>
            </a:r>
            <a:r>
              <a:rPr lang="en-US" sz="1200" dirty="0"/>
              <a:t> </a:t>
            </a:r>
            <a:r>
              <a:rPr lang="en-US" sz="1200" dirty="0" err="1"/>
              <a:t>skola</a:t>
            </a:r>
            <a:r>
              <a:rPr lang="en-US" sz="1200" dirty="0"/>
              <a:t> </a:t>
            </a:r>
            <a:r>
              <a:rPr lang="en-US" sz="1200" dirty="0" err="1"/>
              <a:t>neribojama</a:t>
            </a:r>
            <a:r>
              <a:rPr lang="en-US" sz="1200" dirty="0"/>
              <a:t>)</a:t>
            </a:r>
            <a:endParaRPr lang="lt-LT" sz="1200" dirty="0"/>
          </a:p>
          <a:p>
            <a:pPr marL="285750" indent="-285750">
              <a:spcAft>
                <a:spcPts val="500"/>
              </a:spcAft>
              <a:buChar char="•"/>
            </a:pPr>
            <a:r>
              <a:rPr lang="lt-LT" sz="1200" dirty="0"/>
              <a:t>Savivaldos </a:t>
            </a:r>
            <a:r>
              <a:rPr lang="lt-LT" sz="1200" b="1" dirty="0"/>
              <a:t>pajamų</a:t>
            </a:r>
            <a:r>
              <a:rPr lang="lt-LT" sz="1200" dirty="0"/>
              <a:t> </a:t>
            </a:r>
            <a:r>
              <a:rPr lang="lt-LT" sz="1200" b="1" dirty="0"/>
              <a:t>autonomija</a:t>
            </a:r>
            <a:r>
              <a:rPr lang="lt-LT" sz="1200" dirty="0"/>
              <a:t> (~50 % iš vietos mokesčių; ~20 % </a:t>
            </a:r>
            <a:r>
              <a:rPr lang="lt-LT" sz="1200" dirty="0" err="1"/>
              <a:t>valstyb</a:t>
            </a:r>
            <a:r>
              <a:rPr lang="lt-LT" sz="1200" dirty="0"/>
              <a:t>. subsidijos)</a:t>
            </a:r>
            <a:endParaRPr lang="en-US" sz="1200"/>
          </a:p>
          <a:p>
            <a:pPr marL="285750" indent="-285750">
              <a:spcAft>
                <a:spcPts val="500"/>
              </a:spcAft>
              <a:buChar char="•"/>
            </a:pPr>
            <a:r>
              <a:rPr lang="lt-LT" sz="1200" dirty="0"/>
              <a:t>Regioninis ir funkcinis bendradarbiavimas:  švietimas, sveikatos apsauga, viešasis transportas</a:t>
            </a:r>
            <a:endParaRPr lang="en-US" sz="1200" dirty="0"/>
          </a:p>
          <a:p>
            <a:pPr marL="285750" indent="-285750">
              <a:spcAft>
                <a:spcPts val="500"/>
              </a:spcAft>
              <a:buChar char="•"/>
            </a:pPr>
            <a:endParaRPr lang="en-US" sz="1200" dirty="0"/>
          </a:p>
        </p:txBody>
      </p:sp>
      <p:pic>
        <p:nvPicPr>
          <p:cNvPr id="10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390686C-14F6-4A0D-8D00-D3AEC2438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153" y="200350"/>
            <a:ext cx="1205647" cy="12446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A98BEE-8C5B-403D-9136-4BA74D8A98A6}"/>
              </a:ext>
            </a:extLst>
          </p:cNvPr>
          <p:cNvSpPr txBox="1"/>
          <p:nvPr/>
        </p:nvSpPr>
        <p:spPr>
          <a:xfrm>
            <a:off x="6500528" y="1654170"/>
            <a:ext cx="2562783" cy="20672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spcAft>
                <a:spcPts val="500"/>
              </a:spcAft>
              <a:buChar char="•"/>
            </a:pPr>
            <a:r>
              <a:rPr lang="lt-LT" sz="1200" dirty="0"/>
              <a:t>Viena iš</a:t>
            </a:r>
            <a:r>
              <a:rPr lang="lt-LT" sz="1200" b="1" dirty="0"/>
              <a:t> daugiausiai pažangos decentralizacijoje</a:t>
            </a:r>
            <a:r>
              <a:rPr lang="lt-LT" sz="1200" dirty="0"/>
              <a:t> pastaraisiais metais padariusi EBPO šalis. </a:t>
            </a:r>
            <a:endParaRPr lang="en-US" sz="1200" dirty="0"/>
          </a:p>
          <a:p>
            <a:pPr marL="171450" indent="-171450">
              <a:spcAft>
                <a:spcPts val="500"/>
              </a:spcAft>
              <a:buChar char="•"/>
            </a:pPr>
            <a:r>
              <a:rPr lang="lt-LT" sz="1200" dirty="0"/>
              <a:t>2017 m. teritoriniais savivaldybių pokyčiais</a:t>
            </a:r>
            <a:r>
              <a:rPr lang="lt-LT" sz="1200" b="1" dirty="0"/>
              <a:t> pradėta administracinė reforma</a:t>
            </a:r>
            <a:r>
              <a:rPr lang="lt-LT" sz="1200" dirty="0"/>
              <a:t>, toliau keičiamas savivaldybių finansavimas ir funkcijos. </a:t>
            </a:r>
            <a:endParaRPr lang="en-US" sz="1200" dirty="0"/>
          </a:p>
          <a:p>
            <a:pPr marL="171450" indent="-171450">
              <a:spcAft>
                <a:spcPts val="500"/>
              </a:spcAft>
              <a:buChar char="•"/>
            </a:pPr>
            <a:r>
              <a:rPr lang="lt-LT" sz="1200" dirty="0"/>
              <a:t>Didele dalimi vadovaujasi </a:t>
            </a:r>
            <a:r>
              <a:rPr lang="lt-LT" sz="1200" b="1" dirty="0"/>
              <a:t>Suomijos</a:t>
            </a:r>
            <a:r>
              <a:rPr lang="lt-LT" sz="1200" dirty="0"/>
              <a:t> modeliu.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144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9"/>
          <p:cNvSpPr txBox="1">
            <a:spLocks noGrp="1"/>
          </p:cNvSpPr>
          <p:nvPr>
            <p:ph type="subTitle" idx="4294967295"/>
          </p:nvPr>
        </p:nvSpPr>
        <p:spPr>
          <a:xfrm>
            <a:off x="466141" y="1557343"/>
            <a:ext cx="7985434" cy="2786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lt-LT" sz="1600">
                <a:solidFill>
                  <a:srgbClr val="000000"/>
                </a:solidFill>
                <a:latin typeface="Cambria"/>
                <a:ea typeface="Cambria"/>
              </a:rPr>
              <a:t>TIKSLAS: Savivaldybių iššūkių, poreikių ir pasiūlymų dėl savarankiškumo stiprinimo tyrimas. Surinkti duomenys taps pagrindu sprendimų formuluotėms bei derybų argumentams.</a:t>
            </a:r>
            <a:endParaRPr lang="lt-LT" sz="1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lt-LT" sz="1600">
                <a:solidFill>
                  <a:srgbClr val="000000"/>
                </a:solidFill>
                <a:latin typeface="Cambria"/>
              </a:rPr>
              <a:t>ANKETOS PILDYMAS: 2020/06/22 </a:t>
            </a:r>
            <a:r>
              <a:rPr lang="en-GB" sz="1600">
                <a:latin typeface="Cambria"/>
                <a:ea typeface="Cambria"/>
              </a:rPr>
              <a:t>–</a:t>
            </a:r>
            <a:r>
              <a:rPr lang="lt-LT" sz="1600">
                <a:solidFill>
                  <a:srgbClr val="000000"/>
                </a:solidFill>
                <a:latin typeface="Cambria"/>
              </a:rPr>
              <a:t> 2020/07/10</a:t>
            </a:r>
            <a:endParaRPr lang="lt" sz="1600">
              <a:solidFill>
                <a:srgbClr val="000000"/>
              </a:solidFill>
              <a:latin typeface="Arial"/>
              <a:cs typeface="Calibri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lt-LT" sz="1600">
                <a:solidFill>
                  <a:srgbClr val="000000"/>
                </a:solidFill>
                <a:latin typeface="Cambria"/>
              </a:rPr>
              <a:t>TEMOS: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</a:pPr>
            <a:r>
              <a:rPr lang="lt-LT" sz="1600">
                <a:solidFill>
                  <a:srgbClr val="000000"/>
                </a:solidFill>
                <a:latin typeface="Cambria"/>
              </a:rPr>
              <a:t>Funkcijų pasiskirstymas, vykdymas ir finansavimas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</a:pPr>
            <a:r>
              <a:rPr lang="lt-LT" sz="1600">
                <a:solidFill>
                  <a:srgbClr val="000000"/>
                </a:solidFill>
                <a:latin typeface="Cambria"/>
              </a:rPr>
              <a:t>Savivaldybių finansinis savarankiškumas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</a:pPr>
            <a:r>
              <a:rPr lang="lt-LT" sz="1600">
                <a:solidFill>
                  <a:srgbClr val="000000"/>
                </a:solidFill>
                <a:latin typeface="Cambria"/>
              </a:rPr>
              <a:t>Tarpinstitucinis, tarpsavivaldybinis bendradarbiavimas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br>
              <a:rPr lang="lt-LT" sz="1050" b="1">
                <a:latin typeface="Arial"/>
              </a:rPr>
            </a:br>
            <a:endParaRPr lang="lt" sz="1000">
              <a:solidFill>
                <a:srgbClr val="000000"/>
              </a:solidFill>
              <a:latin typeface="Arial"/>
              <a:cs typeface="Calibri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B1DBB07-9D74-4B57-84AD-B38CF084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860" y="194022"/>
            <a:ext cx="1393304" cy="5740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F5B6D1-8B34-4A52-868E-E7558A016765}"/>
              </a:ext>
            </a:extLst>
          </p:cNvPr>
          <p:cNvSpPr/>
          <p:nvPr/>
        </p:nvSpPr>
        <p:spPr>
          <a:xfrm>
            <a:off x="553629" y="51598"/>
            <a:ext cx="3663862" cy="461897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>
                <a:solidFill>
                  <a:srgbClr val="E9E6E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VIEŠOJI KONSULTACIJA</a:t>
            </a:r>
            <a:endParaRPr lang="en-US">
              <a:solidFill>
                <a:srgbClr val="43434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Google Shape;506;p19">
            <a:extLst>
              <a:ext uri="{FF2B5EF4-FFF2-40B4-BE49-F238E27FC236}">
                <a16:creationId xmlns:a16="http://schemas.microsoft.com/office/drawing/2014/main" id="{563F31D6-4DD8-4798-922A-C2A017919FC7}"/>
              </a:ext>
            </a:extLst>
          </p:cNvPr>
          <p:cNvSpPr/>
          <p:nvPr/>
        </p:nvSpPr>
        <p:spPr>
          <a:xfrm>
            <a:off x="550569" y="573251"/>
            <a:ext cx="1529065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solidFill>
                  <a:srgbClr val="E9E6E1"/>
                </a:solidFill>
                <a:latin typeface="Cambria"/>
              </a:rPr>
              <a:t>    2020/07/15</a:t>
            </a:r>
          </a:p>
        </p:txBody>
      </p:sp>
      <p:sp>
        <p:nvSpPr>
          <p:cNvPr id="4" name="Google Shape;533;p19">
            <a:extLst>
              <a:ext uri="{FF2B5EF4-FFF2-40B4-BE49-F238E27FC236}">
                <a16:creationId xmlns:a16="http://schemas.microsoft.com/office/drawing/2014/main" id="{7CFEEFFF-2262-4743-8CB1-8CB591FC777A}"/>
              </a:ext>
            </a:extLst>
          </p:cNvPr>
          <p:cNvSpPr txBox="1">
            <a:spLocks/>
          </p:cNvSpPr>
          <p:nvPr/>
        </p:nvSpPr>
        <p:spPr>
          <a:xfrm>
            <a:off x="2144950" y="601508"/>
            <a:ext cx="4295062" cy="126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lt-LT" b="1">
                <a:solidFill>
                  <a:schemeClr val="accent4"/>
                </a:solidFill>
                <a:latin typeface="Cambria"/>
                <a:ea typeface="Cambria"/>
              </a:rPr>
              <a:t>Savivaldybių apklausa</a:t>
            </a:r>
            <a:r>
              <a:rPr lang="lt-LT" b="1">
                <a:solidFill>
                  <a:srgbClr val="FF0000"/>
                </a:solidFill>
                <a:latin typeface="Cambria"/>
                <a:ea typeface="Cambria"/>
              </a:rPr>
              <a:t> </a:t>
            </a:r>
            <a:r>
              <a:rPr lang="lt-LT" b="1">
                <a:solidFill>
                  <a:srgbClr val="000000"/>
                </a:solidFill>
                <a:latin typeface="Cambria"/>
                <a:ea typeface="Cambria"/>
              </a:rPr>
              <a:t>(vykdoma)</a:t>
            </a:r>
            <a:endParaRPr lang="en-US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55863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04;p19">
            <a:extLst>
              <a:ext uri="{FF2B5EF4-FFF2-40B4-BE49-F238E27FC236}">
                <a16:creationId xmlns:a16="http://schemas.microsoft.com/office/drawing/2014/main" id="{B88B4285-CA5D-49BF-9136-67CFF0FDE751}"/>
              </a:ext>
            </a:extLst>
          </p:cNvPr>
          <p:cNvSpPr/>
          <p:nvPr/>
        </p:nvSpPr>
        <p:spPr>
          <a:xfrm>
            <a:off x="2837996" y="552593"/>
            <a:ext cx="1662820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solidFill>
                  <a:srgbClr val="E9E6E1"/>
                </a:solidFill>
                <a:latin typeface="Cambria"/>
              </a:rPr>
              <a:t>       2020/09/03</a:t>
            </a:r>
          </a:p>
        </p:txBody>
      </p:sp>
      <p:sp>
        <p:nvSpPr>
          <p:cNvPr id="6" name="Google Shape;504;p19">
            <a:extLst>
              <a:ext uri="{FF2B5EF4-FFF2-40B4-BE49-F238E27FC236}">
                <a16:creationId xmlns:a16="http://schemas.microsoft.com/office/drawing/2014/main" id="{5F697310-4A1A-4FC3-8254-558B7DBDC823}"/>
              </a:ext>
            </a:extLst>
          </p:cNvPr>
          <p:cNvSpPr/>
          <p:nvPr/>
        </p:nvSpPr>
        <p:spPr>
          <a:xfrm>
            <a:off x="1678679" y="552593"/>
            <a:ext cx="1487752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solidFill>
                  <a:srgbClr val="E9E6E1"/>
                </a:solidFill>
                <a:latin typeface="Cambria"/>
              </a:rPr>
              <a:t>      </a:t>
            </a:r>
          </a:p>
        </p:txBody>
      </p:sp>
      <p:pic>
        <p:nvPicPr>
          <p:cNvPr id="8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533A452A-8E49-469F-AEE0-131A91F1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349" y="-531"/>
            <a:ext cx="1393304" cy="5740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C9BFCD-355C-4395-A8C9-568CF0DBC6BF}"/>
              </a:ext>
            </a:extLst>
          </p:cNvPr>
          <p:cNvSpPr txBox="1"/>
          <p:nvPr/>
        </p:nvSpPr>
        <p:spPr>
          <a:xfrm>
            <a:off x="443361" y="1019870"/>
            <a:ext cx="8405165" cy="41960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1800" b="1" dirty="0">
                <a:latin typeface="Cambria"/>
                <a:ea typeface="Cambria"/>
              </a:rPr>
              <a:t>Vieta: </a:t>
            </a:r>
            <a:r>
              <a:rPr lang="lt-LT" sz="1800" dirty="0">
                <a:latin typeface="Cambria"/>
                <a:ea typeface="Cambria"/>
              </a:rPr>
              <a:t>Lietuvos Respublikos Prezidentūra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1800" b="1" dirty="0">
                <a:latin typeface="Cambria"/>
                <a:ea typeface="Cambria"/>
              </a:rPr>
              <a:t>Data:</a:t>
            </a:r>
            <a:r>
              <a:rPr lang="lt-LT" sz="1800" dirty="0">
                <a:latin typeface="Cambria"/>
                <a:ea typeface="Cambria"/>
              </a:rPr>
              <a:t> rugsėjo </a:t>
            </a:r>
            <a:r>
              <a:rPr lang="en-GB" sz="1800" dirty="0">
                <a:latin typeface="Cambria"/>
                <a:ea typeface="Cambria"/>
              </a:rPr>
              <a:t>3 d., 11:00-17:30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1800" b="1" dirty="0">
                <a:latin typeface="Cambria"/>
                <a:ea typeface="Cambria"/>
              </a:rPr>
              <a:t>Forumu siekiame</a:t>
            </a:r>
            <a:r>
              <a:rPr lang="en-GB" sz="1800" b="1" dirty="0">
                <a:latin typeface="Cambria"/>
                <a:ea typeface="Cambria"/>
              </a:rPr>
              <a:t>:</a:t>
            </a:r>
            <a:r>
              <a:rPr lang="lt-LT" sz="1800" b="1" dirty="0">
                <a:latin typeface="Cambria"/>
                <a:ea typeface="Cambria"/>
              </a:rPr>
              <a:t> 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800" dirty="0">
                <a:latin typeface="Cambria"/>
                <a:ea typeface="Cambria"/>
              </a:rPr>
              <a:t>aktualizuoti didesnio savivaldos vaidmens ir atsakomybės svarbą valstybėje;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800" dirty="0">
                <a:latin typeface="Cambria"/>
                <a:ea typeface="Cambria"/>
              </a:rPr>
              <a:t>stiprinti centrinės valdžios ir vietos savivaldos partnerystę;</a:t>
            </a:r>
            <a:endParaRPr lang="lt-LT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800" dirty="0">
                <a:latin typeface="Cambria"/>
                <a:ea typeface="Cambria"/>
              </a:rPr>
              <a:t>pristatyti pasiūlymus dėl savivaldybių savarankiškumo stiprinimo (priemonių planą);</a:t>
            </a:r>
            <a:endParaRPr lang="lt-LT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800" dirty="0">
                <a:latin typeface="Cambria"/>
                <a:ea typeface="Cambria"/>
              </a:rPr>
              <a:t>pasirašyti bendradarbiavimo memorandumą „</a:t>
            </a:r>
            <a:r>
              <a:rPr lang="lt-LT" sz="1800" i="1" dirty="0">
                <a:latin typeface="Cambria"/>
                <a:ea typeface="Cambria"/>
              </a:rPr>
              <a:t>Dėl glaudesnio centrinės ir vietos valdžios bendradarbiavimo stiprinant savivaldos savarankiškumą ir atsakomybę“.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har char="•"/>
            </a:pPr>
            <a:endParaRPr lang="lt-LT" i="1" dirty="0">
              <a:ea typeface="Roboto Slab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884" y="4511549"/>
            <a:ext cx="8621066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1800" b="1">
                <a:latin typeface="Cambria"/>
                <a:ea typeface="Cambria"/>
              </a:rPr>
              <a:t>Potencialūs partneriai</a:t>
            </a:r>
            <a:r>
              <a:rPr lang="lt-LT" sz="1800">
                <a:latin typeface="Cambria"/>
                <a:ea typeface="Cambria"/>
              </a:rPr>
              <a:t>: VRM, LSA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B4DDD5-6745-42AA-9938-6ECC25E7A608}"/>
              </a:ext>
            </a:extLst>
          </p:cNvPr>
          <p:cNvSpPr/>
          <p:nvPr/>
        </p:nvSpPr>
        <p:spPr>
          <a:xfrm>
            <a:off x="553629" y="51598"/>
            <a:ext cx="3663862" cy="461897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>
                <a:solidFill>
                  <a:srgbClr val="E9E6E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VIEŠOJI KONSULTACIJA</a:t>
            </a:r>
            <a:endParaRPr lang="en-US">
              <a:solidFill>
                <a:srgbClr val="43434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506;p19">
            <a:extLst>
              <a:ext uri="{FF2B5EF4-FFF2-40B4-BE49-F238E27FC236}">
                <a16:creationId xmlns:a16="http://schemas.microsoft.com/office/drawing/2014/main" id="{9405AECA-63C2-4E60-BCDF-6926917A5C6C}"/>
              </a:ext>
            </a:extLst>
          </p:cNvPr>
          <p:cNvSpPr/>
          <p:nvPr/>
        </p:nvSpPr>
        <p:spPr>
          <a:xfrm>
            <a:off x="550569" y="552594"/>
            <a:ext cx="1432668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b="1">
              <a:solidFill>
                <a:srgbClr val="E9E6E1"/>
              </a:solidFill>
              <a:latin typeface="Cambria"/>
            </a:endParaRPr>
          </a:p>
        </p:txBody>
      </p:sp>
      <p:sp>
        <p:nvSpPr>
          <p:cNvPr id="14" name="Google Shape;531;p19">
            <a:extLst>
              <a:ext uri="{FF2B5EF4-FFF2-40B4-BE49-F238E27FC236}">
                <a16:creationId xmlns:a16="http://schemas.microsoft.com/office/drawing/2014/main" id="{8E5DD1B7-CFF2-4BB3-B00D-3B4D09C8DE9B}"/>
              </a:ext>
            </a:extLst>
          </p:cNvPr>
          <p:cNvSpPr txBox="1">
            <a:spLocks/>
          </p:cNvSpPr>
          <p:nvPr/>
        </p:nvSpPr>
        <p:spPr>
          <a:xfrm>
            <a:off x="4008809" y="419896"/>
            <a:ext cx="3912581" cy="94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lnSpc>
                <a:spcPct val="100000"/>
              </a:lnSpc>
              <a:buFont typeface="Arvo"/>
              <a:buNone/>
            </a:pPr>
            <a:br>
              <a:rPr lang="lt-LT" sz="1100" b="1">
                <a:latin typeface="Cambria"/>
                <a:ea typeface="Cambria"/>
              </a:rPr>
            </a:br>
            <a:r>
              <a:rPr lang="lt-LT" b="1">
                <a:solidFill>
                  <a:schemeClr val="accent4"/>
                </a:solidFill>
                <a:latin typeface="Cambria"/>
                <a:ea typeface="Cambria"/>
                <a:cs typeface="Calibri"/>
              </a:rPr>
              <a:t>Regionų forumas </a:t>
            </a:r>
            <a:r>
              <a:rPr lang="en-GB" b="1">
                <a:solidFill>
                  <a:schemeClr val="accent4"/>
                </a:solidFill>
                <a:latin typeface="Cambria"/>
                <a:ea typeface="Cambria"/>
                <a:cs typeface="Calibri"/>
              </a:rPr>
              <a:t>2020</a:t>
            </a:r>
            <a:endParaRPr lang="en-GB">
              <a:solidFill>
                <a:schemeClr val="accent4"/>
              </a:solidFill>
              <a:latin typeface="Cambria"/>
              <a:ea typeface="Cambr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04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C9BFCD-355C-4395-A8C9-568CF0DBC6BF}"/>
              </a:ext>
            </a:extLst>
          </p:cNvPr>
          <p:cNvSpPr txBox="1"/>
          <p:nvPr/>
        </p:nvSpPr>
        <p:spPr>
          <a:xfrm>
            <a:off x="537230" y="335854"/>
            <a:ext cx="8405165" cy="1149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b="1">
                <a:latin typeface="Cambria" panose="02040503050406030204" pitchFamily="18" charset="0"/>
                <a:ea typeface="Cambria" panose="02040503050406030204" pitchFamily="18" charset="0"/>
              </a:rPr>
              <a:t>Region</a:t>
            </a:r>
            <a:r>
              <a:rPr lang="lt-LT" sz="2400" b="1">
                <a:latin typeface="Cambria" panose="02040503050406030204" pitchFamily="18" charset="0"/>
                <a:ea typeface="Cambria" panose="02040503050406030204" pitchFamily="18" charset="0"/>
              </a:rPr>
              <a:t>ų forumo</a:t>
            </a:r>
            <a:r>
              <a:rPr lang="en-GB" sz="24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t-LT" sz="2400" b="1">
                <a:latin typeface="Cambria" panose="02040503050406030204" pitchFamily="18" charset="0"/>
                <a:ea typeface="Cambria" panose="02040503050406030204" pitchFamily="18" charset="0"/>
              </a:rPr>
              <a:t>eiga</a:t>
            </a:r>
            <a:endParaRPr lang="lt-LT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t-LT"/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endParaRPr lang="lt-LT" i="1">
              <a:ea typeface="Roboto Slab"/>
            </a:endParaRPr>
          </a:p>
        </p:txBody>
      </p:sp>
      <p:pic>
        <p:nvPicPr>
          <p:cNvPr id="4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533A452A-8E49-469F-AEE0-131A91F1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96" y="72101"/>
            <a:ext cx="1393304" cy="574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496" y="756394"/>
            <a:ext cx="8463304" cy="410804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b="1" dirty="0">
                <a:latin typeface="Cambria"/>
                <a:ea typeface="Cambria"/>
                <a:cs typeface="Times New Roman"/>
              </a:rPr>
              <a:t>1</a:t>
            </a:r>
            <a:r>
              <a:rPr lang="lt-LT" b="1" dirty="0">
                <a:latin typeface="Cambria"/>
                <a:ea typeface="Cambria"/>
                <a:cs typeface="Times New Roman"/>
              </a:rPr>
              <a:t> </a:t>
            </a:r>
            <a:r>
              <a:rPr lang="en-GB" b="1" dirty="0">
                <a:latin typeface="Cambria"/>
                <a:ea typeface="Cambria"/>
                <a:cs typeface="Times New Roman"/>
              </a:rPr>
              <a:t>DALIS</a:t>
            </a:r>
            <a:r>
              <a:rPr lang="lt-LT" b="1" dirty="0">
                <a:latin typeface="Cambria"/>
                <a:ea typeface="Cambria"/>
                <a:cs typeface="Times New Roman"/>
              </a:rPr>
              <a:t> (DARBINĖ): </a:t>
            </a:r>
            <a:r>
              <a:rPr lang="en-GB" b="1" dirty="0">
                <a:latin typeface="Cambria"/>
                <a:ea typeface="Cambria"/>
                <a:cs typeface="Times New Roman"/>
              </a:rPr>
              <a:t>11:00 – 14:00, </a:t>
            </a:r>
            <a:r>
              <a:rPr lang="en-GB" b="1" dirty="0" err="1">
                <a:latin typeface="Cambria"/>
                <a:ea typeface="Cambria"/>
                <a:cs typeface="Times New Roman"/>
              </a:rPr>
              <a:t>Kolon</a:t>
            </a:r>
            <a:r>
              <a:rPr lang="lt-LT" b="1" dirty="0">
                <a:latin typeface="Cambria"/>
                <a:ea typeface="Cambria"/>
                <a:cs typeface="Times New Roman"/>
              </a:rPr>
              <a:t>ų salė</a:t>
            </a:r>
            <a:r>
              <a:rPr lang="en-GB" b="1" dirty="0">
                <a:latin typeface="Cambria"/>
                <a:ea typeface="Cambria"/>
                <a:cs typeface="Times New Roman"/>
              </a:rPr>
              <a:t> </a:t>
            </a:r>
            <a:endParaRPr lang="en-US" dirty="0"/>
          </a:p>
          <a:p>
            <a:r>
              <a:rPr lang="lt-LT" sz="1300" dirty="0">
                <a:latin typeface="Cambria"/>
                <a:ea typeface="Cambria"/>
                <a:cs typeface="Times New Roman"/>
              </a:rPr>
              <a:t>11:00 </a:t>
            </a:r>
            <a:r>
              <a:rPr lang="en-GB" sz="1300" dirty="0">
                <a:latin typeface="Cambria"/>
                <a:ea typeface="Cambria"/>
                <a:cs typeface="Times New Roman"/>
              </a:rPr>
              <a:t>– 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11:30 Dalyvių atvykimas  </a:t>
            </a:r>
            <a:endParaRPr lang="lt-LT" sz="1300" dirty="0"/>
          </a:p>
          <a:p>
            <a:r>
              <a:rPr lang="lt-LT" sz="1300" dirty="0">
                <a:latin typeface="Cambria"/>
                <a:ea typeface="Cambria"/>
                <a:cs typeface="Times New Roman"/>
              </a:rPr>
              <a:t>11:30 </a:t>
            </a:r>
            <a:r>
              <a:rPr lang="en-GB" sz="1300" dirty="0">
                <a:latin typeface="Cambria"/>
                <a:ea typeface="Cambria"/>
                <a:cs typeface="Times New Roman"/>
              </a:rPr>
              <a:t>– 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11:45 Forumo atidarymas</a:t>
            </a:r>
            <a:endParaRPr lang="lt-LT" sz="1300" dirty="0"/>
          </a:p>
          <a:p>
            <a:r>
              <a:rPr lang="lt-LT" sz="1300" dirty="0">
                <a:latin typeface="Cambria"/>
                <a:ea typeface="Cambria"/>
                <a:cs typeface="Times New Roman"/>
              </a:rPr>
              <a:t>11:45 </a:t>
            </a:r>
            <a:r>
              <a:rPr lang="en-GB" sz="1300" dirty="0">
                <a:latin typeface="Cambria"/>
                <a:ea typeface="Cambria"/>
                <a:cs typeface="Times New Roman"/>
              </a:rPr>
              <a:t>– 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12:30 Pranešimas ir </a:t>
            </a:r>
            <a:r>
              <a:rPr lang="lt-LT" sz="1300" dirty="0" err="1">
                <a:latin typeface="Cambria"/>
                <a:ea typeface="Cambria"/>
                <a:cs typeface="Times New Roman"/>
              </a:rPr>
              <a:t>panelinė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 diskusija </a:t>
            </a:r>
            <a:r>
              <a:rPr lang="lt-LT" sz="1300" i="1" dirty="0">
                <a:latin typeface="Cambria"/>
                <a:ea typeface="Cambria"/>
                <a:cs typeface="Times New Roman"/>
              </a:rPr>
              <a:t>(</a:t>
            </a:r>
            <a:r>
              <a:rPr lang="lt-LT" sz="1300" i="1" dirty="0" err="1">
                <a:latin typeface="Cambria"/>
                <a:ea typeface="Cambria"/>
                <a:cs typeface="Times New Roman"/>
              </a:rPr>
              <a:t>tbc</a:t>
            </a:r>
            <a:r>
              <a:rPr lang="lt-LT" sz="1300" i="1" dirty="0">
                <a:latin typeface="Cambria"/>
                <a:ea typeface="Cambria"/>
                <a:cs typeface="Times New Roman"/>
              </a:rPr>
              <a:t>)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 </a:t>
            </a:r>
            <a:endParaRPr lang="lt-LT" sz="1300" dirty="0"/>
          </a:p>
          <a:p>
            <a:r>
              <a:rPr lang="en-GB" sz="1300" dirty="0">
                <a:latin typeface="Cambria"/>
                <a:ea typeface="Cambria"/>
                <a:cs typeface="Times New Roman"/>
              </a:rPr>
              <a:t>1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2</a:t>
            </a:r>
            <a:r>
              <a:rPr lang="en-GB" sz="1300" dirty="0">
                <a:latin typeface="Cambria"/>
                <a:ea typeface="Cambria"/>
                <a:cs typeface="Times New Roman"/>
              </a:rPr>
              <a:t>: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45</a:t>
            </a:r>
            <a:r>
              <a:rPr lang="en-GB" sz="1300" dirty="0">
                <a:latin typeface="Cambria"/>
                <a:ea typeface="Cambria"/>
                <a:cs typeface="Times New Roman"/>
              </a:rPr>
              <a:t> – 1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4</a:t>
            </a:r>
            <a:r>
              <a:rPr lang="en-GB" sz="1300" dirty="0">
                <a:latin typeface="Cambria"/>
                <a:ea typeface="Cambria"/>
                <a:cs typeface="Times New Roman"/>
              </a:rPr>
              <a:t>: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00</a:t>
            </a:r>
            <a:r>
              <a:rPr lang="en-GB" sz="1300" dirty="0">
                <a:latin typeface="Cambria"/>
                <a:ea typeface="Cambria"/>
                <a:cs typeface="Times New Roman"/>
              </a:rPr>
              <a:t> 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Pasiūlymų dėl savivaldos savarankiškumo stiprinimo (priemonių plano) pristatymas, diskusija </a:t>
            </a:r>
            <a:endParaRPr lang="lt-LT" sz="1300" dirty="0">
              <a:latin typeface="Cambria"/>
              <a:ea typeface="Cambria" panose="02040503050406030204" pitchFamily="18" charset="0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1300" u="sng" dirty="0">
                <a:latin typeface="Cambria"/>
                <a:ea typeface="Cambria"/>
              </a:rPr>
              <a:t>Dalyvauja</a:t>
            </a:r>
            <a:r>
              <a:rPr lang="lt-LT" sz="1300" dirty="0">
                <a:latin typeface="Cambria"/>
                <a:ea typeface="Cambria"/>
              </a:rPr>
              <a:t>: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 LRS ir LRV atstovai, LR Prezidento patarėjai, viceministrai ir ministerijų atstovai, </a:t>
            </a:r>
            <a:r>
              <a:rPr lang="lt-LT" sz="1300" b="1" dirty="0">
                <a:latin typeface="Cambria"/>
                <a:ea typeface="Cambria"/>
                <a:cs typeface="Times New Roman"/>
              </a:rPr>
              <a:t>merai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 ir LSA atstovai, socialiniai partneriai, ekspertai.</a:t>
            </a:r>
            <a:endParaRPr lang="lt-LT" sz="1300" dirty="0"/>
          </a:p>
          <a:p>
            <a:pPr>
              <a:lnSpc>
                <a:spcPct val="114999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300" dirty="0">
                <a:latin typeface="Cambria"/>
                <a:ea typeface="Cambria"/>
                <a:cs typeface="Times New Roman"/>
              </a:rPr>
              <a:t>14:00 – 1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5</a:t>
            </a:r>
            <a:r>
              <a:rPr lang="en-GB" sz="1300" dirty="0">
                <a:latin typeface="Cambria"/>
                <a:ea typeface="Cambria"/>
                <a:cs typeface="Times New Roman"/>
              </a:rPr>
              <a:t>:</a:t>
            </a:r>
            <a:r>
              <a:rPr lang="lt-LT" sz="1300" dirty="0">
                <a:latin typeface="Cambria"/>
                <a:ea typeface="Cambria"/>
                <a:cs typeface="Times New Roman"/>
              </a:rPr>
              <a:t>00 Pietūs </a:t>
            </a:r>
            <a:endParaRPr lang="lt-LT" sz="1300" dirty="0"/>
          </a:p>
          <a:p>
            <a:r>
              <a:rPr lang="en-GB" b="1" dirty="0">
                <a:latin typeface="Cambria"/>
                <a:ea typeface="Cambria"/>
              </a:rPr>
              <a:t>2 DALIS</a:t>
            </a:r>
            <a:r>
              <a:rPr lang="lt-LT" b="1" dirty="0">
                <a:latin typeface="Cambria"/>
                <a:ea typeface="Cambria"/>
              </a:rPr>
              <a:t> (OFICIALIOJI)</a:t>
            </a:r>
            <a:r>
              <a:rPr lang="en-GB" b="1" dirty="0">
                <a:latin typeface="Cambria"/>
                <a:ea typeface="Cambria"/>
              </a:rPr>
              <a:t>: 1</a:t>
            </a:r>
            <a:r>
              <a:rPr lang="lt-LT" b="1" dirty="0">
                <a:latin typeface="Cambria"/>
                <a:ea typeface="Cambria"/>
              </a:rPr>
              <a:t>5</a:t>
            </a:r>
            <a:r>
              <a:rPr lang="en-GB" b="1" dirty="0">
                <a:latin typeface="Cambria"/>
                <a:ea typeface="Cambria"/>
              </a:rPr>
              <a:t>:</a:t>
            </a:r>
            <a:r>
              <a:rPr lang="lt-LT" b="1" dirty="0">
                <a:latin typeface="Cambria"/>
                <a:ea typeface="Cambria"/>
              </a:rPr>
              <a:t>00</a:t>
            </a:r>
            <a:r>
              <a:rPr lang="en-GB" b="1" dirty="0">
                <a:latin typeface="Cambria"/>
                <a:ea typeface="Cambria"/>
              </a:rPr>
              <a:t> </a:t>
            </a:r>
            <a:r>
              <a:rPr lang="en-GB" b="1" dirty="0">
                <a:latin typeface="Cambria"/>
                <a:ea typeface="Cambria"/>
                <a:cs typeface="Times New Roman"/>
              </a:rPr>
              <a:t>– 17:30</a:t>
            </a:r>
            <a:r>
              <a:rPr lang="lt-LT" b="1" dirty="0">
                <a:latin typeface="Cambria"/>
                <a:ea typeface="Cambria"/>
                <a:cs typeface="Times New Roman"/>
              </a:rPr>
              <a:t>,</a:t>
            </a:r>
            <a:r>
              <a:rPr lang="en-GB" b="1" dirty="0">
                <a:latin typeface="Cambria"/>
                <a:ea typeface="Cambria"/>
                <a:cs typeface="Times New Roman"/>
              </a:rPr>
              <a:t> </a:t>
            </a:r>
            <a:r>
              <a:rPr lang="lt-LT" b="1" dirty="0">
                <a:latin typeface="Cambria"/>
                <a:ea typeface="Cambria"/>
              </a:rPr>
              <a:t>Baltoji salė </a:t>
            </a:r>
            <a:endParaRPr lang="lt-LT" b="1" dirty="0">
              <a:latin typeface="Cambria"/>
              <a:ea typeface="Cambria" panose="02040503050406030204" pitchFamily="18" charset="0"/>
            </a:endParaRPr>
          </a:p>
          <a:p>
            <a:r>
              <a:rPr lang="lt-LT" sz="1300" dirty="0">
                <a:latin typeface="Cambria"/>
                <a:ea typeface="Cambria"/>
              </a:rPr>
              <a:t>15:00</a:t>
            </a:r>
            <a:r>
              <a:rPr lang="en-GB" sz="1300" dirty="0">
                <a:latin typeface="Cambria"/>
                <a:ea typeface="Cambria"/>
              </a:rPr>
              <a:t> –</a:t>
            </a:r>
            <a:r>
              <a:rPr lang="lt-LT" sz="1300" dirty="0">
                <a:latin typeface="Cambria"/>
                <a:ea typeface="Cambria"/>
              </a:rPr>
              <a:t> 15:30 Sveikinimo žodžiai, įžanginiai pranešimai. </a:t>
            </a:r>
            <a:br>
              <a:rPr lang="lt-LT" sz="1300" dirty="0">
                <a:latin typeface="Cambria"/>
                <a:ea typeface="Cambria"/>
              </a:rPr>
            </a:br>
            <a:r>
              <a:rPr lang="lt-LT" sz="1300" dirty="0">
                <a:latin typeface="Cambria"/>
                <a:ea typeface="Cambria"/>
              </a:rPr>
              <a:t>Respublikos Prezidentas Gitanas Nausėda, Ministras Pirmininkas Saulius </a:t>
            </a:r>
            <a:r>
              <a:rPr lang="lt-LT" sz="1300" dirty="0" err="1">
                <a:latin typeface="Cambria"/>
                <a:ea typeface="Cambria"/>
              </a:rPr>
              <a:t>Skvernelis</a:t>
            </a:r>
            <a:r>
              <a:rPr lang="lt-LT" sz="1300" dirty="0">
                <a:latin typeface="Cambria"/>
                <a:ea typeface="Cambria"/>
              </a:rPr>
              <a:t>, Vidaus reikalų ministrė Rita </a:t>
            </a:r>
            <a:r>
              <a:rPr lang="lt-LT" sz="1300" dirty="0" err="1">
                <a:latin typeface="Cambria"/>
                <a:ea typeface="Cambria"/>
              </a:rPr>
              <a:t>Tamašunienė</a:t>
            </a:r>
            <a:r>
              <a:rPr lang="lt-LT" sz="1300" dirty="0">
                <a:latin typeface="Cambria"/>
                <a:ea typeface="Cambria"/>
              </a:rPr>
              <a:t>, LSA Prezidentas Mindaugas Sinkevičius</a:t>
            </a:r>
            <a:r>
              <a:rPr lang="lt-LT" sz="1300" i="1" dirty="0">
                <a:latin typeface="Cambria"/>
                <a:ea typeface="Cambria"/>
              </a:rPr>
              <a:t>.</a:t>
            </a:r>
            <a:endParaRPr lang="lt-LT" sz="1300" dirty="0">
              <a:latin typeface="Cambria"/>
              <a:ea typeface="Cambria"/>
            </a:endParaRPr>
          </a:p>
          <a:p>
            <a:r>
              <a:rPr lang="en-GB" sz="1300" dirty="0">
                <a:latin typeface="Cambria"/>
                <a:ea typeface="Cambria"/>
              </a:rPr>
              <a:t>15:</a:t>
            </a:r>
            <a:r>
              <a:rPr lang="lt-LT" sz="1300" dirty="0">
                <a:latin typeface="Cambria"/>
                <a:ea typeface="Cambria"/>
              </a:rPr>
              <a:t>30</a:t>
            </a:r>
            <a:r>
              <a:rPr lang="en-GB" sz="1300" dirty="0">
                <a:latin typeface="Cambria"/>
                <a:ea typeface="Cambria"/>
              </a:rPr>
              <a:t> – 16:</a:t>
            </a:r>
            <a:r>
              <a:rPr lang="lt-LT" sz="1300" dirty="0">
                <a:latin typeface="Cambria"/>
                <a:ea typeface="Cambria"/>
              </a:rPr>
              <a:t>30</a:t>
            </a:r>
            <a:r>
              <a:rPr lang="en-GB" sz="1300" dirty="0">
                <a:latin typeface="Cambria"/>
                <a:ea typeface="Cambria"/>
              </a:rPr>
              <a:t> </a:t>
            </a:r>
            <a:r>
              <a:rPr lang="lt-LT" sz="1300" dirty="0">
                <a:latin typeface="Cambria"/>
                <a:ea typeface="Cambria"/>
              </a:rPr>
              <a:t>Pagrindinis pranešimas (</a:t>
            </a:r>
            <a:r>
              <a:rPr lang="lt-LT" sz="1300" i="1" dirty="0">
                <a:latin typeface="Cambria"/>
                <a:ea typeface="Cambria"/>
              </a:rPr>
              <a:t>EBPO decentralizacijos ekspertas </a:t>
            </a:r>
            <a:r>
              <a:rPr lang="lt-LT" sz="1300" i="1" dirty="0" err="1">
                <a:latin typeface="Cambria"/>
                <a:ea typeface="Cambria"/>
              </a:rPr>
              <a:t>Hansjoerg</a:t>
            </a:r>
            <a:r>
              <a:rPr lang="lt-LT" sz="1300" i="1" dirty="0">
                <a:latin typeface="Cambria"/>
                <a:ea typeface="Cambria"/>
              </a:rPr>
              <a:t> </a:t>
            </a:r>
            <a:r>
              <a:rPr lang="lt-LT" sz="1300" i="1" dirty="0" err="1">
                <a:latin typeface="Cambria"/>
                <a:ea typeface="Cambria"/>
              </a:rPr>
              <a:t>Bloechliger</a:t>
            </a:r>
            <a:r>
              <a:rPr lang="lt-LT" sz="1300" i="1" dirty="0">
                <a:latin typeface="Cambria"/>
                <a:ea typeface="Cambria"/>
              </a:rPr>
              <a:t> – </a:t>
            </a:r>
            <a:r>
              <a:rPr lang="lt-LT" sz="1300" i="1" dirty="0" err="1">
                <a:latin typeface="Cambria"/>
                <a:ea typeface="Cambria"/>
              </a:rPr>
              <a:t>tbc</a:t>
            </a:r>
            <a:r>
              <a:rPr lang="lt-LT" sz="1300" i="1" dirty="0">
                <a:latin typeface="Cambria"/>
                <a:ea typeface="Cambria"/>
              </a:rPr>
              <a:t>)</a:t>
            </a:r>
            <a:r>
              <a:rPr lang="lt-LT" sz="1300" dirty="0">
                <a:latin typeface="Cambria"/>
                <a:ea typeface="Cambria"/>
              </a:rPr>
              <a:t> ir </a:t>
            </a:r>
            <a:r>
              <a:rPr lang="lt-LT" sz="1300" dirty="0" err="1">
                <a:latin typeface="Cambria"/>
                <a:ea typeface="Cambria"/>
              </a:rPr>
              <a:t>panelinė</a:t>
            </a:r>
            <a:r>
              <a:rPr lang="lt-LT" sz="1300" dirty="0">
                <a:latin typeface="Cambria"/>
                <a:ea typeface="Cambria"/>
              </a:rPr>
              <a:t> diskusija. </a:t>
            </a:r>
            <a:endParaRPr lang="lt-LT" sz="1300" dirty="0">
              <a:ea typeface="Cambria"/>
            </a:endParaRPr>
          </a:p>
          <a:p>
            <a:r>
              <a:rPr lang="lt-LT" sz="1300" dirty="0">
                <a:latin typeface="Cambria"/>
                <a:ea typeface="Cambria"/>
              </a:rPr>
              <a:t>16:30 – 17:30 Bendradarbiavimo memorandumo pasirašymas, bendra nuotrauka.  </a:t>
            </a:r>
            <a:endParaRPr lang="lt-LT" sz="1300" dirty="0"/>
          </a:p>
          <a:p>
            <a:pPr>
              <a:spcBef>
                <a:spcPts val="600"/>
              </a:spcBef>
            </a:pPr>
            <a:r>
              <a:rPr lang="lt-LT" sz="1300" u="sng" dirty="0">
                <a:latin typeface="Cambria"/>
                <a:ea typeface="Cambria"/>
              </a:rPr>
              <a:t>Dalyvauja</a:t>
            </a:r>
            <a:r>
              <a:rPr lang="lt-LT" sz="1300" dirty="0">
                <a:latin typeface="Cambria"/>
                <a:ea typeface="Cambria"/>
              </a:rPr>
              <a:t>: </a:t>
            </a:r>
            <a:r>
              <a:rPr lang="en-GB" sz="1300" dirty="0">
                <a:latin typeface="Cambria"/>
                <a:ea typeface="Cambria"/>
              </a:rPr>
              <a:t>LR </a:t>
            </a:r>
            <a:r>
              <a:rPr lang="lt-LT" sz="1300" dirty="0">
                <a:latin typeface="Cambria"/>
                <a:ea typeface="Cambria"/>
              </a:rPr>
              <a:t>Prezidentas, Premjeras, europarlamentarai, ministrai, </a:t>
            </a:r>
            <a:r>
              <a:rPr lang="lt-LT" sz="1300" b="1" dirty="0">
                <a:latin typeface="Cambria"/>
                <a:ea typeface="Cambria"/>
              </a:rPr>
              <a:t>merai</a:t>
            </a:r>
            <a:r>
              <a:rPr lang="lt-LT" sz="1300" dirty="0">
                <a:latin typeface="Cambria"/>
                <a:ea typeface="Cambria"/>
              </a:rPr>
              <a:t>, </a:t>
            </a:r>
            <a:endParaRPr lang="lt-LT" sz="1300" dirty="0">
              <a:ea typeface="Cambria"/>
            </a:endParaRPr>
          </a:p>
          <a:p>
            <a:r>
              <a:rPr lang="lt-LT" sz="1300" dirty="0">
                <a:latin typeface="Cambria"/>
                <a:ea typeface="Cambria"/>
              </a:rPr>
              <a:t>politinių partijų lyderiai ir kiti svečiai.</a:t>
            </a:r>
            <a:endParaRPr lang="lt-LT" sz="1300" dirty="0">
              <a:ea typeface="Cambria"/>
            </a:endParaRPr>
          </a:p>
          <a:p>
            <a:endParaRPr lang="lt-LT" sz="1300" dirty="0"/>
          </a:p>
        </p:txBody>
      </p:sp>
    </p:spTree>
    <p:extLst>
      <p:ext uri="{BB962C8B-B14F-4D97-AF65-F5344CB8AC3E}">
        <p14:creationId xmlns:p14="http://schemas.microsoft.com/office/powerpoint/2010/main" val="10830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5"/>
          <p:cNvSpPr txBox="1">
            <a:spLocks noGrp="1"/>
          </p:cNvSpPr>
          <p:nvPr>
            <p:ph type="ctrTitle"/>
          </p:nvPr>
        </p:nvSpPr>
        <p:spPr>
          <a:xfrm>
            <a:off x="5196324" y="2572038"/>
            <a:ext cx="3995067" cy="5709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lt-LT" sz="3200"/>
              <a:t>Ačiū už dėmesį!</a:t>
            </a:r>
            <a:br>
              <a:rPr lang="lt-LT" sz="3200"/>
            </a:br>
            <a:endParaRPr lang="lt-LT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DFA40-27F3-4D0D-9D29-3DD21A7F8510}"/>
              </a:ext>
            </a:extLst>
          </p:cNvPr>
          <p:cNvSpPr txBox="1"/>
          <p:nvPr/>
        </p:nvSpPr>
        <p:spPr>
          <a:xfrm>
            <a:off x="1309764" y="4223167"/>
            <a:ext cx="1396093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sz="1100" dirty="0">
                <a:latin typeface="Cambria"/>
                <a:ea typeface="Cambria"/>
              </a:rPr>
              <a:t> </a:t>
            </a:r>
            <a:r>
              <a:rPr lang="lt-LT" sz="1000" dirty="0">
                <a:latin typeface="Cambria"/>
                <a:ea typeface="Cambria"/>
              </a:rPr>
              <a:t>Dovilė </a:t>
            </a:r>
            <a:r>
              <a:rPr lang="lt-LT" sz="1000" dirty="0" err="1">
                <a:latin typeface="Cambria"/>
                <a:ea typeface="Cambria"/>
              </a:rPr>
              <a:t>Sujetaitė</a:t>
            </a:r>
            <a:endParaRPr lang="lt-LT" sz="1000" dirty="0">
              <a:latin typeface="Cambria"/>
              <a:ea typeface="Cambria"/>
            </a:endParaRPr>
          </a:p>
          <a:p>
            <a:pPr algn="ctr"/>
            <a:r>
              <a:rPr lang="lt-LT" sz="700" dirty="0" err="1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dovile.sujetaite@prezidentas.lt</a:t>
            </a:r>
            <a:endParaRPr lang="lt-LT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lt-LT" sz="700" dirty="0">
                <a:latin typeface="Cambria" panose="02040503050406030204" pitchFamily="18" charset="0"/>
                <a:ea typeface="Cambria" panose="02040503050406030204" pitchFamily="18" charset="0"/>
              </a:rPr>
              <a:t>+370 627 35250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ACDD1C-9AD7-4219-BBCC-D19BC5E6DEF5}"/>
              </a:ext>
            </a:extLst>
          </p:cNvPr>
          <p:cNvSpPr txBox="1"/>
          <p:nvPr/>
        </p:nvSpPr>
        <p:spPr>
          <a:xfrm>
            <a:off x="-10880" y="4176831"/>
            <a:ext cx="14495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sz="1000" dirty="0" err="1">
                <a:latin typeface="Cambria"/>
                <a:ea typeface="Cambria"/>
              </a:rPr>
              <a:t>Skaidrilė</a:t>
            </a:r>
            <a:r>
              <a:rPr lang="lt-LT" sz="1000" dirty="0">
                <a:latin typeface="Cambria"/>
                <a:ea typeface="Cambria"/>
              </a:rPr>
              <a:t> Grigaitė – Mockevičienė</a:t>
            </a:r>
          </a:p>
          <a:p>
            <a:pPr algn="ctr"/>
            <a:r>
              <a:rPr lang="lt-LT" sz="700" dirty="0" err="1">
                <a:latin typeface="Cambria"/>
                <a:ea typeface="Cambria"/>
                <a:hlinkClick r:id="rId4"/>
              </a:rPr>
              <a:t>skaidrile.grigaite@prezidentas.lt</a:t>
            </a:r>
            <a:endParaRPr lang="lt-LT" sz="700" dirty="0">
              <a:latin typeface="Cambria"/>
              <a:ea typeface="Cambria"/>
            </a:endParaRPr>
          </a:p>
          <a:p>
            <a:pPr algn="ctr"/>
            <a:r>
              <a:rPr lang="lt-LT" sz="700" dirty="0">
                <a:latin typeface="Cambria"/>
                <a:ea typeface="Cambria"/>
              </a:rPr>
              <a:t>+370 615 29987 </a:t>
            </a:r>
          </a:p>
          <a:p>
            <a:pPr algn="ctr"/>
            <a:endParaRPr lang="lt-LT" sz="600" dirty="0">
              <a:latin typeface="Cambria"/>
              <a:ea typeface="Cambr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C41E7-7406-4273-95E5-05BCE8811867}"/>
              </a:ext>
            </a:extLst>
          </p:cNvPr>
          <p:cNvSpPr txBox="1"/>
          <p:nvPr/>
        </p:nvSpPr>
        <p:spPr>
          <a:xfrm>
            <a:off x="2560538" y="4223167"/>
            <a:ext cx="15744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sz="1000" dirty="0">
                <a:latin typeface="Cambria" panose="02040503050406030204" pitchFamily="18" charset="0"/>
                <a:ea typeface="Cambria" panose="02040503050406030204" pitchFamily="18" charset="0"/>
              </a:rPr>
              <a:t>Vytautas Vaitiekūnas</a:t>
            </a:r>
          </a:p>
          <a:p>
            <a:pPr algn="ctr"/>
            <a:r>
              <a:rPr lang="lt-LT" sz="700" dirty="0" err="1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vytautas.vaitiekunas@prezidentas.lt</a:t>
            </a:r>
            <a:endParaRPr lang="lt-LT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lt-LT" sz="700" dirty="0">
                <a:latin typeface="Cambria" panose="02040503050406030204" pitchFamily="18" charset="0"/>
                <a:ea typeface="Cambria" panose="02040503050406030204" pitchFamily="18" charset="0"/>
              </a:rPr>
              <a:t>+370 679 70729 </a:t>
            </a:r>
            <a:endParaRPr lang="en-US" sz="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E3FA8-79FC-4A80-A98F-6CCCF9A934FC}"/>
              </a:ext>
            </a:extLst>
          </p:cNvPr>
          <p:cNvSpPr txBox="1"/>
          <p:nvPr/>
        </p:nvSpPr>
        <p:spPr>
          <a:xfrm>
            <a:off x="3200400" y="234315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9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5B1B07D2-A4F2-4954-B868-580B6CABF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97" y="524689"/>
            <a:ext cx="4979689" cy="36369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3BD7BD-3AB4-4213-B167-3B8DCB840350}"/>
              </a:ext>
            </a:extLst>
          </p:cNvPr>
          <p:cNvSpPr txBox="1"/>
          <p:nvPr/>
        </p:nvSpPr>
        <p:spPr>
          <a:xfrm>
            <a:off x="4076544" y="4207778"/>
            <a:ext cx="16451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sz="1000" dirty="0" err="1">
                <a:latin typeface="Cambria"/>
                <a:ea typeface="Cambria"/>
              </a:rPr>
              <a:t>Rėda</a:t>
            </a:r>
            <a:r>
              <a:rPr lang="lt-LT" sz="1000" dirty="0">
                <a:latin typeface="Cambria"/>
                <a:ea typeface="Cambria"/>
              </a:rPr>
              <a:t> </a:t>
            </a:r>
            <a:r>
              <a:rPr lang="lt-LT" sz="1000" dirty="0" err="1">
                <a:latin typeface="Cambria"/>
                <a:ea typeface="Cambria"/>
              </a:rPr>
              <a:t>Brandišauskienė</a:t>
            </a:r>
            <a:endParaRPr lang="lt-LT" sz="1000" dirty="0">
              <a:latin typeface="Cambria"/>
              <a:ea typeface="Cambria"/>
            </a:endParaRPr>
          </a:p>
          <a:p>
            <a:pPr algn="ctr"/>
            <a:r>
              <a:rPr lang="lt-LT" sz="700" dirty="0" err="1">
                <a:latin typeface="Cambria"/>
                <a:ea typeface="Cambria"/>
                <a:hlinkClick r:id="rId7"/>
              </a:rPr>
              <a:t>reda.brandisauskiene@prezidentas.lt</a:t>
            </a:r>
            <a:endParaRPr lang="lt-LT" sz="700" dirty="0">
              <a:latin typeface="Cambria"/>
              <a:ea typeface="Cambria"/>
            </a:endParaRPr>
          </a:p>
          <a:p>
            <a:pPr algn="ctr"/>
            <a:r>
              <a:rPr lang="lt-LT" sz="700" dirty="0">
                <a:latin typeface="Cambria"/>
                <a:ea typeface="Cambria"/>
              </a:rPr>
              <a:t> </a:t>
            </a:r>
            <a:endParaRPr lang="en-US" sz="700" dirty="0"/>
          </a:p>
        </p:txBody>
      </p:sp>
      <p:pic>
        <p:nvPicPr>
          <p:cNvPr id="22" name="Picture 21" descr="A picture containing food, drawing&#10;&#10;Description generated with very high confidence">
            <a:extLst>
              <a:ext uri="{FF2B5EF4-FFF2-40B4-BE49-F238E27FC236}">
                <a16:creationId xmlns:a16="http://schemas.microsoft.com/office/drawing/2014/main" id="{500D81F4-3950-443B-B311-5FED42718B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0431" y="41884"/>
            <a:ext cx="1515768" cy="6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7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1DBB07-9D74-4B57-84AD-B38CF084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860" y="194022"/>
            <a:ext cx="1393304" cy="574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09651-593D-4498-B97C-BF115FF88540}"/>
              </a:ext>
            </a:extLst>
          </p:cNvPr>
          <p:cNvSpPr txBox="1"/>
          <p:nvPr/>
        </p:nvSpPr>
        <p:spPr>
          <a:xfrm>
            <a:off x="655865" y="2370366"/>
            <a:ext cx="2389413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1050" b="1">
                <a:latin typeface="Cambria"/>
                <a:ea typeface="Cambria"/>
                <a:cs typeface="Segoe UI"/>
              </a:rPr>
              <a:t>Subsidiarumo principo įgyvendinimas </a:t>
            </a:r>
            <a:r>
              <a:rPr lang="lt-LT" sz="1050">
                <a:latin typeface="Cambria"/>
                <a:ea typeface="Cambria"/>
              </a:rPr>
              <a:t>–</a:t>
            </a:r>
            <a:r>
              <a:rPr lang="lt-LT" sz="1050">
                <a:latin typeface="Cambria"/>
                <a:ea typeface="Cambria"/>
                <a:cs typeface="Segoe UI"/>
              </a:rPr>
              <a:t> peržiūrint savivaldybių vykdomų, valstybės deleguotų ir savarankiškųjų, funkcijų pasiskirstymo efektyvumą.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5C41F7-E658-41E7-9BEE-E21DA597178F}"/>
              </a:ext>
            </a:extLst>
          </p:cNvPr>
          <p:cNvSpPr txBox="1"/>
          <p:nvPr/>
        </p:nvSpPr>
        <p:spPr>
          <a:xfrm>
            <a:off x="6629401" y="2370363"/>
            <a:ext cx="243704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1050" b="1">
                <a:latin typeface="Cambria"/>
                <a:ea typeface="Cambria"/>
              </a:rPr>
              <a:t>Mažėjanti regioninė atskirtis</a:t>
            </a:r>
            <a:r>
              <a:rPr lang="lt-LT" sz="1050">
                <a:latin typeface="Cambria"/>
                <a:ea typeface="Cambria"/>
              </a:rPr>
              <a:t> – tolygesnė regionų plėtra ir tvaresnis savivaldybių socialinio – ekonominio potencialo vystymas.  </a:t>
            </a:r>
          </a:p>
        </p:txBody>
      </p:sp>
      <p:sp>
        <p:nvSpPr>
          <p:cNvPr id="9" name="Google Shape;652;p22">
            <a:extLst>
              <a:ext uri="{FF2B5EF4-FFF2-40B4-BE49-F238E27FC236}">
                <a16:creationId xmlns:a16="http://schemas.microsoft.com/office/drawing/2014/main" id="{1AFE9668-2FC5-4713-9C30-AE50E371C198}"/>
              </a:ext>
            </a:extLst>
          </p:cNvPr>
          <p:cNvSpPr/>
          <p:nvPr/>
        </p:nvSpPr>
        <p:spPr>
          <a:xfrm>
            <a:off x="2959026" y="3679344"/>
            <a:ext cx="457033" cy="450723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b="1">
              <a:solidFill>
                <a:schemeClr val="tx1"/>
              </a:solidFill>
              <a:latin typeface="Cambria"/>
              <a:ea typeface="Cambria"/>
            </a:endParaRPr>
          </a:p>
        </p:txBody>
      </p:sp>
      <p:sp>
        <p:nvSpPr>
          <p:cNvPr id="11" name="Google Shape;655;p22">
            <a:extLst>
              <a:ext uri="{FF2B5EF4-FFF2-40B4-BE49-F238E27FC236}">
                <a16:creationId xmlns:a16="http://schemas.microsoft.com/office/drawing/2014/main" id="{4C9DA6D3-F755-49A2-A7B3-1796D73E41FA}"/>
              </a:ext>
            </a:extLst>
          </p:cNvPr>
          <p:cNvSpPr/>
          <p:nvPr/>
        </p:nvSpPr>
        <p:spPr>
          <a:xfrm>
            <a:off x="6114535" y="1370039"/>
            <a:ext cx="459781" cy="461578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>
              <a:solidFill>
                <a:schemeClr val="tx1"/>
              </a:solidFill>
              <a:latin typeface="Cambria"/>
              <a:ea typeface="Cambri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314AF4-FDB6-4CC7-AF40-04A9611D63E0}"/>
              </a:ext>
            </a:extLst>
          </p:cNvPr>
          <p:cNvSpPr txBox="1"/>
          <p:nvPr/>
        </p:nvSpPr>
        <p:spPr>
          <a:xfrm>
            <a:off x="6629400" y="1223557"/>
            <a:ext cx="244687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1050" b="1">
                <a:latin typeface="Cambria"/>
                <a:ea typeface="Cambria"/>
              </a:rPr>
              <a:t>Alternatyvūs finansavimo šaltiniai</a:t>
            </a:r>
            <a:r>
              <a:rPr lang="lt-LT" sz="1050">
                <a:latin typeface="Cambria"/>
                <a:ea typeface="Cambria"/>
              </a:rPr>
              <a:t> – savivaldybių finansavimo sistemos pokyčiai, leisiantys didinti savivaldybių pajamas.  </a:t>
            </a:r>
          </a:p>
        </p:txBody>
      </p:sp>
      <p:sp>
        <p:nvSpPr>
          <p:cNvPr id="13" name="Google Shape;657;p22">
            <a:extLst>
              <a:ext uri="{FF2B5EF4-FFF2-40B4-BE49-F238E27FC236}">
                <a16:creationId xmlns:a16="http://schemas.microsoft.com/office/drawing/2014/main" id="{4AE2E5D6-61AD-41D1-A149-E8FEE0A7A3A2}"/>
              </a:ext>
            </a:extLst>
          </p:cNvPr>
          <p:cNvSpPr/>
          <p:nvPr/>
        </p:nvSpPr>
        <p:spPr>
          <a:xfrm>
            <a:off x="134138" y="1370473"/>
            <a:ext cx="458333" cy="438416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3600" b="1">
              <a:solidFill>
                <a:srgbClr val="FFC000"/>
              </a:solidFill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230D5E49-8C15-4913-9CAC-383C580276BA}"/>
              </a:ext>
            </a:extLst>
          </p:cNvPr>
          <p:cNvSpPr/>
          <p:nvPr/>
        </p:nvSpPr>
        <p:spPr>
          <a:xfrm>
            <a:off x="342789" y="1538262"/>
            <a:ext cx="40821" cy="122464"/>
          </a:xfrm>
          <a:prstGeom prst="upArrow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48BA0-2A40-4DA8-86B0-AD94CCCA2889}"/>
              </a:ext>
            </a:extLst>
          </p:cNvPr>
          <p:cNvSpPr txBox="1"/>
          <p:nvPr/>
        </p:nvSpPr>
        <p:spPr>
          <a:xfrm>
            <a:off x="655863" y="1220561"/>
            <a:ext cx="221245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1050" b="1">
                <a:latin typeface="Cambria"/>
                <a:ea typeface="Cambria"/>
              </a:rPr>
              <a:t>Savarankiška ir atsakinga savivalda</a:t>
            </a:r>
            <a:r>
              <a:rPr lang="lt-LT" sz="1050">
                <a:latin typeface="Cambria"/>
                <a:ea typeface="Cambria"/>
              </a:rPr>
              <a:t> – fiskalinės decentralizacijos lygis priartės prie EBPO šalių vidurkio.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37A3C-5563-4AED-9265-0855A73BFBE7}"/>
              </a:ext>
            </a:extLst>
          </p:cNvPr>
          <p:cNvSpPr txBox="1"/>
          <p:nvPr/>
        </p:nvSpPr>
        <p:spPr>
          <a:xfrm>
            <a:off x="3450171" y="1220561"/>
            <a:ext cx="2664787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" sz="1050" b="1">
                <a:latin typeface="Cambria"/>
                <a:ea typeface="Cambria"/>
              </a:rPr>
              <a:t>Efektyvesnis valstybės lėšų panaudojimas</a:t>
            </a:r>
            <a:r>
              <a:rPr lang="lt" sz="1050">
                <a:latin typeface="Cambria"/>
                <a:ea typeface="Cambria"/>
              </a:rPr>
              <a:t> </a:t>
            </a:r>
            <a:r>
              <a:rPr lang="lt-LT" sz="1050">
                <a:latin typeface="Cambria"/>
                <a:ea typeface="Cambria"/>
              </a:rPr>
              <a:t>–</a:t>
            </a:r>
            <a:r>
              <a:rPr lang="lt" sz="1050">
                <a:latin typeface="Cambria"/>
                <a:ea typeface="Cambria"/>
              </a:rPr>
              <a:t> </a:t>
            </a:r>
            <a:r>
              <a:rPr lang="lt-LT" sz="1050">
                <a:latin typeface="Cambria"/>
                <a:ea typeface="Cambria"/>
              </a:rPr>
              <a:t>didesnis (finansinis) savarankiškumas leis efektyviau tvarkyti savivaldybių biudžetus ir teikti kokybiškesnes paslaugas gyventojams.</a:t>
            </a:r>
            <a:endParaRPr lang="en-US">
              <a:latin typeface="Cambria"/>
              <a:ea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20795-00D9-42D6-B445-89C1922663F8}"/>
              </a:ext>
            </a:extLst>
          </p:cNvPr>
          <p:cNvSpPr txBox="1"/>
          <p:nvPr/>
        </p:nvSpPr>
        <p:spPr>
          <a:xfrm>
            <a:off x="6627439" y="3496298"/>
            <a:ext cx="256630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1050" b="1">
                <a:latin typeface="Cambria"/>
                <a:ea typeface="Cambria"/>
              </a:rPr>
              <a:t>Projekto tęstinumas</a:t>
            </a:r>
            <a:r>
              <a:rPr lang="lt-LT" sz="1050">
                <a:latin typeface="Cambria"/>
                <a:ea typeface="Cambria"/>
              </a:rPr>
              <a:t> –savivaldybių savarankiškumo stiprinimo priemonių planas įtrauktas į būsimos Vyriausybės programą.</a:t>
            </a:r>
            <a:r>
              <a:rPr lang="en-US" sz="1050">
                <a:latin typeface="Cambria"/>
                <a:ea typeface="Cambria"/>
              </a:rPr>
              <a:t>​</a:t>
            </a:r>
            <a:endParaRPr lang="en-GB" sz="1050">
              <a:latin typeface="Cambria"/>
              <a:ea typeface="Cambria"/>
            </a:endParaRPr>
          </a:p>
        </p:txBody>
      </p:sp>
      <p:sp>
        <p:nvSpPr>
          <p:cNvPr id="19" name="Google Shape;401;p15">
            <a:extLst>
              <a:ext uri="{FF2B5EF4-FFF2-40B4-BE49-F238E27FC236}">
                <a16:creationId xmlns:a16="http://schemas.microsoft.com/office/drawing/2014/main" id="{43850337-C651-4017-B610-01B4A0F45005}"/>
              </a:ext>
            </a:extLst>
          </p:cNvPr>
          <p:cNvSpPr/>
          <p:nvPr/>
        </p:nvSpPr>
        <p:spPr>
          <a:xfrm>
            <a:off x="2955871" y="1394504"/>
            <a:ext cx="450019" cy="451683"/>
          </a:xfrm>
          <a:custGeom>
            <a:avLst/>
            <a:gdLst/>
            <a:ahLst/>
            <a:cxnLst/>
            <a:rect l="l" t="t" r="r" b="b"/>
            <a:pathLst>
              <a:path w="14713" h="14738" extrusionOk="0">
                <a:moveTo>
                  <a:pt x="7419" y="1"/>
                </a:moveTo>
                <a:cubicBezTo>
                  <a:pt x="3334" y="1"/>
                  <a:pt x="0" y="3359"/>
                  <a:pt x="0" y="7420"/>
                </a:cubicBezTo>
                <a:cubicBezTo>
                  <a:pt x="0" y="11505"/>
                  <a:pt x="3334" y="14738"/>
                  <a:pt x="7419" y="14738"/>
                </a:cubicBezTo>
                <a:cubicBezTo>
                  <a:pt x="11479" y="14738"/>
                  <a:pt x="14712" y="11505"/>
                  <a:pt x="14712" y="7420"/>
                </a:cubicBezTo>
                <a:cubicBezTo>
                  <a:pt x="14712" y="3359"/>
                  <a:pt x="11479" y="1"/>
                  <a:pt x="7419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b="1">
                <a:solidFill>
                  <a:schemeClr val="tx2">
                    <a:lumMod val="75000"/>
                  </a:schemeClr>
                </a:solidFill>
                <a:latin typeface="Cambria"/>
                <a:ea typeface="Cambria"/>
              </a:rPr>
              <a:t> </a:t>
            </a:r>
            <a:r>
              <a:rPr lang="en-GB" sz="600" b="1">
                <a:solidFill>
                  <a:schemeClr val="tx2">
                    <a:lumMod val="75000"/>
                  </a:schemeClr>
                </a:solidFill>
                <a:latin typeface="Cambria"/>
                <a:ea typeface="Cambria"/>
              </a:rPr>
              <a:t> </a:t>
            </a:r>
            <a:endParaRPr lang="en-GB" sz="1600" b="1">
              <a:solidFill>
                <a:schemeClr val="tx2">
                  <a:lumMod val="75000"/>
                </a:schemeClr>
              </a:solidFill>
              <a:latin typeface="Cambria"/>
              <a:ea typeface="Cambria"/>
            </a:endParaRPr>
          </a:p>
        </p:txBody>
      </p:sp>
      <p:sp>
        <p:nvSpPr>
          <p:cNvPr id="20" name="Google Shape;652;p22">
            <a:extLst>
              <a:ext uri="{FF2B5EF4-FFF2-40B4-BE49-F238E27FC236}">
                <a16:creationId xmlns:a16="http://schemas.microsoft.com/office/drawing/2014/main" id="{3A6C1839-CA5A-4001-ABEC-6189D2207032}"/>
              </a:ext>
            </a:extLst>
          </p:cNvPr>
          <p:cNvSpPr/>
          <p:nvPr/>
        </p:nvSpPr>
        <p:spPr>
          <a:xfrm>
            <a:off x="135542" y="3665737"/>
            <a:ext cx="457033" cy="450723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2" name="Google Shape;657;p22">
            <a:extLst>
              <a:ext uri="{FF2B5EF4-FFF2-40B4-BE49-F238E27FC236}">
                <a16:creationId xmlns:a16="http://schemas.microsoft.com/office/drawing/2014/main" id="{49945DAB-35A2-4B5D-A846-3E88D6203DBB}"/>
              </a:ext>
            </a:extLst>
          </p:cNvPr>
          <p:cNvSpPr/>
          <p:nvPr/>
        </p:nvSpPr>
        <p:spPr>
          <a:xfrm>
            <a:off x="134137" y="2527081"/>
            <a:ext cx="458333" cy="438416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8D1F38-0318-422D-B48C-B329D55C9FFD}"/>
              </a:ext>
            </a:extLst>
          </p:cNvPr>
          <p:cNvSpPr txBox="1"/>
          <p:nvPr/>
        </p:nvSpPr>
        <p:spPr>
          <a:xfrm>
            <a:off x="590034" y="248465"/>
            <a:ext cx="76300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lt-LT" sz="2400">
                <a:latin typeface="Barlow Condensed"/>
              </a:rPr>
              <a:t>Pokyčiai, kurių siekiame</a:t>
            </a:r>
          </a:p>
        </p:txBody>
      </p:sp>
      <p:sp>
        <p:nvSpPr>
          <p:cNvPr id="23" name="Google Shape;655;p22">
            <a:extLst>
              <a:ext uri="{FF2B5EF4-FFF2-40B4-BE49-F238E27FC236}">
                <a16:creationId xmlns:a16="http://schemas.microsoft.com/office/drawing/2014/main" id="{01818097-33E2-4CCD-83DD-5986190A30BB}"/>
              </a:ext>
            </a:extLst>
          </p:cNvPr>
          <p:cNvSpPr/>
          <p:nvPr/>
        </p:nvSpPr>
        <p:spPr>
          <a:xfrm>
            <a:off x="2957678" y="2506235"/>
            <a:ext cx="459781" cy="461578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>
              <a:solidFill>
                <a:schemeClr val="tx1"/>
              </a:solidFill>
              <a:latin typeface="Cambria"/>
              <a:ea typeface="Cambria"/>
            </a:endParaRPr>
          </a:p>
        </p:txBody>
      </p:sp>
      <p:pic>
        <p:nvPicPr>
          <p:cNvPr id="17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943CD5E-DED9-461B-9DC3-6E008AB04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" y="2594883"/>
            <a:ext cx="321129" cy="300718"/>
          </a:xfrm>
          <a:prstGeom prst="rect">
            <a:avLst/>
          </a:prstGeom>
        </p:spPr>
      </p:pic>
      <p:pic>
        <p:nvPicPr>
          <p:cNvPr id="29" name="Picture 2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14BB2CC-231A-4C2E-85C6-A56905CAB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487" y="1445078"/>
            <a:ext cx="382362" cy="355148"/>
          </a:xfrm>
          <a:prstGeom prst="rect">
            <a:avLst/>
          </a:prstGeom>
        </p:spPr>
      </p:pic>
      <p:pic>
        <p:nvPicPr>
          <p:cNvPr id="3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60B6F38-6CDF-4E50-9894-DC06214F7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578" y="1451883"/>
            <a:ext cx="266700" cy="287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2799D0-516F-4DD4-B9ED-8A4E166F6A82}"/>
              </a:ext>
            </a:extLst>
          </p:cNvPr>
          <p:cNvSpPr txBox="1"/>
          <p:nvPr/>
        </p:nvSpPr>
        <p:spPr>
          <a:xfrm>
            <a:off x="3499757" y="3492954"/>
            <a:ext cx="2351314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" sz="1050" b="1">
                <a:latin typeface="Cambria"/>
                <a:ea typeface="Cambria"/>
              </a:rPr>
              <a:t>Didesnė savivaldos atsakomybė </a:t>
            </a:r>
            <a:r>
              <a:rPr lang="lt-LT" sz="1050">
                <a:latin typeface="Cambria"/>
                <a:ea typeface="Cambria"/>
              </a:rPr>
              <a:t>–</a:t>
            </a:r>
            <a:r>
              <a:rPr lang="lt" sz="1050">
                <a:latin typeface="Cambria"/>
                <a:ea typeface="Cambria"/>
              </a:rPr>
              <a:t>didesnis atskaitingumas vietos bendruomenei ir aktyvesnis piliečių įsitraukimas į demokratinius procesus. </a:t>
            </a:r>
            <a:endParaRPr lang="en-US">
              <a:latin typeface="Cambria"/>
              <a:ea typeface="Cambri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80AD04-59B0-4229-B353-876768612038}"/>
              </a:ext>
            </a:extLst>
          </p:cNvPr>
          <p:cNvSpPr txBox="1"/>
          <p:nvPr/>
        </p:nvSpPr>
        <p:spPr>
          <a:xfrm>
            <a:off x="3417514" y="2194094"/>
            <a:ext cx="2586717" cy="12234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1050" b="1">
                <a:latin typeface="Cambria"/>
                <a:ea typeface="Cambria"/>
              </a:rPr>
              <a:t>Atliepti individualūs savivaldybių ir jų gyventojų poreikiai – </a:t>
            </a:r>
            <a:r>
              <a:rPr lang="lt-LT" sz="1050">
                <a:latin typeface="Cambria"/>
                <a:ea typeface="Cambria"/>
              </a:rPr>
              <a:t>keisti regioninės politikos požiūrį, problemas kildinant iš apačios, kai konkretaus žmogaus, miesto ir regiono poreikiams patenkinti sutelkiamos vietos savivaldos, regiono ir valstybės turimos priemonės.</a:t>
            </a:r>
          </a:p>
        </p:txBody>
      </p:sp>
      <p:sp>
        <p:nvSpPr>
          <p:cNvPr id="26" name="Google Shape;657;p22">
            <a:extLst>
              <a:ext uri="{FF2B5EF4-FFF2-40B4-BE49-F238E27FC236}">
                <a16:creationId xmlns:a16="http://schemas.microsoft.com/office/drawing/2014/main" id="{DC269543-2F20-41A5-971D-0EB45D7DC31F}"/>
              </a:ext>
            </a:extLst>
          </p:cNvPr>
          <p:cNvSpPr/>
          <p:nvPr/>
        </p:nvSpPr>
        <p:spPr>
          <a:xfrm>
            <a:off x="6114475" y="2527081"/>
            <a:ext cx="458333" cy="438416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1600" b="1">
              <a:solidFill>
                <a:schemeClr val="tx1"/>
              </a:solidFill>
              <a:latin typeface="Cambria"/>
              <a:ea typeface="Cambria"/>
            </a:endParaRPr>
          </a:p>
        </p:txBody>
      </p:sp>
      <p:sp>
        <p:nvSpPr>
          <p:cNvPr id="30" name="Google Shape;652;p22">
            <a:extLst>
              <a:ext uri="{FF2B5EF4-FFF2-40B4-BE49-F238E27FC236}">
                <a16:creationId xmlns:a16="http://schemas.microsoft.com/office/drawing/2014/main" id="{50A29036-A73B-4C08-8CFE-55435B8A8885}"/>
              </a:ext>
            </a:extLst>
          </p:cNvPr>
          <p:cNvSpPr/>
          <p:nvPr/>
        </p:nvSpPr>
        <p:spPr>
          <a:xfrm>
            <a:off x="6115882" y="3665737"/>
            <a:ext cx="457033" cy="450723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b="1">
              <a:solidFill>
                <a:schemeClr val="tx1"/>
              </a:solidFill>
              <a:latin typeface="Cambria"/>
              <a:ea typeface="Cambri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73353-BE5A-46F7-B75F-EC4F9A0DB237}"/>
              </a:ext>
            </a:extLst>
          </p:cNvPr>
          <p:cNvSpPr txBox="1"/>
          <p:nvPr/>
        </p:nvSpPr>
        <p:spPr>
          <a:xfrm>
            <a:off x="655866" y="3492955"/>
            <a:ext cx="236219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1050" b="1">
                <a:latin typeface="Cambria"/>
                <a:ea typeface="Cambria"/>
                <a:cs typeface="Segoe UI"/>
              </a:rPr>
              <a:t>Pasitikėjimas ir partnerystė </a:t>
            </a:r>
            <a:r>
              <a:rPr lang="lt-LT" sz="1050">
                <a:latin typeface="Cambria"/>
                <a:ea typeface="Cambria"/>
              </a:rPr>
              <a:t>–</a:t>
            </a:r>
            <a:endParaRPr lang="en-US">
              <a:latin typeface="Cambria"/>
              <a:ea typeface="Cambria"/>
            </a:endParaRPr>
          </a:p>
          <a:p>
            <a:r>
              <a:rPr lang="lt-LT" sz="1050">
                <a:latin typeface="Cambria"/>
                <a:ea typeface="Cambria"/>
                <a:cs typeface="Segoe UI"/>
              </a:rPr>
              <a:t>menką centrinės valdžios ir vietos savivaldos bendradarbiavimą keisti į lygiavertę partnerystę.</a:t>
            </a:r>
            <a:endParaRPr lang="lt-LT">
              <a:latin typeface="Cambria"/>
              <a:ea typeface="Cambria"/>
            </a:endParaRPr>
          </a:p>
        </p:txBody>
      </p:sp>
      <p:pic>
        <p:nvPicPr>
          <p:cNvPr id="2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1FCDABA-1D63-4B89-B415-E9A76E476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220" y="3724275"/>
            <a:ext cx="334736" cy="355147"/>
          </a:xfrm>
          <a:prstGeom prst="rect">
            <a:avLst/>
          </a:prstGeom>
        </p:spPr>
      </p:pic>
      <p:pic>
        <p:nvPicPr>
          <p:cNvPr id="27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2F36B47-CD70-42C0-943D-BE43217F08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0364" y="3737882"/>
            <a:ext cx="321129" cy="300718"/>
          </a:xfrm>
          <a:prstGeom prst="rect">
            <a:avLst/>
          </a:prstGeom>
        </p:spPr>
      </p:pic>
      <p:pic>
        <p:nvPicPr>
          <p:cNvPr id="12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A753A08-D818-48A7-B1F3-5EAE6C269A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3096" y="3697061"/>
            <a:ext cx="361951" cy="341540"/>
          </a:xfrm>
          <a:prstGeom prst="rect">
            <a:avLst/>
          </a:prstGeom>
        </p:spPr>
      </p:pic>
      <p:pic>
        <p:nvPicPr>
          <p:cNvPr id="16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6B3FB44-AF6C-45B7-A0AA-A47C5AE01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9954" y="2554061"/>
            <a:ext cx="361950" cy="361950"/>
          </a:xfrm>
          <a:prstGeom prst="rect">
            <a:avLst/>
          </a:prstGeom>
        </p:spPr>
      </p:pic>
      <p:pic>
        <p:nvPicPr>
          <p:cNvPr id="18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300D11C-2796-40C8-9DE9-3E4594719F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900" y="2554060"/>
            <a:ext cx="348344" cy="3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B1DBB07-9D74-4B57-84AD-B38CF084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780" y="4569426"/>
            <a:ext cx="1393304" cy="574074"/>
          </a:xfrm>
          <a:prstGeom prst="rect">
            <a:avLst/>
          </a:prstGeom>
        </p:spPr>
      </p:pic>
      <p:sp>
        <p:nvSpPr>
          <p:cNvPr id="3" name="Shape 169">
            <a:extLst>
              <a:ext uri="{FF2B5EF4-FFF2-40B4-BE49-F238E27FC236}">
                <a16:creationId xmlns:a16="http://schemas.microsoft.com/office/drawing/2014/main" id="{9E6D887F-0E7D-4BC5-9282-77B9745F7705}"/>
              </a:ext>
            </a:extLst>
          </p:cNvPr>
          <p:cNvSpPr txBox="1">
            <a:spLocks/>
          </p:cNvSpPr>
          <p:nvPr/>
        </p:nvSpPr>
        <p:spPr>
          <a:xfrm>
            <a:off x="457201" y="27385"/>
            <a:ext cx="8229600" cy="85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endParaRPr lang="lt" sz="320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FC982A-7B18-4E6B-83B4-0C53A9B9E2B8}"/>
              </a:ext>
            </a:extLst>
          </p:cNvPr>
          <p:cNvSpPr txBox="1"/>
          <p:nvPr/>
        </p:nvSpPr>
        <p:spPr>
          <a:xfrm>
            <a:off x="2804076" y="2113879"/>
            <a:ext cx="1867571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b="1">
                <a:solidFill>
                  <a:schemeClr val="accent1">
                    <a:lumMod val="75000"/>
                  </a:schemeClr>
                </a:solidFill>
                <a:latin typeface="Cambria"/>
                <a:ea typeface="Cambria"/>
              </a:rPr>
              <a:t>Savivalda</a:t>
            </a:r>
            <a:endParaRPr lang="lt-LT">
              <a:solidFill>
                <a:schemeClr val="accent1">
                  <a:lumMod val="75000"/>
                </a:schemeClr>
              </a:solidFill>
              <a:latin typeface="Cambria"/>
              <a:ea typeface="Cambria"/>
            </a:endParaRPr>
          </a:p>
          <a:p>
            <a:pPr algn="ctr"/>
            <a:endParaRPr lang="lt-LT" sz="1200" b="1">
              <a:latin typeface="Cambria"/>
              <a:ea typeface="Cambria"/>
            </a:endParaRPr>
          </a:p>
          <a:p>
            <a:pPr algn="ctr"/>
            <a:r>
              <a:rPr lang="lt-LT">
                <a:latin typeface="Cambria"/>
                <a:ea typeface="Cambria"/>
              </a:rPr>
              <a:t>60 savivaldybių</a:t>
            </a:r>
          </a:p>
          <a:p>
            <a:pPr algn="ctr"/>
            <a:r>
              <a:rPr lang="lt-LT">
                <a:latin typeface="Cambria"/>
                <a:ea typeface="Cambria"/>
              </a:rPr>
              <a:t>Lietuvos savivaldybių asociacija</a:t>
            </a:r>
          </a:p>
          <a:p>
            <a:pPr algn="ctr"/>
            <a:r>
              <a:rPr lang="lt-LT">
                <a:latin typeface="Cambria"/>
                <a:ea typeface="Cambria"/>
              </a:rPr>
              <a:t>LVBOS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F6A9E-EFB5-456D-B552-7612F4FA1658}"/>
              </a:ext>
            </a:extLst>
          </p:cNvPr>
          <p:cNvSpPr txBox="1"/>
          <p:nvPr/>
        </p:nvSpPr>
        <p:spPr>
          <a:xfrm>
            <a:off x="6844224" y="2115556"/>
            <a:ext cx="1819406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b="1">
                <a:solidFill>
                  <a:schemeClr val="accent5"/>
                </a:solidFill>
                <a:latin typeface="Cambria"/>
                <a:ea typeface="Cambria"/>
              </a:rPr>
              <a:t>Politinės partijos</a:t>
            </a:r>
          </a:p>
          <a:p>
            <a:pPr algn="ctr"/>
            <a:endParaRPr lang="en-US" sz="1200" b="1">
              <a:latin typeface="Cambria"/>
              <a:ea typeface="Cambria"/>
            </a:endParaRPr>
          </a:p>
          <a:p>
            <a:pPr algn="ctr"/>
            <a:endParaRPr lang="en-US" sz="1200">
              <a:latin typeface="Cambria"/>
              <a:ea typeface="Cambria"/>
            </a:endParaRPr>
          </a:p>
          <a:p>
            <a:endParaRPr lang="en-US" sz="1200">
              <a:latin typeface="Cambria"/>
              <a:ea typeface="Cambri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19B65-4FD1-4162-AB84-445E2F7BEEFC}"/>
              </a:ext>
            </a:extLst>
          </p:cNvPr>
          <p:cNvSpPr txBox="1"/>
          <p:nvPr/>
        </p:nvSpPr>
        <p:spPr>
          <a:xfrm>
            <a:off x="4857654" y="2114938"/>
            <a:ext cx="1818288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b="1">
                <a:solidFill>
                  <a:schemeClr val="tx2"/>
                </a:solidFill>
                <a:latin typeface="Cambria"/>
                <a:ea typeface="Cambria"/>
              </a:rPr>
              <a:t>Ekspertai</a:t>
            </a:r>
            <a:endParaRPr lang="lt-LT">
              <a:solidFill>
                <a:schemeClr val="tx2"/>
              </a:solidFill>
              <a:latin typeface="Cambria"/>
              <a:ea typeface="Cambria"/>
            </a:endParaRPr>
          </a:p>
          <a:p>
            <a:pPr algn="ctr"/>
            <a:endParaRPr lang="lt-LT" sz="1200">
              <a:latin typeface="Cambria"/>
              <a:ea typeface="Cambria"/>
            </a:endParaRPr>
          </a:p>
          <a:p>
            <a:pPr algn="ctr"/>
            <a:r>
              <a:rPr lang="lt-LT">
                <a:latin typeface="Cambria"/>
                <a:ea typeface="Cambria"/>
              </a:rPr>
              <a:t>EBPO</a:t>
            </a:r>
          </a:p>
          <a:p>
            <a:pPr algn="ctr"/>
            <a:r>
              <a:rPr lang="lt-LT">
                <a:latin typeface="Cambria"/>
                <a:ea typeface="Cambria"/>
              </a:rPr>
              <a:t>STRATA</a:t>
            </a:r>
          </a:p>
          <a:p>
            <a:pPr algn="ctr"/>
            <a:r>
              <a:rPr lang="lt-LT">
                <a:latin typeface="Cambria"/>
                <a:ea typeface="Cambria"/>
              </a:rPr>
              <a:t>EK atstovybė Lietuvoje</a:t>
            </a:r>
          </a:p>
          <a:p>
            <a:pPr algn="ctr"/>
            <a:r>
              <a:rPr lang="lt-LT">
                <a:latin typeface="Cambria"/>
                <a:ea typeface="Cambria"/>
              </a:rPr>
              <a:t>Akademinė bendruomenė</a:t>
            </a:r>
          </a:p>
          <a:p>
            <a:pPr algn="ctr"/>
            <a:r>
              <a:rPr lang="lt-LT">
                <a:latin typeface="Cambria"/>
                <a:ea typeface="Cambria"/>
              </a:rPr>
              <a:t>Tyrimų institutai</a:t>
            </a:r>
          </a:p>
          <a:p>
            <a:pPr algn="ctr"/>
            <a:r>
              <a:rPr lang="lt-LT">
                <a:latin typeface="Cambria"/>
                <a:ea typeface="Cambria"/>
              </a:rPr>
              <a:t>NVO</a:t>
            </a:r>
          </a:p>
          <a:p>
            <a:pPr algn="ctr"/>
            <a:r>
              <a:rPr lang="lt-LT">
                <a:latin typeface="Cambria"/>
                <a:ea typeface="Cambria"/>
              </a:rPr>
              <a:t>Asociacijos</a:t>
            </a:r>
          </a:p>
          <a:p>
            <a:pPr algn="ctr"/>
            <a:r>
              <a:rPr lang="lt-LT">
                <a:latin typeface="Cambria"/>
                <a:ea typeface="Cambria"/>
              </a:rPr>
              <a:t>Kt.</a:t>
            </a:r>
          </a:p>
        </p:txBody>
      </p:sp>
      <p:sp>
        <p:nvSpPr>
          <p:cNvPr id="32" name="Google Shape;652;p22">
            <a:extLst>
              <a:ext uri="{FF2B5EF4-FFF2-40B4-BE49-F238E27FC236}">
                <a16:creationId xmlns:a16="http://schemas.microsoft.com/office/drawing/2014/main" id="{086755BF-D55B-4242-847C-970B9F1C68B8}"/>
              </a:ext>
            </a:extLst>
          </p:cNvPr>
          <p:cNvSpPr/>
          <p:nvPr/>
        </p:nvSpPr>
        <p:spPr>
          <a:xfrm>
            <a:off x="3330015" y="1114949"/>
            <a:ext cx="790574" cy="828242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55;p22">
            <a:extLst>
              <a:ext uri="{FF2B5EF4-FFF2-40B4-BE49-F238E27FC236}">
                <a16:creationId xmlns:a16="http://schemas.microsoft.com/office/drawing/2014/main" id="{E04F154D-45EE-415A-8CE6-FFA918E617D9}"/>
              </a:ext>
            </a:extLst>
          </p:cNvPr>
          <p:cNvSpPr/>
          <p:nvPr/>
        </p:nvSpPr>
        <p:spPr>
          <a:xfrm>
            <a:off x="1210360" y="1120902"/>
            <a:ext cx="803417" cy="828242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656;p22">
            <a:extLst>
              <a:ext uri="{FF2B5EF4-FFF2-40B4-BE49-F238E27FC236}">
                <a16:creationId xmlns:a16="http://schemas.microsoft.com/office/drawing/2014/main" id="{26BF298B-15CB-4AE8-9EA9-53294487B828}"/>
              </a:ext>
            </a:extLst>
          </p:cNvPr>
          <p:cNvSpPr/>
          <p:nvPr/>
        </p:nvSpPr>
        <p:spPr>
          <a:xfrm>
            <a:off x="5375499" y="1153356"/>
            <a:ext cx="784152" cy="789714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rgbClr val="01879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657;p22">
            <a:extLst>
              <a:ext uri="{FF2B5EF4-FFF2-40B4-BE49-F238E27FC236}">
                <a16:creationId xmlns:a16="http://schemas.microsoft.com/office/drawing/2014/main" id="{224ED91E-4C07-4D4C-916C-5559506EA62B}"/>
              </a:ext>
            </a:extLst>
          </p:cNvPr>
          <p:cNvSpPr/>
          <p:nvPr/>
        </p:nvSpPr>
        <p:spPr>
          <a:xfrm>
            <a:off x="7362132" y="1141491"/>
            <a:ext cx="803417" cy="815399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58;p22">
            <a:extLst>
              <a:ext uri="{FF2B5EF4-FFF2-40B4-BE49-F238E27FC236}">
                <a16:creationId xmlns:a16="http://schemas.microsoft.com/office/drawing/2014/main" id="{1C6E282E-72C0-4231-868A-83FD4067C449}"/>
              </a:ext>
            </a:extLst>
          </p:cNvPr>
          <p:cNvSpPr/>
          <p:nvPr/>
        </p:nvSpPr>
        <p:spPr>
          <a:xfrm>
            <a:off x="1452622" y="1344564"/>
            <a:ext cx="349421" cy="352036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hape 169">
            <a:extLst>
              <a:ext uri="{FF2B5EF4-FFF2-40B4-BE49-F238E27FC236}">
                <a16:creationId xmlns:a16="http://schemas.microsoft.com/office/drawing/2014/main" id="{1809DD45-3DA9-4CAD-966A-09CA3E8839BD}"/>
              </a:ext>
            </a:extLst>
          </p:cNvPr>
          <p:cNvSpPr txBox="1">
            <a:spLocks/>
          </p:cNvSpPr>
          <p:nvPr/>
        </p:nvSpPr>
        <p:spPr>
          <a:xfrm>
            <a:off x="2801991" y="-70736"/>
            <a:ext cx="8221436" cy="73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lt" sz="2800">
                <a:solidFill>
                  <a:srgbClr val="000000"/>
                </a:solidFill>
              </a:rPr>
              <a:t>Suinteresuotos šalys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FD509D8-F339-431F-910F-7C75BC48F303}"/>
              </a:ext>
            </a:extLst>
          </p:cNvPr>
          <p:cNvSpPr txBox="1"/>
          <p:nvPr/>
        </p:nvSpPr>
        <p:spPr>
          <a:xfrm>
            <a:off x="515820" y="2113878"/>
            <a:ext cx="2258096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b="1">
                <a:solidFill>
                  <a:schemeClr val="accent4"/>
                </a:solidFill>
                <a:latin typeface="Cambria"/>
                <a:ea typeface="Cambria"/>
              </a:rPr>
              <a:t>Nacionalinės institucijos</a:t>
            </a:r>
            <a:endParaRPr lang="lt-LT">
              <a:solidFill>
                <a:schemeClr val="accent4"/>
              </a:solidFill>
              <a:latin typeface="Cambria"/>
              <a:ea typeface="Cambria"/>
            </a:endParaRPr>
          </a:p>
          <a:p>
            <a:pPr algn="ctr"/>
            <a:endParaRPr lang="lt-LT" sz="1200" b="1">
              <a:latin typeface="Cambria"/>
              <a:ea typeface="Cambria"/>
            </a:endParaRPr>
          </a:p>
          <a:p>
            <a:pPr algn="ctr"/>
            <a:r>
              <a:rPr lang="lt-LT">
                <a:latin typeface="Cambria"/>
                <a:ea typeface="Cambria"/>
              </a:rPr>
              <a:t>LR Seimas (VVSK)</a:t>
            </a:r>
          </a:p>
          <a:p>
            <a:pPr algn="ctr"/>
            <a:r>
              <a:rPr lang="lt-LT">
                <a:latin typeface="Cambria"/>
                <a:ea typeface="Cambria"/>
              </a:rPr>
              <a:t>LR Prezidentūra</a:t>
            </a:r>
          </a:p>
          <a:p>
            <a:pPr algn="ctr"/>
            <a:r>
              <a:rPr lang="lt-LT">
                <a:latin typeface="Cambria"/>
                <a:ea typeface="Cambria"/>
              </a:rPr>
              <a:t>LR Vyriausybė</a:t>
            </a:r>
          </a:p>
          <a:p>
            <a:pPr algn="ctr"/>
            <a:r>
              <a:rPr lang="lt-LT">
                <a:latin typeface="Cambria"/>
                <a:ea typeface="Cambria"/>
              </a:rPr>
              <a:t>VRM ir RPD</a:t>
            </a:r>
          </a:p>
          <a:p>
            <a:pPr algn="ctr"/>
            <a:r>
              <a:rPr lang="lt-LT">
                <a:latin typeface="Cambria"/>
                <a:ea typeface="Cambria"/>
              </a:rPr>
              <a:t>FM ir CPVA</a:t>
            </a:r>
          </a:p>
          <a:p>
            <a:pPr algn="ctr"/>
            <a:r>
              <a:rPr lang="lt-LT">
                <a:latin typeface="Cambria"/>
                <a:ea typeface="Cambria"/>
              </a:rPr>
              <a:t>Valstybės kontrolė</a:t>
            </a:r>
          </a:p>
          <a:p>
            <a:pPr algn="ctr"/>
            <a:r>
              <a:rPr lang="lt-LT">
                <a:latin typeface="Cambria"/>
                <a:ea typeface="Cambria"/>
              </a:rPr>
              <a:t>Lietuvos bankas</a:t>
            </a:r>
          </a:p>
          <a:p>
            <a:pPr algn="ctr"/>
            <a:r>
              <a:rPr lang="lt-LT">
                <a:latin typeface="Cambria"/>
                <a:ea typeface="Cambria"/>
              </a:rPr>
              <a:t>Kt.</a:t>
            </a:r>
          </a:p>
        </p:txBody>
      </p:sp>
      <p:sp>
        <p:nvSpPr>
          <p:cNvPr id="24" name="Google Shape;658;p22">
            <a:extLst>
              <a:ext uri="{FF2B5EF4-FFF2-40B4-BE49-F238E27FC236}">
                <a16:creationId xmlns:a16="http://schemas.microsoft.com/office/drawing/2014/main" id="{336574FA-EA02-40C1-953F-A3F12C76964F}"/>
              </a:ext>
            </a:extLst>
          </p:cNvPr>
          <p:cNvSpPr/>
          <p:nvPr/>
        </p:nvSpPr>
        <p:spPr>
          <a:xfrm>
            <a:off x="5594637" y="1351367"/>
            <a:ext cx="349421" cy="352036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58;p22">
            <a:extLst>
              <a:ext uri="{FF2B5EF4-FFF2-40B4-BE49-F238E27FC236}">
                <a16:creationId xmlns:a16="http://schemas.microsoft.com/office/drawing/2014/main" id="{00307425-1F3A-47BC-B370-F3BB73774C7D}"/>
              </a:ext>
            </a:extLst>
          </p:cNvPr>
          <p:cNvSpPr/>
          <p:nvPr/>
        </p:nvSpPr>
        <p:spPr>
          <a:xfrm>
            <a:off x="3564791" y="1339120"/>
            <a:ext cx="349421" cy="352036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D04776-4C22-436E-B4BE-0FB6C9A38ECF}"/>
              </a:ext>
            </a:extLst>
          </p:cNvPr>
          <p:cNvSpPr txBox="1"/>
          <p:nvPr/>
        </p:nvSpPr>
        <p:spPr>
          <a:xfrm>
            <a:off x="6377668" y="2547257"/>
            <a:ext cx="2743200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>
                <a:latin typeface="Cambria"/>
                <a:ea typeface="Cambria"/>
              </a:rPr>
              <a:t>LVŽS</a:t>
            </a:r>
          </a:p>
          <a:p>
            <a:pPr algn="ctr"/>
            <a:r>
              <a:rPr lang="lt-LT">
                <a:latin typeface="Cambria"/>
                <a:ea typeface="Cambria"/>
                <a:cs typeface="Segoe UI"/>
              </a:rPr>
              <a:t>TS-LKD</a:t>
            </a:r>
            <a:br>
              <a:rPr lang="lt-LT">
                <a:latin typeface="Cambria"/>
                <a:ea typeface="Cambria"/>
                <a:cs typeface="Segoe UI"/>
              </a:rPr>
            </a:br>
            <a:r>
              <a:rPr lang="lt-LT">
                <a:latin typeface="Cambria"/>
                <a:ea typeface="Cambria"/>
              </a:rPr>
              <a:t>LSDDP</a:t>
            </a:r>
            <a:endParaRPr lang="lt-LT">
              <a:latin typeface="Cambria"/>
              <a:ea typeface="Cambria"/>
              <a:cs typeface="Segoe UI"/>
            </a:endParaRPr>
          </a:p>
          <a:p>
            <a:pPr algn="ctr"/>
            <a:r>
              <a:rPr lang="lt-LT">
                <a:latin typeface="Cambria"/>
                <a:ea typeface="Cambria"/>
                <a:cs typeface="Segoe UI"/>
              </a:rPr>
              <a:t>LRLS</a:t>
            </a:r>
            <a:br>
              <a:rPr lang="lt-LT">
                <a:latin typeface="Cambria"/>
                <a:ea typeface="Cambria"/>
                <a:cs typeface="Segoe UI"/>
              </a:rPr>
            </a:br>
            <a:r>
              <a:rPr lang="lt-LT">
                <a:latin typeface="Cambria"/>
                <a:ea typeface="Cambria"/>
                <a:cs typeface="Segoe UI"/>
              </a:rPr>
              <a:t>LSDP</a:t>
            </a:r>
          </a:p>
          <a:p>
            <a:pPr algn="ctr"/>
            <a:r>
              <a:rPr lang="lt-LT">
                <a:latin typeface="Cambria"/>
                <a:ea typeface="Cambria"/>
              </a:rPr>
              <a:t>LLRA-KŠS</a:t>
            </a:r>
            <a:endParaRPr lang="lt-LT">
              <a:latin typeface="Cambria"/>
              <a:ea typeface="Cambria"/>
              <a:cs typeface="Segoe UI"/>
            </a:endParaRPr>
          </a:p>
          <a:p>
            <a:pPr algn="ctr"/>
            <a:r>
              <a:rPr lang="lt-LT">
                <a:latin typeface="Cambria"/>
                <a:ea typeface="Cambria"/>
              </a:rPr>
              <a:t>LLP</a:t>
            </a:r>
            <a:endParaRPr lang="lt-LT">
              <a:latin typeface="Cambria"/>
              <a:ea typeface="Cambria"/>
              <a:cs typeface="Segoe UI"/>
            </a:endParaRPr>
          </a:p>
          <a:p>
            <a:pPr algn="ctr"/>
            <a:r>
              <a:rPr lang="lt-LT">
                <a:latin typeface="Cambria"/>
                <a:ea typeface="Cambria"/>
              </a:rPr>
              <a:t>TT (L</a:t>
            </a:r>
            <a:r>
              <a:rPr lang="en-GB">
                <a:latin typeface="Cambria"/>
                <a:ea typeface="Cambria"/>
              </a:rPr>
              <a:t>T</a:t>
            </a:r>
            <a:r>
              <a:rPr lang="lt-LT">
                <a:latin typeface="Cambria"/>
                <a:ea typeface="Cambria"/>
              </a:rPr>
              <a:t>)</a:t>
            </a:r>
            <a:endParaRPr lang="lt-LT">
              <a:latin typeface="Cambria"/>
              <a:ea typeface="Cambria"/>
              <a:cs typeface="Segoe UI"/>
            </a:endParaRPr>
          </a:p>
          <a:p>
            <a:pPr algn="ctr"/>
            <a:r>
              <a:rPr lang="lt-LT">
                <a:latin typeface="Cambria"/>
                <a:ea typeface="Cambria"/>
                <a:cs typeface="Segoe UI"/>
              </a:rPr>
              <a:t>DP</a:t>
            </a:r>
            <a:br>
              <a:rPr lang="lt-LT">
                <a:latin typeface="Cambria"/>
                <a:ea typeface="Cambria"/>
                <a:cs typeface="Segoe UI"/>
              </a:rPr>
            </a:br>
            <a:endParaRPr lang="lt-LT" sz="1200">
              <a:latin typeface="Cambria"/>
              <a:ea typeface="Cambria"/>
              <a:cs typeface="Segoe UI"/>
            </a:endParaRPr>
          </a:p>
          <a:p>
            <a:pPr algn="ctr"/>
            <a:r>
              <a:rPr lang="lt-LT">
                <a:solidFill>
                  <a:srgbClr val="E9E6E1"/>
                </a:solidFill>
                <a:latin typeface="Cambria"/>
                <a:ea typeface="Cambria"/>
                <a:cs typeface="Segoe UI"/>
              </a:rPr>
              <a:t>Kt.</a:t>
            </a:r>
          </a:p>
        </p:txBody>
      </p:sp>
      <p:sp>
        <p:nvSpPr>
          <p:cNvPr id="26" name="Google Shape;658;p22">
            <a:extLst>
              <a:ext uri="{FF2B5EF4-FFF2-40B4-BE49-F238E27FC236}">
                <a16:creationId xmlns:a16="http://schemas.microsoft.com/office/drawing/2014/main" id="{95B2A840-4E8B-4A1D-8188-6EC7CCFEF281}"/>
              </a:ext>
            </a:extLst>
          </p:cNvPr>
          <p:cNvSpPr/>
          <p:nvPr/>
        </p:nvSpPr>
        <p:spPr>
          <a:xfrm>
            <a:off x="7588082" y="1358170"/>
            <a:ext cx="349421" cy="352036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9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04;p19">
            <a:extLst>
              <a:ext uri="{FF2B5EF4-FFF2-40B4-BE49-F238E27FC236}">
                <a16:creationId xmlns:a16="http://schemas.microsoft.com/office/drawing/2014/main" id="{46B02887-B0D6-47A1-9D72-6AA6FBB6D998}"/>
              </a:ext>
            </a:extLst>
          </p:cNvPr>
          <p:cNvSpPr/>
          <p:nvPr/>
        </p:nvSpPr>
        <p:spPr>
          <a:xfrm>
            <a:off x="6445064" y="1743792"/>
            <a:ext cx="2630795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rgbClr val="000000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solidFill>
                  <a:srgbClr val="E9E6E1"/>
                </a:solidFill>
                <a:latin typeface="Cambria"/>
              </a:rPr>
              <a:t>               2020/09/04</a:t>
            </a:r>
          </a:p>
        </p:txBody>
      </p:sp>
      <p:sp>
        <p:nvSpPr>
          <p:cNvPr id="23" name="Google Shape;504;p19">
            <a:extLst>
              <a:ext uri="{FF2B5EF4-FFF2-40B4-BE49-F238E27FC236}">
                <a16:creationId xmlns:a16="http://schemas.microsoft.com/office/drawing/2014/main" id="{524294BC-0DFD-41B7-9E37-07FCA70A88DA}"/>
              </a:ext>
            </a:extLst>
          </p:cNvPr>
          <p:cNvSpPr/>
          <p:nvPr/>
        </p:nvSpPr>
        <p:spPr>
          <a:xfrm>
            <a:off x="5082682" y="1743792"/>
            <a:ext cx="1662820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solidFill>
                  <a:srgbClr val="E9E6E1"/>
                </a:solidFill>
                <a:latin typeface="Cambria"/>
              </a:rPr>
              <a:t>     2020/09/03</a:t>
            </a:r>
          </a:p>
        </p:txBody>
      </p:sp>
      <p:sp>
        <p:nvSpPr>
          <p:cNvPr id="503" name="Google Shape;503;p19"/>
          <p:cNvSpPr txBox="1">
            <a:spLocks noGrp="1"/>
          </p:cNvSpPr>
          <p:nvPr>
            <p:ph type="ctrTitle"/>
          </p:nvPr>
        </p:nvSpPr>
        <p:spPr>
          <a:xfrm flipH="1">
            <a:off x="709468" y="189504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>
                <a:solidFill>
                  <a:srgbClr val="000000"/>
                </a:solidFill>
              </a:rPr>
              <a:t>Projekto gairės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04" name="Google Shape;504;p19"/>
          <p:cNvSpPr/>
          <p:nvPr/>
        </p:nvSpPr>
        <p:spPr>
          <a:xfrm>
            <a:off x="3806312" y="1743792"/>
            <a:ext cx="1529065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solidFill>
                  <a:srgbClr val="E9E6E1"/>
                </a:solidFill>
                <a:latin typeface="Cambria"/>
              </a:rPr>
              <a:t>      2020/07/23</a:t>
            </a:r>
          </a:p>
        </p:txBody>
      </p:sp>
      <p:sp>
        <p:nvSpPr>
          <p:cNvPr id="506" name="Google Shape;506;p19"/>
          <p:cNvSpPr/>
          <p:nvPr/>
        </p:nvSpPr>
        <p:spPr>
          <a:xfrm>
            <a:off x="2588689" y="1743793"/>
            <a:ext cx="1529065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solidFill>
                  <a:srgbClr val="E9E6E1"/>
                </a:solidFill>
                <a:latin typeface="Cambria"/>
              </a:rPr>
              <a:t>       2020/07/15</a:t>
            </a:r>
          </a:p>
        </p:txBody>
      </p:sp>
      <p:sp>
        <p:nvSpPr>
          <p:cNvPr id="508" name="Google Shape;508;p19"/>
          <p:cNvSpPr/>
          <p:nvPr/>
        </p:nvSpPr>
        <p:spPr>
          <a:xfrm>
            <a:off x="1359692" y="1743793"/>
            <a:ext cx="1529065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rgbClr val="000000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>
                <a:solidFill>
                  <a:srgbClr val="E9E6E1"/>
                </a:solidFill>
                <a:latin typeface="Calibri"/>
              </a:rPr>
              <a:t>     </a:t>
            </a:r>
            <a:r>
              <a:rPr lang="en-US" b="1">
                <a:solidFill>
                  <a:srgbClr val="E9E6E1"/>
                </a:solidFill>
                <a:latin typeface="Cambria"/>
              </a:rPr>
              <a:t>2020/07/10</a:t>
            </a:r>
          </a:p>
        </p:txBody>
      </p:sp>
      <p:sp>
        <p:nvSpPr>
          <p:cNvPr id="510" name="Google Shape;510;p19"/>
          <p:cNvSpPr/>
          <p:nvPr/>
        </p:nvSpPr>
        <p:spPr>
          <a:xfrm>
            <a:off x="80335" y="1743793"/>
            <a:ext cx="1529065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rgbClr val="000000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lt-LT" b="1">
                <a:solidFill>
                  <a:srgbClr val="E9E6E1"/>
                </a:solidFill>
                <a:latin typeface="Calibri"/>
              </a:rPr>
              <a:t>  </a:t>
            </a:r>
            <a:r>
              <a:rPr lang="en-US" b="1">
                <a:solidFill>
                  <a:srgbClr val="E9E6E1"/>
                </a:solidFill>
                <a:latin typeface="Cambria"/>
              </a:rPr>
              <a:t>2020/05/29</a:t>
            </a:r>
            <a:endParaRPr lang="en-US">
              <a:solidFill>
                <a:srgbClr val="E9E6E1"/>
              </a:solidFill>
              <a:latin typeface="Cambria"/>
            </a:endParaRPr>
          </a:p>
        </p:txBody>
      </p:sp>
      <p:sp>
        <p:nvSpPr>
          <p:cNvPr id="531" name="Google Shape;531;p19"/>
          <p:cNvSpPr txBox="1">
            <a:spLocks noGrp="1"/>
          </p:cNvSpPr>
          <p:nvPr>
            <p:ph type="subTitle" idx="4294967295"/>
          </p:nvPr>
        </p:nvSpPr>
        <p:spPr>
          <a:xfrm>
            <a:off x="1346305" y="2206076"/>
            <a:ext cx="1346469" cy="839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lt-LT" sz="1100" b="1">
                <a:solidFill>
                  <a:schemeClr val="accent5"/>
                </a:solidFill>
                <a:latin typeface="Cambria"/>
                <a:ea typeface="Cambria"/>
                <a:cs typeface="Arial"/>
              </a:rPr>
              <a:t>Užsienio šalių gerosios praktikos analizė</a:t>
            </a:r>
            <a:br>
              <a:rPr lang="lt-LT" sz="1000" b="1">
                <a:latin typeface="Cambria"/>
                <a:ea typeface="Cambria"/>
              </a:rPr>
            </a:br>
            <a:r>
              <a:rPr lang="lt" sz="1000">
                <a:solidFill>
                  <a:srgbClr val="000000"/>
                </a:solidFill>
                <a:latin typeface="Cambria"/>
                <a:ea typeface="Cambria"/>
                <a:cs typeface="Calibri"/>
              </a:rPr>
              <a:t>Tarptautinės (ES, EBPO)</a:t>
            </a:r>
            <a:br>
              <a:rPr lang="lt" sz="1000">
                <a:latin typeface="Cambria"/>
                <a:ea typeface="Cambria"/>
                <a:cs typeface="Calibri"/>
              </a:rPr>
            </a:br>
            <a:r>
              <a:rPr lang="lt" sz="1000">
                <a:solidFill>
                  <a:srgbClr val="000000"/>
                </a:solidFill>
                <a:latin typeface="Cambria"/>
                <a:ea typeface="Cambria"/>
                <a:cs typeface="Calibri"/>
              </a:rPr>
              <a:t>decentralizacijos tendencijos. Suomijos ir Nyderlandų lyginamoji analizė</a:t>
            </a:r>
            <a:endParaRPr lang="lt-LT" sz="1100" b="1">
              <a:latin typeface="Cambria"/>
              <a:ea typeface="Cambria"/>
              <a:cs typeface="Calibri"/>
            </a:endParaRPr>
          </a:p>
        </p:txBody>
      </p:sp>
      <p:sp>
        <p:nvSpPr>
          <p:cNvPr id="532" name="Google Shape;532;p19"/>
          <p:cNvSpPr txBox="1">
            <a:spLocks noGrp="1"/>
          </p:cNvSpPr>
          <p:nvPr>
            <p:ph type="subTitle" idx="4294967295"/>
          </p:nvPr>
        </p:nvSpPr>
        <p:spPr>
          <a:xfrm>
            <a:off x="-34865" y="2207880"/>
            <a:ext cx="1488766" cy="1229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lt-LT" sz="1100" b="1">
                <a:solidFill>
                  <a:schemeClr val="accent5"/>
                </a:solidFill>
                <a:latin typeface="Cambria"/>
                <a:ea typeface="Cambria"/>
              </a:rPr>
              <a:t>Esamos situacijos analizė</a:t>
            </a:r>
            <a:br>
              <a:rPr lang="lt-LT" sz="1100" b="1">
                <a:latin typeface="Cambria"/>
                <a:ea typeface="Cambria"/>
              </a:rPr>
            </a:br>
            <a:r>
              <a:rPr lang="lt-LT" sz="1000">
                <a:solidFill>
                  <a:srgbClr val="000000"/>
                </a:solidFill>
                <a:latin typeface="Cambria"/>
                <a:ea typeface="Cambria"/>
                <a:cs typeface="Arial"/>
              </a:rPr>
              <a:t>Lietuvos regionų būklė ir savivaldybių savarankiškumo apimtis.</a:t>
            </a:r>
          </a:p>
        </p:txBody>
      </p:sp>
      <p:sp>
        <p:nvSpPr>
          <p:cNvPr id="533" name="Google Shape;533;p19"/>
          <p:cNvSpPr txBox="1">
            <a:spLocks noGrp="1"/>
          </p:cNvSpPr>
          <p:nvPr>
            <p:ph type="subTitle" idx="4294967295"/>
          </p:nvPr>
        </p:nvSpPr>
        <p:spPr>
          <a:xfrm>
            <a:off x="2633824" y="2240267"/>
            <a:ext cx="1410020" cy="1267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lt-LT" sz="1100" b="1">
                <a:solidFill>
                  <a:srgbClr val="FF0000"/>
                </a:solidFill>
                <a:latin typeface="Cambria"/>
                <a:ea typeface="Cambria"/>
              </a:rPr>
              <a:t>Savivaldybių</a:t>
            </a:r>
            <a:endParaRPr lang="en-US">
              <a:latin typeface="Cambria"/>
              <a:ea typeface="Cambri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lt-LT" sz="1100" b="1">
                <a:solidFill>
                  <a:srgbClr val="FF0000"/>
                </a:solidFill>
                <a:latin typeface="Cambria"/>
                <a:ea typeface="Cambria"/>
              </a:rPr>
              <a:t>apklausa </a:t>
            </a:r>
            <a:endParaRPr lang="en-US">
              <a:latin typeface="Cambria"/>
              <a:ea typeface="Cambria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lt-LT" sz="1000">
                <a:solidFill>
                  <a:schemeClr val="bg1">
                    <a:lumMod val="50000"/>
                  </a:schemeClr>
                </a:solidFill>
                <a:latin typeface="Cambria"/>
              </a:rPr>
              <a:t>Iššūkių, poreikių ir pasiūlymų dėl savarankiškumo stiprinimo tyrimas</a:t>
            </a:r>
            <a:endParaRPr lang="lt" sz="100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lt-LT" sz="1000">
                <a:solidFill>
                  <a:schemeClr val="bg1">
                    <a:lumMod val="50000"/>
                  </a:schemeClr>
                </a:solidFill>
                <a:latin typeface="Cambria"/>
              </a:rPr>
              <a:t>Pagrindas kitiems žingsniams ir derybų argumentams</a:t>
            </a:r>
            <a:endParaRPr lang="lt-LT" sz="100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1600"/>
              </a:spcAft>
              <a:buNone/>
            </a:pPr>
            <a:endParaRPr lang="lt-LT" sz="1100" b="1">
              <a:solidFill>
                <a:srgbClr val="FF0000"/>
              </a:solidFill>
              <a:latin typeface="Cambria"/>
              <a:ea typeface="Cambria"/>
            </a:endParaRPr>
          </a:p>
        </p:txBody>
      </p:sp>
      <p:sp>
        <p:nvSpPr>
          <p:cNvPr id="534" name="Google Shape;534;p19"/>
          <p:cNvSpPr txBox="1">
            <a:spLocks noGrp="1"/>
          </p:cNvSpPr>
          <p:nvPr>
            <p:ph type="subTitle" idx="4294967295"/>
          </p:nvPr>
        </p:nvSpPr>
        <p:spPr>
          <a:xfrm>
            <a:off x="3855963" y="2080857"/>
            <a:ext cx="1350147" cy="959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br>
              <a:rPr lang="lt-LT" sz="1000" b="1">
                <a:latin typeface="Cambria"/>
                <a:ea typeface="Cambria"/>
              </a:rPr>
            </a:br>
            <a:r>
              <a:rPr lang="lt-LT" sz="1100" b="1">
                <a:solidFill>
                  <a:srgbClr val="FF0000"/>
                </a:solidFill>
                <a:latin typeface="Cambria"/>
                <a:ea typeface="Cambria"/>
                <a:cs typeface="Arial"/>
              </a:rPr>
              <a:t>Fokus diskusija su pagrindinėmis suinteresuotomis šalimis</a:t>
            </a:r>
            <a:endParaRPr lang="lt-LT" sz="1100" b="1">
              <a:latin typeface="Cambria"/>
              <a:ea typeface="Cambria"/>
              <a:cs typeface="Calibri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lt-LT" sz="1000">
                <a:solidFill>
                  <a:srgbClr val="000000"/>
                </a:solidFill>
                <a:latin typeface="Cambria"/>
                <a:ea typeface="Cambria"/>
                <a:cs typeface="Calibri"/>
              </a:rPr>
              <a:t>LRP, LRS VVSK, LRVK, VRM, FM ir LSA</a:t>
            </a:r>
            <a:endParaRPr lang="en-US" sz="1000">
              <a:solidFill>
                <a:srgbClr val="000000"/>
              </a:solidFill>
              <a:latin typeface="Cambria"/>
              <a:ea typeface="Cambria"/>
              <a:cs typeface="Calibri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lt-LT" sz="1000">
                <a:solidFill>
                  <a:srgbClr val="000000"/>
                </a:solidFill>
                <a:latin typeface="Cambria"/>
                <a:ea typeface="Cambria"/>
                <a:cs typeface="Calibri"/>
              </a:rPr>
              <a:t>Prioritetų ir sprendimo komponentų išgryninimas</a:t>
            </a:r>
            <a:endParaRPr lang="lt-LT" sz="100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B1DBB07-9D74-4B57-84AD-B38CF084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860" y="194022"/>
            <a:ext cx="1393304" cy="574074"/>
          </a:xfrm>
          <a:prstGeom prst="rect">
            <a:avLst/>
          </a:prstGeom>
        </p:spPr>
      </p:pic>
      <p:sp>
        <p:nvSpPr>
          <p:cNvPr id="3" name="Google Shape;534;p19">
            <a:extLst>
              <a:ext uri="{FF2B5EF4-FFF2-40B4-BE49-F238E27FC236}">
                <a16:creationId xmlns:a16="http://schemas.microsoft.com/office/drawing/2014/main" id="{53A3D55A-2C89-4690-AB45-78374305633A}"/>
              </a:ext>
            </a:extLst>
          </p:cNvPr>
          <p:cNvSpPr txBox="1">
            <a:spLocks/>
          </p:cNvSpPr>
          <p:nvPr/>
        </p:nvSpPr>
        <p:spPr>
          <a:xfrm>
            <a:off x="6297944" y="2026128"/>
            <a:ext cx="1508591" cy="102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lnSpc>
                <a:spcPct val="100000"/>
              </a:lnSpc>
              <a:buFont typeface="Arvo"/>
              <a:buNone/>
            </a:pPr>
            <a:br>
              <a:rPr lang="lt-LT" sz="1100" b="1">
                <a:latin typeface="Cambria"/>
                <a:ea typeface="Cambria"/>
              </a:rPr>
            </a:br>
            <a:r>
              <a:rPr lang="lt-LT" sz="1100" b="1">
                <a:solidFill>
                  <a:srgbClr val="FF823B"/>
                </a:solidFill>
                <a:latin typeface="Cambria"/>
                <a:ea typeface="Cambria"/>
                <a:cs typeface="Arial"/>
              </a:rPr>
              <a:t>Savivaldybių savarankiškumo stiprinimo priemonių planas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lt" sz="1000">
                <a:solidFill>
                  <a:srgbClr val="000000"/>
                </a:solidFill>
                <a:latin typeface="Cambria"/>
                <a:ea typeface="Cambria"/>
                <a:cs typeface="Calibri"/>
              </a:rPr>
              <a:t>Analizėje bei viešojoje konsultacijoje išgryninti pasiūlymai dėl teisinių ir praktinių veiksmų, jų „laiko juosta” ir institucijų atsakomybės.</a:t>
            </a:r>
            <a:br>
              <a:rPr lang="lt" sz="1000">
                <a:latin typeface="Cambria"/>
                <a:ea typeface="Cambria"/>
                <a:cs typeface="Calibri"/>
              </a:rPr>
            </a:br>
            <a:endParaRPr lang="lt-LT" sz="1100" b="1">
              <a:solidFill>
                <a:srgbClr val="FF823B"/>
              </a:solidFill>
              <a:latin typeface="Cambria"/>
              <a:ea typeface="Cambria"/>
            </a:endParaRPr>
          </a:p>
        </p:txBody>
      </p:sp>
      <p:sp>
        <p:nvSpPr>
          <p:cNvPr id="4" name="Google Shape;534;p19">
            <a:extLst>
              <a:ext uri="{FF2B5EF4-FFF2-40B4-BE49-F238E27FC236}">
                <a16:creationId xmlns:a16="http://schemas.microsoft.com/office/drawing/2014/main" id="{6D1707DF-2263-4BE8-A3C5-48347E193BA5}"/>
              </a:ext>
            </a:extLst>
          </p:cNvPr>
          <p:cNvSpPr txBox="1">
            <a:spLocks/>
          </p:cNvSpPr>
          <p:nvPr/>
        </p:nvSpPr>
        <p:spPr>
          <a:xfrm>
            <a:off x="7597973" y="2063930"/>
            <a:ext cx="1474626" cy="126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lnSpc>
                <a:spcPct val="100000"/>
              </a:lnSpc>
              <a:buFont typeface="Arvo"/>
              <a:buNone/>
            </a:pPr>
            <a:br>
              <a:rPr lang="lt-LT" sz="1000" b="1">
                <a:latin typeface="Cambria"/>
                <a:ea typeface="Cambria"/>
              </a:rPr>
            </a:br>
            <a:r>
              <a:rPr lang="lt-LT" sz="1100" b="1">
                <a:solidFill>
                  <a:srgbClr val="FF823B"/>
                </a:solidFill>
                <a:latin typeface="Cambria"/>
                <a:ea typeface="Cambria"/>
                <a:cs typeface="Calibri"/>
              </a:rPr>
              <a:t>Tarpinstitucinio bendradarbiavimo rekomendacijos</a:t>
            </a:r>
          </a:p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rvo"/>
              <a:buNone/>
            </a:pPr>
            <a:r>
              <a:rPr lang="lt" sz="1000">
                <a:solidFill>
                  <a:srgbClr val="000000"/>
                </a:solidFill>
                <a:latin typeface="Cambria"/>
                <a:ea typeface="Cambria"/>
              </a:rPr>
              <a:t>Remiantis kitų formatų bei projekto proceso patirtimi, išgrynintos rekomendacijos kitiems regioninės politikos klausimams ateityje. </a:t>
            </a:r>
            <a:br>
              <a:rPr lang="lt" sz="1000">
                <a:latin typeface="Cambria"/>
                <a:ea typeface="Cambria"/>
              </a:rPr>
            </a:br>
            <a:endParaRPr lang="lt-LT">
              <a:latin typeface="Cambria"/>
              <a:ea typeface="Cambria"/>
            </a:endParaRPr>
          </a:p>
        </p:txBody>
      </p:sp>
      <p:sp>
        <p:nvSpPr>
          <p:cNvPr id="21" name="Google Shape;531;p19"/>
          <p:cNvSpPr txBox="1">
            <a:spLocks/>
          </p:cNvSpPr>
          <p:nvPr/>
        </p:nvSpPr>
        <p:spPr>
          <a:xfrm>
            <a:off x="5076653" y="2063930"/>
            <a:ext cx="1371816" cy="110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lnSpc>
                <a:spcPct val="100000"/>
              </a:lnSpc>
              <a:buFont typeface="Arvo"/>
              <a:buNone/>
            </a:pPr>
            <a:br>
              <a:rPr lang="lt-LT" sz="1100" b="1">
                <a:latin typeface="Cambria"/>
                <a:ea typeface="Cambria"/>
              </a:rPr>
            </a:br>
            <a:r>
              <a:rPr lang="lt-LT" sz="1100" b="1">
                <a:solidFill>
                  <a:srgbClr val="FF0000"/>
                </a:solidFill>
                <a:latin typeface="Cambria"/>
                <a:ea typeface="Cambria"/>
                <a:cs typeface="Calibri"/>
              </a:rPr>
              <a:t>Regionų </a:t>
            </a:r>
            <a:endParaRPr lang="en-US" sz="1000">
              <a:solidFill>
                <a:srgbClr val="000000"/>
              </a:solidFill>
              <a:latin typeface="Cambria"/>
              <a:ea typeface="Cambria"/>
              <a:cs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lt-LT" sz="1100" b="1">
                <a:solidFill>
                  <a:srgbClr val="FF0000"/>
                </a:solidFill>
                <a:latin typeface="Cambria"/>
                <a:ea typeface="Cambria"/>
                <a:cs typeface="Calibri"/>
              </a:rPr>
              <a:t>forumas </a:t>
            </a:r>
            <a:r>
              <a:rPr lang="en-GB" sz="1100" b="1">
                <a:solidFill>
                  <a:srgbClr val="FF0000"/>
                </a:solidFill>
                <a:latin typeface="Cambria"/>
                <a:ea typeface="Cambria"/>
                <a:cs typeface="Calibri"/>
              </a:rPr>
              <a:t>2020</a:t>
            </a:r>
            <a:endParaRPr lang="en-GB" sz="1000">
              <a:solidFill>
                <a:srgbClr val="000000"/>
              </a:solidFill>
              <a:latin typeface="Cambria"/>
              <a:ea typeface="Cambria"/>
              <a:cs typeface="Calibri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lt" sz="1000">
                <a:solidFill>
                  <a:srgbClr val="000000"/>
                </a:solidFill>
                <a:latin typeface="Cambria"/>
                <a:ea typeface="Cambria"/>
                <a:cs typeface="Calibri"/>
              </a:rPr>
              <a:t>Tema: savivaldybių savarankiškumas</a:t>
            </a:r>
            <a:endParaRPr lang="en-US" sz="1000">
              <a:solidFill>
                <a:srgbClr val="000000"/>
              </a:solidFill>
              <a:latin typeface="Cambria"/>
              <a:ea typeface="Cambria"/>
              <a:cs typeface="Calibri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lt" sz="1000">
                <a:solidFill>
                  <a:srgbClr val="000000"/>
                </a:solidFill>
                <a:latin typeface="Cambria"/>
                <a:ea typeface="Cambria"/>
                <a:cs typeface="Calibri"/>
              </a:rPr>
              <a:t>Savarankiškumo stiprinimo priemonių plano pristatymas</a:t>
            </a:r>
            <a:endParaRPr lang="en-US" sz="1000">
              <a:solidFill>
                <a:srgbClr val="000000"/>
              </a:solidFill>
              <a:latin typeface="Cambria"/>
              <a:ea typeface="Cambria"/>
              <a:cs typeface="Calibri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lt" sz="1000">
                <a:solidFill>
                  <a:srgbClr val="000000"/>
                </a:solidFill>
                <a:latin typeface="Cambria"/>
                <a:ea typeface="Cambria"/>
                <a:cs typeface="Calibri"/>
              </a:rPr>
              <a:t>Bendradarbiavimo memorandumas dėl savarankiškumo stiprinimo</a:t>
            </a:r>
            <a:r>
              <a:rPr lang="lt" sz="1000">
                <a:solidFill>
                  <a:srgbClr val="000000"/>
                </a:solidFill>
                <a:latin typeface="Cambria"/>
                <a:ea typeface="Cambria"/>
                <a:cs typeface="Arial"/>
              </a:rPr>
              <a:t> </a:t>
            </a:r>
            <a:br>
              <a:rPr lang="en-GB" sz="1100" b="1">
                <a:latin typeface="Cambria"/>
                <a:ea typeface="Cambria"/>
                <a:cs typeface="Calibri"/>
              </a:rPr>
            </a:br>
            <a:endParaRPr lang="en-GB" sz="1000">
              <a:solidFill>
                <a:srgbClr val="000000"/>
              </a:solidFill>
              <a:latin typeface="Cambria"/>
              <a:ea typeface="Cambria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8CE96-85EB-4E4F-B772-C2D4A07EA4D1}"/>
              </a:ext>
            </a:extLst>
          </p:cNvPr>
          <p:cNvSpPr/>
          <p:nvPr/>
        </p:nvSpPr>
        <p:spPr>
          <a:xfrm>
            <a:off x="84941" y="1208369"/>
            <a:ext cx="2544348" cy="461897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>
                <a:solidFill>
                  <a:srgbClr val="E9E6E1"/>
                </a:solidFill>
                <a:latin typeface="Cambria"/>
                <a:ea typeface="Cambria"/>
                <a:cs typeface="Calibri"/>
              </a:rPr>
              <a:t>ANALIZĖ</a:t>
            </a:r>
            <a:endParaRPr lang="en-US">
              <a:solidFill>
                <a:srgbClr val="434343"/>
              </a:solidFill>
              <a:latin typeface="Cambria"/>
              <a:ea typeface="Cambri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D8EC20-F6A4-4F55-9E94-EE7DC6E413FA}"/>
              </a:ext>
            </a:extLst>
          </p:cNvPr>
          <p:cNvSpPr/>
          <p:nvPr/>
        </p:nvSpPr>
        <p:spPr>
          <a:xfrm>
            <a:off x="2660605" y="1208369"/>
            <a:ext cx="3663862" cy="461897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>
                <a:solidFill>
                  <a:srgbClr val="E9E6E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VIEŠOJI KONSULTACIJA</a:t>
            </a:r>
            <a:endParaRPr lang="en-US">
              <a:solidFill>
                <a:srgbClr val="43434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6FAE2F-9CCB-4228-9D82-6337BCFE37AF}"/>
              </a:ext>
            </a:extLst>
          </p:cNvPr>
          <p:cNvSpPr/>
          <p:nvPr/>
        </p:nvSpPr>
        <p:spPr>
          <a:xfrm>
            <a:off x="6363612" y="1208368"/>
            <a:ext cx="2638292" cy="461897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>
                <a:solidFill>
                  <a:srgbClr val="E9E6E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REZULTATAS</a:t>
            </a:r>
            <a:endParaRPr lang="en-US">
              <a:solidFill>
                <a:srgbClr val="43434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0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B1DBB07-9D74-4B57-84AD-B38CF084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860" y="194022"/>
            <a:ext cx="1393304" cy="574074"/>
          </a:xfrm>
          <a:prstGeom prst="rect">
            <a:avLst/>
          </a:prstGeom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6DCABEB-5D4A-4BE9-ADE6-D1AE60B814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6" t="17128" r="31546" b="6137"/>
          <a:stretch/>
        </p:blipFill>
        <p:spPr>
          <a:xfrm>
            <a:off x="2332746" y="926080"/>
            <a:ext cx="3731912" cy="43032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21F60D-CC6A-4D28-B324-568921A987FA}"/>
              </a:ext>
            </a:extLst>
          </p:cNvPr>
          <p:cNvSpPr/>
          <p:nvPr/>
        </p:nvSpPr>
        <p:spPr>
          <a:xfrm>
            <a:off x="539778" y="71472"/>
            <a:ext cx="2544348" cy="461897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>
                <a:solidFill>
                  <a:srgbClr val="E9E6E1"/>
                </a:solidFill>
                <a:latin typeface="Cambria"/>
                <a:ea typeface="Cambria"/>
                <a:cs typeface="Calibri"/>
              </a:rPr>
              <a:t>ANALIZĖ</a:t>
            </a:r>
            <a:endParaRPr lang="en-US">
              <a:solidFill>
                <a:srgbClr val="434343"/>
              </a:solidFill>
              <a:latin typeface="Cambria"/>
              <a:ea typeface="Cambria"/>
            </a:endParaRPr>
          </a:p>
        </p:txBody>
      </p:sp>
      <p:sp>
        <p:nvSpPr>
          <p:cNvPr id="8" name="Google Shape;510;p19">
            <a:extLst>
              <a:ext uri="{FF2B5EF4-FFF2-40B4-BE49-F238E27FC236}">
                <a16:creationId xmlns:a16="http://schemas.microsoft.com/office/drawing/2014/main" id="{96A5B56C-DEDC-448B-9D61-5E583F0C4A01}"/>
              </a:ext>
            </a:extLst>
          </p:cNvPr>
          <p:cNvSpPr/>
          <p:nvPr/>
        </p:nvSpPr>
        <p:spPr>
          <a:xfrm>
            <a:off x="541666" y="574424"/>
            <a:ext cx="1529065" cy="463776"/>
          </a:xfrm>
          <a:custGeom>
            <a:avLst/>
            <a:gdLst/>
            <a:ahLst/>
            <a:cxnLst/>
            <a:rect l="l" t="t" r="r" b="b"/>
            <a:pathLst>
              <a:path w="29550" h="12332" extrusionOk="0">
                <a:moveTo>
                  <a:pt x="1579" y="0"/>
                </a:moveTo>
                <a:cubicBezTo>
                  <a:pt x="727" y="0"/>
                  <a:pt x="0" y="627"/>
                  <a:pt x="0" y="1579"/>
                </a:cubicBezTo>
                <a:lnTo>
                  <a:pt x="0" y="10777"/>
                </a:lnTo>
                <a:cubicBezTo>
                  <a:pt x="0" y="11604"/>
                  <a:pt x="727" y="12331"/>
                  <a:pt x="1579" y="12331"/>
                </a:cubicBezTo>
                <a:lnTo>
                  <a:pt x="24437" y="12331"/>
                </a:lnTo>
                <a:cubicBezTo>
                  <a:pt x="24437" y="12231"/>
                  <a:pt x="29549" y="6166"/>
                  <a:pt x="29549" y="6166"/>
                </a:cubicBezTo>
                <a:cubicBezTo>
                  <a:pt x="29549" y="6166"/>
                  <a:pt x="24537" y="126"/>
                  <a:pt x="24437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rgbClr val="000000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lt-LT" b="1">
                <a:solidFill>
                  <a:srgbClr val="E9E6E1"/>
                </a:solidFill>
                <a:latin typeface="Calibri"/>
              </a:rPr>
              <a:t>  </a:t>
            </a:r>
            <a:r>
              <a:rPr lang="en-US" b="1">
                <a:solidFill>
                  <a:srgbClr val="E9E6E1"/>
                </a:solidFill>
                <a:latin typeface="Cambria"/>
              </a:rPr>
              <a:t>2020/05/29</a:t>
            </a:r>
            <a:endParaRPr lang="en-US">
              <a:solidFill>
                <a:srgbClr val="E9E6E1"/>
              </a:solidFill>
              <a:latin typeface="Cambria"/>
            </a:endParaRPr>
          </a:p>
        </p:txBody>
      </p:sp>
      <p:sp>
        <p:nvSpPr>
          <p:cNvPr id="9" name="Google Shape;532;p19">
            <a:extLst>
              <a:ext uri="{FF2B5EF4-FFF2-40B4-BE49-F238E27FC236}">
                <a16:creationId xmlns:a16="http://schemas.microsoft.com/office/drawing/2014/main" id="{3B7FC491-0D81-4605-A4F0-93046D89C9BF}"/>
              </a:ext>
            </a:extLst>
          </p:cNvPr>
          <p:cNvSpPr txBox="1">
            <a:spLocks/>
          </p:cNvSpPr>
          <p:nvPr/>
        </p:nvSpPr>
        <p:spPr>
          <a:xfrm>
            <a:off x="2106147" y="586413"/>
            <a:ext cx="4332494" cy="48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Arvo"/>
              <a:buNone/>
            </a:pPr>
            <a:r>
              <a:rPr lang="lt-LT" b="1">
                <a:solidFill>
                  <a:schemeClr val="accent5"/>
                </a:solidFill>
                <a:latin typeface="Cambria"/>
                <a:ea typeface="Cambria"/>
              </a:rPr>
              <a:t>Esamos situacijos analizė</a:t>
            </a:r>
            <a:endParaRPr lang="lt-LT" b="1">
              <a:solidFill>
                <a:schemeClr val="accent5"/>
              </a:solidFill>
              <a:latin typeface="Cambria"/>
              <a:ea typeface="Cambr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84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9E404C-1A72-4895-91C4-EAFD6BA2BAA3}"/>
              </a:ext>
            </a:extLst>
          </p:cNvPr>
          <p:cNvSpPr/>
          <p:nvPr/>
        </p:nvSpPr>
        <p:spPr>
          <a:xfrm>
            <a:off x="87086" y="3582319"/>
            <a:ext cx="8973908" cy="11311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A0C9E2-BC46-4591-AE5D-630E83859F75}"/>
              </a:ext>
            </a:extLst>
          </p:cNvPr>
          <p:cNvCxnSpPr/>
          <p:nvPr/>
        </p:nvCxnSpPr>
        <p:spPr>
          <a:xfrm>
            <a:off x="601695" y="-203"/>
            <a:ext cx="4053" cy="1017350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A41BCE-C44D-44B7-B315-E0016749F31D}"/>
              </a:ext>
            </a:extLst>
          </p:cNvPr>
          <p:cNvSpPr txBox="1"/>
          <p:nvPr/>
        </p:nvSpPr>
        <p:spPr>
          <a:xfrm>
            <a:off x="709271" y="410675"/>
            <a:ext cx="818373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lt-LT" sz="1800" b="1">
                <a:latin typeface="Cambria"/>
              </a:rPr>
              <a:t>SAVIVALDOS STIPRINIMO SIEKIAI STRATEGINIUOSE DOKUMENTUOSE: DAUG ERDVĖS ĮGYVENDINIMUI </a:t>
            </a:r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65DB6-1F29-4122-8DF6-AE20649BAD9E}"/>
              </a:ext>
            </a:extLst>
          </p:cNvPr>
          <p:cNvSpPr txBox="1"/>
          <p:nvPr/>
        </p:nvSpPr>
        <p:spPr>
          <a:xfrm>
            <a:off x="376754" y="1239741"/>
            <a:ext cx="8675914" cy="22313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lt-LT" b="1">
              <a:latin typeface="Cambria"/>
            </a:endParaRPr>
          </a:p>
          <a:p>
            <a:pPr lvl="1"/>
            <a:r>
              <a:rPr lang="lt-LT" b="1">
                <a:latin typeface="Cambria"/>
              </a:rPr>
              <a:t>NPP 2021–2030</a:t>
            </a:r>
            <a:r>
              <a:rPr lang="lt-LT">
                <a:latin typeface="Cambria"/>
              </a:rPr>
              <a:t> (</a:t>
            </a:r>
            <a:r>
              <a:rPr lang="lt-LT" i="1">
                <a:latin typeface="Cambria"/>
              </a:rPr>
              <a:t>projektas</a:t>
            </a:r>
            <a:r>
              <a:rPr lang="lt-LT">
                <a:latin typeface="Cambria"/>
              </a:rPr>
              <a:t>):</a:t>
            </a:r>
            <a:endParaRPr lang="en-US"/>
          </a:p>
          <a:p>
            <a:pPr marL="285750" lvl="1" indent="-285750">
              <a:buChar char="•"/>
            </a:pPr>
            <a:r>
              <a:rPr lang="lt-LT"/>
              <a:t>„</a:t>
            </a:r>
            <a:r>
              <a:rPr lang="lt-LT">
                <a:latin typeface="Cambria"/>
              </a:rPr>
              <a:t>tvariai ir subalansuotai vystyti Lietuvos teritoriją ir mažinti regioninę atskirtį (VII)</a:t>
            </a:r>
          </a:p>
          <a:p>
            <a:pPr marL="285750" lvl="1" indent="-285750">
              <a:buChar char="•"/>
            </a:pPr>
            <a:r>
              <a:rPr lang="lt-LT"/>
              <a:t>„</a:t>
            </a:r>
            <a:r>
              <a:rPr lang="lt-LT">
                <a:latin typeface="Cambria"/>
              </a:rPr>
              <a:t>peržiūrėti savivaldybių valstybines ir savarankiškąsias funkcijas remiantis subsidiarumo principu (VIII). </a:t>
            </a:r>
            <a:endParaRPr lang="lt-LT"/>
          </a:p>
          <a:p>
            <a:pPr lvl="1">
              <a:buChar char="•"/>
            </a:pPr>
            <a:endParaRPr lang="lt-LT">
              <a:latin typeface="Cambria"/>
            </a:endParaRPr>
          </a:p>
          <a:p>
            <a:pPr lvl="1"/>
            <a:r>
              <a:rPr lang="lt-LT" b="1">
                <a:latin typeface="Cambria"/>
              </a:rPr>
              <a:t>Regioninės politikos baltoji knyga 2017–2030</a:t>
            </a:r>
            <a:r>
              <a:rPr lang="lt-LT">
                <a:latin typeface="Cambria"/>
              </a:rPr>
              <a:t>: </a:t>
            </a:r>
          </a:p>
          <a:p>
            <a:pPr marL="285750" lvl="1" indent="-285750">
              <a:buChar char="•"/>
            </a:pPr>
            <a:r>
              <a:rPr lang="lt-LT"/>
              <a:t>„</a:t>
            </a:r>
            <a:r>
              <a:rPr lang="lt-LT">
                <a:latin typeface="Cambria"/>
              </a:rPr>
              <a:t>atsakinga ir į ekonominę plėtrą orientuota savivalda – pirmasis Lietuvos regioninės politikos ramstis";</a:t>
            </a:r>
            <a:endParaRPr lang="lt-LT"/>
          </a:p>
          <a:p>
            <a:pPr marL="285750" lvl="1" indent="-285750">
              <a:buChar char="•"/>
            </a:pPr>
            <a:r>
              <a:rPr lang="lt-LT"/>
              <a:t>„</a:t>
            </a:r>
            <a:r>
              <a:rPr lang="lt-LT">
                <a:latin typeface="Cambria"/>
              </a:rPr>
              <a:t>regioninės politikos efektyvumas priklauso nuo bendradarbiavimo tarp nacionalinio ir vietos bei regioninio lygmens efektyvumo". </a:t>
            </a:r>
            <a:endParaRPr lang="lt-LT"/>
          </a:p>
          <a:p>
            <a:pPr lvl="1"/>
            <a:endParaRPr lang="lt-LT" sz="1300">
              <a:latin typeface="Cambr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DAC53-8023-4D1B-B4F0-15922561ADB9}"/>
              </a:ext>
            </a:extLst>
          </p:cNvPr>
          <p:cNvSpPr txBox="1"/>
          <p:nvPr/>
        </p:nvSpPr>
        <p:spPr>
          <a:xfrm>
            <a:off x="125514" y="3545170"/>
            <a:ext cx="892764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-LT" sz="1200">
                <a:latin typeface="Cambria"/>
              </a:rPr>
              <a:t>Planavimo dokumentuose stiprūs regionai ir savivalda, subsidiarumu pagrįstas funkcijų pasidalijimas siejami tiek su valdymo efektyvinimu, paslaugų kokybės gerinimu, tiek su regionų būklės gerinimu, tačiau siekiai retai sutampa su darbais. </a:t>
            </a:r>
            <a:endParaRPr lang="en-US"/>
          </a:p>
          <a:p>
            <a:pPr algn="just"/>
            <a:r>
              <a:rPr lang="lt-LT" sz="1200">
                <a:latin typeface="Cambria"/>
              </a:rPr>
              <a:t>Ateityje bus galima vertinti Strateginio planavimo pertvarkos, naujo LR teritorijos bendrojo plano bei RPĮ, pradėtos savivaldybių funkcijų peržiūros poveikį. </a:t>
            </a:r>
            <a:endParaRPr lang="en-US"/>
          </a:p>
          <a:p>
            <a:pPr algn="just"/>
            <a:r>
              <a:rPr lang="lt-LT" sz="1200">
                <a:latin typeface="Cambria"/>
              </a:rPr>
              <a:t>Svarbu užtikrinti, kad būtų nuosekliai įgyvendinamas NPP projekte numatytas subsidiarumo principas, o formuojant regioninę politiką, laikomasi Baltosios knygos susitarimų.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E36E3-959B-4ADC-8053-0B8A777A86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t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4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5B6B6F-55EA-4918-872C-A33D27BA9E68}"/>
              </a:ext>
            </a:extLst>
          </p:cNvPr>
          <p:cNvSpPr/>
          <p:nvPr/>
        </p:nvSpPr>
        <p:spPr>
          <a:xfrm>
            <a:off x="94464" y="4262030"/>
            <a:ext cx="8973908" cy="7929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34343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A0C9E2-BC46-4591-AE5D-630E83859F75}"/>
              </a:ext>
            </a:extLst>
          </p:cNvPr>
          <p:cNvCxnSpPr/>
          <p:nvPr/>
        </p:nvCxnSpPr>
        <p:spPr>
          <a:xfrm>
            <a:off x="601695" y="-203"/>
            <a:ext cx="4053" cy="1017350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A41BCE-C44D-44B7-B315-E0016749F31D}"/>
              </a:ext>
            </a:extLst>
          </p:cNvPr>
          <p:cNvSpPr txBox="1"/>
          <p:nvPr/>
        </p:nvSpPr>
        <p:spPr>
          <a:xfrm>
            <a:off x="706404" y="237157"/>
            <a:ext cx="773469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lt-LT" sz="2000" b="1">
                <a:latin typeface="Cambria"/>
              </a:rPr>
              <a:t>REGIONINĖS POLITIKOS INSTITUCINĖ STRUKTŪRA NĖRA PAKANKAMAI VEIKSMINGA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D852D-246F-48A8-A4BC-50F11DF49634}"/>
              </a:ext>
            </a:extLst>
          </p:cNvPr>
          <p:cNvSpPr txBox="1"/>
          <p:nvPr/>
        </p:nvSpPr>
        <p:spPr>
          <a:xfrm>
            <a:off x="360784" y="1134229"/>
            <a:ext cx="8503363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lt-LT" dirty="0">
                <a:latin typeface="Cambria"/>
              </a:rPr>
              <a:t>Dominuoja</a:t>
            </a:r>
            <a:r>
              <a:rPr lang="lt-LT" b="1" dirty="0">
                <a:latin typeface="Cambria"/>
              </a:rPr>
              <a:t> centralizuotas (sektorinis) sprendimų priėmimas ir įgyvendinimas</a:t>
            </a:r>
            <a:r>
              <a:rPr lang="lt-LT" dirty="0">
                <a:latin typeface="Cambria"/>
              </a:rPr>
              <a:t>, trūksta į teritorijos poreikius orientuoto požiūrio (EBPO 2019).</a:t>
            </a:r>
            <a:endParaRPr lang="en-US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lt-LT" dirty="0">
                <a:latin typeface="Cambria"/>
              </a:rPr>
              <a:t>Teritorinio vystymosi strategijos retai siejamos su regionine specializacija; </a:t>
            </a:r>
            <a:r>
              <a:rPr lang="lt-LT" b="1" dirty="0">
                <a:latin typeface="Cambria"/>
              </a:rPr>
              <a:t>maža regionų finansinė nepriklausomybė</a:t>
            </a:r>
            <a:r>
              <a:rPr lang="lt-LT" dirty="0">
                <a:latin typeface="Cambria"/>
              </a:rPr>
              <a:t>; nepakankamos paskatos pritraukti investicijų ir kurti darbo vietas (EK 2020).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lt-LT" b="1" dirty="0">
                <a:latin typeface="Cambria"/>
              </a:rPr>
              <a:t>Didelė priklausomybė nuo ES finansavimo </a:t>
            </a:r>
            <a:r>
              <a:rPr lang="lt-LT" dirty="0">
                <a:latin typeface="Cambria"/>
              </a:rPr>
              <a:t>(96 % viso regioninei politikai skirto viešojo finansavimo 2011 – 2018 m.) 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lt-LT" b="1" dirty="0">
                <a:latin typeface="Cambria"/>
              </a:rPr>
              <a:t>Regioninio bendradarbiavimo potencialas neišnaudotas</a:t>
            </a:r>
            <a:r>
              <a:rPr lang="en-GB" b="1" dirty="0">
                <a:latin typeface="Cambria"/>
              </a:rPr>
              <a:t>: </a:t>
            </a:r>
            <a:r>
              <a:rPr lang="lt-LT" dirty="0">
                <a:latin typeface="Cambria"/>
              </a:rPr>
              <a:t>ribotas RPT vaidmuo (</a:t>
            </a:r>
            <a:r>
              <a:rPr lang="lt-LT" i="1" dirty="0">
                <a:latin typeface="Cambria"/>
              </a:rPr>
              <a:t>iki RPĮ 2020</a:t>
            </a:r>
            <a:r>
              <a:rPr lang="lt-LT" dirty="0">
                <a:latin typeface="Cambria"/>
              </a:rPr>
              <a:t>),</a:t>
            </a:r>
            <a:r>
              <a:rPr lang="en-GB" dirty="0">
                <a:latin typeface="Cambria"/>
              </a:rPr>
              <a:t> </a:t>
            </a:r>
            <a:r>
              <a:rPr lang="lt-LT" dirty="0">
                <a:latin typeface="Cambria"/>
              </a:rPr>
              <a:t>trūksta finansinių paskatų, funkcinių zonų metodika dar tik rengiama.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lt-LT" b="1" dirty="0">
                <a:latin typeface="Cambria"/>
              </a:rPr>
              <a:t>Silpna vietos gyventojų </a:t>
            </a:r>
            <a:r>
              <a:rPr lang="lt-LT" b="1" dirty="0" err="1">
                <a:latin typeface="Cambria"/>
              </a:rPr>
              <a:t>įtrauktis</a:t>
            </a:r>
            <a:r>
              <a:rPr lang="lt-LT" b="1" dirty="0">
                <a:latin typeface="Cambria"/>
              </a:rPr>
              <a:t>:</a:t>
            </a:r>
          </a:p>
          <a:p>
            <a:pPr lvl="4">
              <a:spcBef>
                <a:spcPts val="200"/>
              </a:spcBef>
            </a:pPr>
            <a:r>
              <a:rPr lang="lt-LT" dirty="0">
                <a:latin typeface="Cambria"/>
                <a:ea typeface="Cambria"/>
              </a:rPr>
              <a:t>      - 66 % jokia forma nedalyvauja sprendžiant vietos reikalus (VRM 2018). </a:t>
            </a:r>
            <a:endParaRPr lang="en-GB" dirty="0">
              <a:ea typeface="Cambria"/>
            </a:endParaRPr>
          </a:p>
          <a:p>
            <a:pPr lvl="4">
              <a:spcBef>
                <a:spcPts val="200"/>
              </a:spcBef>
            </a:pPr>
            <a:r>
              <a:rPr lang="lt-LT" dirty="0">
                <a:latin typeface="Cambria"/>
                <a:ea typeface="Cambria"/>
              </a:rPr>
              <a:t>      - EBPO </a:t>
            </a:r>
            <a:r>
              <a:rPr lang="lt-LT" i="1" dirty="0" err="1">
                <a:latin typeface="Cambria"/>
                <a:ea typeface="Cambria"/>
              </a:rPr>
              <a:t>Civic</a:t>
            </a:r>
            <a:r>
              <a:rPr lang="lt-LT" i="1" dirty="0">
                <a:latin typeface="Cambria"/>
                <a:ea typeface="Cambria"/>
              </a:rPr>
              <a:t> </a:t>
            </a:r>
            <a:r>
              <a:rPr lang="lt-LT" i="1" dirty="0" err="1">
                <a:latin typeface="Cambria"/>
                <a:ea typeface="Cambria"/>
              </a:rPr>
              <a:t>Engagement</a:t>
            </a:r>
            <a:r>
              <a:rPr lang="lt-LT" dirty="0">
                <a:latin typeface="Cambria"/>
                <a:ea typeface="Cambria"/>
              </a:rPr>
              <a:t> reitingas: </a:t>
            </a:r>
            <a:r>
              <a:rPr lang="lt-LT" b="1" dirty="0">
                <a:latin typeface="Cambria"/>
                <a:ea typeface="Cambria"/>
              </a:rPr>
              <a:t>Lietuva 30-ta iš 40-ies šalių. </a:t>
            </a:r>
            <a:endParaRPr lang="lt-LT" dirty="0">
              <a:ea typeface="Cambria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har char="•"/>
            </a:pPr>
            <a:endParaRPr lang="lt-LT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endParaRPr lang="lt-LT">
              <a:latin typeface="Cambria"/>
            </a:endParaRPr>
          </a:p>
          <a:p>
            <a:pPr marL="285750" indent="-285750">
              <a:buFont typeface="Arial"/>
              <a:buChar char="•"/>
            </a:pPr>
            <a:endParaRPr lang="lt-LT">
              <a:latin typeface="Cambr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5A9CC-8173-4D96-961F-94E74412393D}"/>
              </a:ext>
            </a:extLst>
          </p:cNvPr>
          <p:cNvSpPr txBox="1"/>
          <p:nvPr/>
        </p:nvSpPr>
        <p:spPr>
          <a:xfrm>
            <a:off x="363311" y="4595131"/>
            <a:ext cx="86282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lt-LT">
              <a:latin typeface="Cambr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E37BBF-A988-46A5-B81D-E0279597E357}"/>
              </a:ext>
            </a:extLst>
          </p:cNvPr>
          <p:cNvSpPr txBox="1"/>
          <p:nvPr/>
        </p:nvSpPr>
        <p:spPr>
          <a:xfrm>
            <a:off x="195835" y="4290106"/>
            <a:ext cx="877116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-LT" dirty="0">
                <a:latin typeface="Cambria"/>
              </a:rPr>
              <a:t>Veiksmingos institucinės sistemos trūkumas, r</a:t>
            </a:r>
            <a:r>
              <a:rPr lang="lt-LT" dirty="0">
                <a:latin typeface="Cambria"/>
                <a:ea typeface="Cambria"/>
              </a:rPr>
              <a:t>ibotos teisinės prielaidos, nesusiformavusi atvira, įtrauki, konstruktyviu dialogu paremta bendradarbiavimo kultūra.</a:t>
            </a:r>
            <a:r>
              <a:rPr lang="lt-LT" dirty="0">
                <a:latin typeface="Cambria"/>
              </a:rPr>
              <a:t> ribojo galimybes kryptingai siekti regioninės politikos tikslų, užtikrinti visų </a:t>
            </a:r>
            <a:r>
              <a:rPr lang="lt-LT" dirty="0">
                <a:latin typeface="Cambria"/>
                <a:ea typeface="Cambria"/>
              </a:rPr>
              <a:t>–</a:t>
            </a:r>
            <a:r>
              <a:rPr lang="lt-LT" dirty="0">
                <a:latin typeface="Cambria"/>
              </a:rPr>
              <a:t> nacionalinio, regioninio, vietos savivaldos ir bendruomenės lygmens pusių įtraukimą.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71B19-A9FA-4698-BC5C-D8E95FBA21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t" dirty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5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A0C9E2-BC46-4591-AE5D-630E83859F75}"/>
              </a:ext>
            </a:extLst>
          </p:cNvPr>
          <p:cNvCxnSpPr/>
          <p:nvPr/>
        </p:nvCxnSpPr>
        <p:spPr>
          <a:xfrm>
            <a:off x="601695" y="-203"/>
            <a:ext cx="4053" cy="1017350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A41BCE-C44D-44B7-B315-E0016749F31D}"/>
              </a:ext>
            </a:extLst>
          </p:cNvPr>
          <p:cNvSpPr txBox="1"/>
          <p:nvPr/>
        </p:nvSpPr>
        <p:spPr>
          <a:xfrm>
            <a:off x="728903" y="401004"/>
            <a:ext cx="818373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lt-LT" sz="1800" b="1">
                <a:latin typeface="Cambria"/>
              </a:rPr>
              <a:t>CENTRALIZACIJOS TENDENCIJOS VALSTYBĖS VALDYMO FUNKCIJŲ PASISKIRSTYME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1A4D4-90F1-439F-95DE-42CA9FE9E72B}"/>
              </a:ext>
            </a:extLst>
          </p:cNvPr>
          <p:cNvSpPr txBox="1"/>
          <p:nvPr/>
        </p:nvSpPr>
        <p:spPr>
          <a:xfrm>
            <a:off x="68580" y="3138588"/>
            <a:ext cx="275463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t-LT" b="1">
                <a:latin typeface="Cambria" panose="02040503050406030204" pitchFamily="18" charset="0"/>
                <a:ea typeface="Cambria" panose="02040503050406030204" pitchFamily="18" charset="0"/>
              </a:rPr>
              <a:t>Lietuvoje nėra vertinama, kuriuo valdymo lygiu funkcijas vykdyti efektyviau</a:t>
            </a:r>
            <a:r>
              <a:rPr lang="lt-LT">
                <a:latin typeface="Cambria" panose="02040503050406030204" pitchFamily="18" charset="0"/>
                <a:ea typeface="Cambria" panose="02040503050406030204" pitchFamily="18" charset="0"/>
              </a:rPr>
              <a:t> (VK 2019).</a:t>
            </a:r>
          </a:p>
        </p:txBody>
      </p:sp>
      <p:pic>
        <p:nvPicPr>
          <p:cNvPr id="12" name="Paveikslėlis 1086423521">
            <a:extLst>
              <a:ext uri="{FF2B5EF4-FFF2-40B4-BE49-F238E27FC236}">
                <a16:creationId xmlns:a16="http://schemas.microsoft.com/office/drawing/2014/main" id="{323198BA-1DDF-4681-8583-6CFAC32FA7A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4069" r="2155" b="25937"/>
          <a:stretch/>
        </p:blipFill>
        <p:spPr bwMode="auto">
          <a:xfrm>
            <a:off x="2849880" y="1432112"/>
            <a:ext cx="5910879" cy="34179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E6EDC3-1B00-4B5F-B0D6-E1590C00F960}"/>
              </a:ext>
            </a:extLst>
          </p:cNvPr>
          <p:cNvSpPr txBox="1"/>
          <p:nvPr/>
        </p:nvSpPr>
        <p:spPr>
          <a:xfrm>
            <a:off x="3781985" y="1059382"/>
            <a:ext cx="4898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>
                <a:latin typeface="Cambria" panose="02040503050406030204" pitchFamily="18" charset="0"/>
                <a:ea typeface="Cambria" panose="02040503050406030204" pitchFamily="18" charset="0"/>
              </a:rPr>
              <a:t>Savivaldybių vykdomų funkcijų pokyčiai 2014 – 2018 m.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76539-0BF1-4876-8ADD-EB602ADEA040}"/>
              </a:ext>
            </a:extLst>
          </p:cNvPr>
          <p:cNvSpPr txBox="1"/>
          <p:nvPr/>
        </p:nvSpPr>
        <p:spPr>
          <a:xfrm>
            <a:off x="5249283" y="4897279"/>
            <a:ext cx="2474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>
                <a:latin typeface="Cambria" panose="02040503050406030204" pitchFamily="18" charset="0"/>
                <a:ea typeface="Cambria" panose="02040503050406030204" pitchFamily="18" charset="0"/>
              </a:rPr>
              <a:t>Šaltinis: Valstybės kontrolė,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" y="1746713"/>
            <a:ext cx="27546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Cambria" panose="02040503050406030204" pitchFamily="18" charset="0"/>
                <a:ea typeface="Cambria" panose="02040503050406030204" pitchFamily="18" charset="0"/>
              </a:rPr>
              <a:t>2014-2018 </a:t>
            </a:r>
            <a:r>
              <a:rPr lang="lt-LT">
                <a:latin typeface="Cambria" panose="02040503050406030204" pitchFamily="18" charset="0"/>
                <a:ea typeface="Cambria" panose="02040503050406030204" pitchFamily="18" charset="0"/>
              </a:rPr>
              <a:t>m. funkcijos</a:t>
            </a:r>
            <a:r>
              <a:rPr lang="en-GB">
                <a:latin typeface="Cambria" panose="02040503050406030204" pitchFamily="18" charset="0"/>
                <a:ea typeface="Cambria" panose="02040503050406030204" pitchFamily="18" charset="0"/>
              </a:rPr>
              <a:t> tarp </a:t>
            </a:r>
            <a:r>
              <a:rPr lang="lt-LT">
                <a:latin typeface="Cambria" panose="02040503050406030204" pitchFamily="18" charset="0"/>
                <a:ea typeface="Cambria" panose="02040503050406030204" pitchFamily="18" charset="0"/>
              </a:rPr>
              <a:t>valdymo</a:t>
            </a:r>
            <a:r>
              <a:rPr lang="en-GB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t-LT">
                <a:latin typeface="Cambria" panose="02040503050406030204" pitchFamily="18" charset="0"/>
                <a:ea typeface="Cambria" panose="02040503050406030204" pitchFamily="18" charset="0"/>
              </a:rPr>
              <a:t>lygių buvo perskirstytos </a:t>
            </a:r>
            <a:r>
              <a:rPr lang="en-GB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lt-LT">
                <a:latin typeface="Cambria" panose="02040503050406030204" pitchFamily="18" charset="0"/>
                <a:ea typeface="Cambria" panose="02040503050406030204" pitchFamily="18" charset="0"/>
              </a:rPr>
              <a:t>kartus, iš jų </a:t>
            </a:r>
            <a:r>
              <a:rPr lang="lt-LT" b="1">
                <a:latin typeface="Cambria" panose="02040503050406030204" pitchFamily="18" charset="0"/>
                <a:ea typeface="Cambria" panose="02040503050406030204" pitchFamily="18" charset="0"/>
              </a:rPr>
              <a:t>tik vienas decentralizacijos atvejis.  </a:t>
            </a:r>
            <a:endParaRPr lang="en-GB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7C789A-F23B-469D-985A-8B3A335FFC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t" dirty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A0C9E2-BC46-4591-AE5D-630E83859F75}"/>
              </a:ext>
            </a:extLst>
          </p:cNvPr>
          <p:cNvCxnSpPr/>
          <p:nvPr/>
        </p:nvCxnSpPr>
        <p:spPr>
          <a:xfrm>
            <a:off x="601695" y="-203"/>
            <a:ext cx="4053" cy="1017350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A41BCE-C44D-44B7-B315-E0016749F31D}"/>
              </a:ext>
            </a:extLst>
          </p:cNvPr>
          <p:cNvSpPr txBox="1"/>
          <p:nvPr/>
        </p:nvSpPr>
        <p:spPr>
          <a:xfrm>
            <a:off x="743771" y="371312"/>
            <a:ext cx="818373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lt-LT" sz="2000" b="1">
                <a:latin typeface="Cambria"/>
              </a:rPr>
              <a:t>SAVIVALDYBIŲ FINANSINĖ BŪKLĖ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/>
          <p:nvPr/>
        </p:nvGraphicFramePr>
        <p:xfrm>
          <a:off x="2641622" y="1186663"/>
          <a:ext cx="6411495" cy="366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Google Shape;656;p22">
            <a:extLst>
              <a:ext uri="{FF2B5EF4-FFF2-40B4-BE49-F238E27FC236}">
                <a16:creationId xmlns:a16="http://schemas.microsoft.com/office/drawing/2014/main" id="{9BCBB631-974F-466F-A206-8F0624353EE8}"/>
              </a:ext>
            </a:extLst>
          </p:cNvPr>
          <p:cNvSpPr/>
          <p:nvPr/>
        </p:nvSpPr>
        <p:spPr>
          <a:xfrm>
            <a:off x="968285" y="1456365"/>
            <a:ext cx="665326" cy="661382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300" b="1">
                <a:solidFill>
                  <a:srgbClr val="E9E6E1"/>
                </a:solidFill>
              </a:rPr>
              <a:t>2,1 </a:t>
            </a:r>
            <a:r>
              <a:rPr lang="en-US" sz="1300" b="1" err="1">
                <a:solidFill>
                  <a:srgbClr val="E9E6E1"/>
                </a:solidFill>
              </a:rPr>
              <a:t>mlrd</a:t>
            </a:r>
            <a:r>
              <a:rPr lang="en-US" sz="1300" b="1">
                <a:solidFill>
                  <a:srgbClr val="E9E6E1"/>
                </a:solidFill>
              </a:rPr>
              <a:t>. </a:t>
            </a:r>
            <a:endParaRPr lang="lt-LT" sz="1300" b="1">
              <a:solidFill>
                <a:srgbClr val="E9E6E1"/>
              </a:solidFill>
            </a:endParaRPr>
          </a:p>
          <a:p>
            <a:pPr algn="ctr"/>
            <a:r>
              <a:rPr lang="en-US" sz="1300" b="1">
                <a:solidFill>
                  <a:srgbClr val="E9E6E1"/>
                </a:solidFill>
              </a:rPr>
              <a:t>Eur</a:t>
            </a:r>
            <a:endParaRPr lang="en-US" sz="1300">
              <a:solidFill>
                <a:srgbClr val="E9E6E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1F9F1-E8BA-4F65-AD0C-164D93233827}"/>
              </a:ext>
            </a:extLst>
          </p:cNvPr>
          <p:cNvSpPr txBox="1"/>
          <p:nvPr/>
        </p:nvSpPr>
        <p:spPr>
          <a:xfrm>
            <a:off x="90883" y="2202131"/>
            <a:ext cx="24201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sz="1200">
                <a:latin typeface="Cambria" panose="02040503050406030204" pitchFamily="18" charset="0"/>
                <a:ea typeface="Cambria" panose="02040503050406030204" pitchFamily="18" charset="0"/>
              </a:rPr>
              <a:t>SB pajamos savarankiškųjų funkcijų vykdymui sudaro 15% konsoliduoto (VB+SB) biudžeto.</a:t>
            </a:r>
          </a:p>
        </p:txBody>
      </p:sp>
      <p:sp>
        <p:nvSpPr>
          <p:cNvPr id="11" name="Google Shape;656;p22">
            <a:extLst>
              <a:ext uri="{FF2B5EF4-FFF2-40B4-BE49-F238E27FC236}">
                <a16:creationId xmlns:a16="http://schemas.microsoft.com/office/drawing/2014/main" id="{AFF45585-1C62-4E24-BA90-E61D3CD81CFB}"/>
              </a:ext>
            </a:extLst>
          </p:cNvPr>
          <p:cNvSpPr/>
          <p:nvPr/>
        </p:nvSpPr>
        <p:spPr>
          <a:xfrm>
            <a:off x="968285" y="3233904"/>
            <a:ext cx="665326" cy="661382"/>
          </a:xfrm>
          <a:custGeom>
            <a:avLst/>
            <a:gdLst/>
            <a:ahLst/>
            <a:cxnLst/>
            <a:rect l="l" t="t" r="r" b="b"/>
            <a:pathLst>
              <a:path w="20677" h="20803" extrusionOk="0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lt-LT" sz="1300" b="1">
                <a:solidFill>
                  <a:srgbClr val="E9E6E1"/>
                </a:solidFill>
              </a:rPr>
              <a:t>1</a:t>
            </a:r>
            <a:r>
              <a:rPr lang="en-US" sz="1300" b="1">
                <a:solidFill>
                  <a:srgbClr val="E9E6E1"/>
                </a:solidFill>
              </a:rPr>
              <a:t>,1 </a:t>
            </a:r>
            <a:r>
              <a:rPr lang="en-US" sz="1300" b="1" err="1">
                <a:solidFill>
                  <a:srgbClr val="E9E6E1"/>
                </a:solidFill>
              </a:rPr>
              <a:t>mlrd</a:t>
            </a:r>
            <a:r>
              <a:rPr lang="en-US" sz="1300" b="1">
                <a:solidFill>
                  <a:srgbClr val="E9E6E1"/>
                </a:solidFill>
              </a:rPr>
              <a:t>. </a:t>
            </a:r>
            <a:endParaRPr lang="lt-LT" sz="1300" b="1">
              <a:solidFill>
                <a:srgbClr val="E9E6E1"/>
              </a:solidFill>
            </a:endParaRPr>
          </a:p>
          <a:p>
            <a:pPr algn="ctr"/>
            <a:r>
              <a:rPr lang="en-US" sz="1300" b="1">
                <a:solidFill>
                  <a:srgbClr val="E9E6E1"/>
                </a:solidFill>
              </a:rPr>
              <a:t>Eur</a:t>
            </a:r>
            <a:endParaRPr lang="en-US" sz="1300">
              <a:solidFill>
                <a:srgbClr val="E9E6E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49449-FDBA-48B8-8D1D-FFF9EE8FEC66}"/>
              </a:ext>
            </a:extLst>
          </p:cNvPr>
          <p:cNvSpPr txBox="1"/>
          <p:nvPr/>
        </p:nvSpPr>
        <p:spPr>
          <a:xfrm>
            <a:off x="156188" y="3988697"/>
            <a:ext cx="24201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t-LT" sz="1200">
                <a:latin typeface="Cambria" panose="02040503050406030204" pitchFamily="18" charset="0"/>
                <a:ea typeface="Cambria" panose="02040503050406030204" pitchFamily="18" charset="0"/>
              </a:rPr>
              <a:t>VB dotacijos valstybės perduotų savivaldybėms funkcijų vykdymui sudaro 1/3 viso SB.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5527F-45A1-4759-AC8D-1D65B56183DF}"/>
              </a:ext>
            </a:extLst>
          </p:cNvPr>
          <p:cNvSpPr txBox="1"/>
          <p:nvPr/>
        </p:nvSpPr>
        <p:spPr>
          <a:xfrm>
            <a:off x="6502709" y="4604250"/>
            <a:ext cx="2485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000" i="1">
                <a:latin typeface="Cambria" panose="02040503050406030204" pitchFamily="18" charset="0"/>
                <a:ea typeface="Cambria" panose="02040503050406030204" pitchFamily="18" charset="0"/>
              </a:rPr>
              <a:t>Šaltinis: FM duomenys, 2020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E19A88-2FD5-4A50-9E5F-6A74E8EE21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t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6450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A8373A35284549BCB85D05BDEBFD54" ma:contentTypeVersion="8" ma:contentTypeDescription="Create a new document." ma:contentTypeScope="" ma:versionID="04747b7a30566dedf19c4591cc96fc3e">
  <xsd:schema xmlns:xsd="http://www.w3.org/2001/XMLSchema" xmlns:xs="http://www.w3.org/2001/XMLSchema" xmlns:p="http://schemas.microsoft.com/office/2006/metadata/properties" xmlns:ns2="17c76420-c6ad-4851-99ca-d5dda9c12d50" targetNamespace="http://schemas.microsoft.com/office/2006/metadata/properties" ma:root="true" ma:fieldsID="6f167eb03ed6fbb0706b80c3c3d92723" ns2:_="">
    <xsd:import namespace="17c76420-c6ad-4851-99ca-d5dda9c12d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76420-c6ad-4851-99ca-d5dda9c12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4456E-348E-408A-9502-7E01516679DE}">
  <ds:schemaRefs>
    <ds:schemaRef ds:uri="17c76420-c6ad-4851-99ca-d5dda9c12d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7E5AF6-92AB-438D-9E68-63C754C8DE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888A15-D81A-4FBB-A273-006A672530E3}">
  <ds:schemaRefs>
    <ds:schemaRef ds:uri="17c76420-c6ad-4851-99ca-d5dda9c12d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628</Words>
  <Application>Microsoft Office PowerPoint</Application>
  <PresentationFormat>On-screen Show (16:9)</PresentationFormat>
  <Paragraphs>216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Cambria</vt:lpstr>
      <vt:lpstr>Barlow Condensed</vt:lpstr>
      <vt:lpstr>Roboto Slab</vt:lpstr>
      <vt:lpstr>Fira Sans Extra Condensed Medium</vt:lpstr>
      <vt:lpstr>Barlow Condensed SemiBold</vt:lpstr>
      <vt:lpstr>Calibri</vt:lpstr>
      <vt:lpstr>Arial</vt:lpstr>
      <vt:lpstr>Barlow Condensed Medium</vt:lpstr>
      <vt:lpstr>Arvo</vt:lpstr>
      <vt:lpstr>My Creative CV by slidesgo</vt:lpstr>
      <vt:lpstr>Bendru sutarimu  link savivaldybių savarankiškumo stiprinimo </vt:lpstr>
      <vt:lpstr>PowerPoint Presentation</vt:lpstr>
      <vt:lpstr>PowerPoint Presentation</vt:lpstr>
      <vt:lpstr>Projekto gairės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Ačiū už dėmesį!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Savivaldybių finansinio savarankiškumo stiprinimo link: tarpinstitucinio bendradarbiavimo modelio sukūrimas</dc:title>
  <dc:creator>Vytautas Vaitiekūnas</dc:creator>
  <cp:lastModifiedBy>Projektas Laikinas</cp:lastModifiedBy>
  <cp:revision>109</cp:revision>
  <dcterms:modified xsi:type="dcterms:W3CDTF">2020-07-02T13:26:46Z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0x01010005A8373A35284549BCB85D05BDEBFD54</vt:lpwstr>
  </property>
</Properties>
</file>