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slideLayouts/slideLayout8.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0" r:id="rId1"/>
    <p:sldMasterId id="2147483672" r:id="rId2"/>
    <p:sldMasterId id="2147483692" r:id="rId3"/>
  </p:sldMasterIdLst>
  <p:sldIdLst>
    <p:sldId id="256" r:id="rId4"/>
    <p:sldId id="259" r:id="rId5"/>
    <p:sldId id="258" r:id="rId6"/>
    <p:sldId id="257" r:id="rId7"/>
    <p:sldId id="261" r:id="rId8"/>
    <p:sldId id="260" r:id="rId9"/>
  </p:sldIdLst>
  <p:sldSz cx="9906000" cy="6858000" type="A4"/>
  <p:notesSz cx="6797675" cy="9872663"/>
  <p:defaultText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D6F6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3862" autoAdjust="0"/>
    <p:restoredTop sz="94660"/>
  </p:normalViewPr>
  <p:slideViewPr>
    <p:cSldViewPr snapToGrid="0">
      <p:cViewPr>
        <p:scale>
          <a:sx n="125" d="100"/>
          <a:sy n="125" d="100"/>
        </p:scale>
        <p:origin x="-852" y="78"/>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viewProps" Target="viewProps.xml"/><Relationship Id="rId5" Type="http://schemas.openxmlformats.org/officeDocument/2006/relationships/slide" Target="slides/slide2.xml"/><Relationship Id="rId10"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inis">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804862" y="2115239"/>
            <a:ext cx="3950018" cy="367188"/>
          </a:xfrm>
          <a:prstGeom prst="rect">
            <a:avLst/>
          </a:prstGeom>
        </p:spPr>
        <p:txBody>
          <a:bodyPr/>
          <a:lstStyle>
            <a:lvl1pPr marL="0" indent="0" algn="l">
              <a:buNone/>
              <a:defRPr sz="18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err="1" smtClean="0"/>
              <a:t>Paan</a:t>
            </a:r>
            <a:r>
              <a:rPr lang="lt-LT" dirty="0" err="1" smtClean="0"/>
              <a:t>traštė</a:t>
            </a:r>
            <a:endParaRPr lang="en-US" dirty="0"/>
          </a:p>
        </p:txBody>
      </p:sp>
      <p:sp>
        <p:nvSpPr>
          <p:cNvPr id="7" name="Title 6"/>
          <p:cNvSpPr>
            <a:spLocks noGrp="1"/>
          </p:cNvSpPr>
          <p:nvPr>
            <p:ph type="title" hasCustomPrompt="1"/>
          </p:nvPr>
        </p:nvSpPr>
        <p:spPr>
          <a:xfrm>
            <a:off x="804863" y="1190759"/>
            <a:ext cx="4666368" cy="1108074"/>
          </a:xfrm>
        </p:spPr>
        <p:txBody>
          <a:bodyPr/>
          <a:lstStyle>
            <a:lvl1pPr>
              <a:defRPr/>
            </a:lvl1pPr>
          </a:lstStyle>
          <a:p>
            <a:r>
              <a:rPr lang="en-US" dirty="0" smtClean="0"/>
              <a:t>P</a:t>
            </a:r>
            <a:r>
              <a:rPr lang="lt-LT" dirty="0" err="1" smtClean="0"/>
              <a:t>ristatymo</a:t>
            </a:r>
            <a:r>
              <a:rPr lang="lt-LT" dirty="0" smtClean="0"/>
              <a:t> p</a:t>
            </a:r>
            <a:r>
              <a:rPr lang="en-US" dirty="0" err="1" smtClean="0"/>
              <a:t>avadinimas</a:t>
            </a:r>
            <a:r>
              <a:rPr lang="lt-LT" dirty="0" smtClean="0"/>
              <a:t/>
            </a:r>
            <a:br>
              <a:rPr lang="lt-LT" dirty="0" smtClean="0"/>
            </a:br>
            <a:endParaRPr lang="lt-LT" dirty="0"/>
          </a:p>
        </p:txBody>
      </p:sp>
    </p:spTree>
    <p:extLst>
      <p:ext uri="{BB962C8B-B14F-4D97-AF65-F5344CB8AC3E}">
        <p14:creationId xmlns:p14="http://schemas.microsoft.com/office/powerpoint/2010/main" val="518029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astraipos skaidrė">
    <p:spTree>
      <p:nvGrpSpPr>
        <p:cNvPr id="1" name=""/>
        <p:cNvGrpSpPr/>
        <p:nvPr/>
      </p:nvGrpSpPr>
      <p:grpSpPr>
        <a:xfrm>
          <a:off x="0" y="0"/>
          <a:ext cx="0" cy="0"/>
          <a:chOff x="0" y="0"/>
          <a:chExt cx="0" cy="0"/>
        </a:xfrm>
      </p:grpSpPr>
      <p:sp>
        <p:nvSpPr>
          <p:cNvPr id="7" name="Title 6"/>
          <p:cNvSpPr>
            <a:spLocks noGrp="1"/>
          </p:cNvSpPr>
          <p:nvPr>
            <p:ph type="title" hasCustomPrompt="1"/>
          </p:nvPr>
        </p:nvSpPr>
        <p:spPr/>
        <p:txBody>
          <a:bodyPr/>
          <a:lstStyle>
            <a:lvl1pPr>
              <a:defRPr baseline="0"/>
            </a:lvl1pPr>
          </a:lstStyle>
          <a:p>
            <a:r>
              <a:rPr lang="en-US" dirty="0" err="1" smtClean="0"/>
              <a:t>Temos</a:t>
            </a:r>
            <a:r>
              <a:rPr lang="en-US" dirty="0" smtClean="0"/>
              <a:t> </a:t>
            </a:r>
            <a:r>
              <a:rPr lang="en-US" dirty="0" err="1" smtClean="0"/>
              <a:t>pavadinimas</a:t>
            </a:r>
            <a:endParaRPr lang="lt-LT" dirty="0"/>
          </a:p>
        </p:txBody>
      </p:sp>
      <p:sp>
        <p:nvSpPr>
          <p:cNvPr id="9" name="Text Placeholder 8"/>
          <p:cNvSpPr>
            <a:spLocks noGrp="1"/>
          </p:cNvSpPr>
          <p:nvPr>
            <p:ph type="body" sz="quarter" idx="10" hasCustomPrompt="1"/>
          </p:nvPr>
        </p:nvSpPr>
        <p:spPr>
          <a:xfrm>
            <a:off x="681039" y="1320800"/>
            <a:ext cx="8543925" cy="3352800"/>
          </a:xfrm>
        </p:spPr>
        <p:txBody>
          <a:bodyPr/>
          <a:lstStyle>
            <a:lvl1pPr marL="0" indent="0">
              <a:buNone/>
              <a:defRPr/>
            </a:lvl1pPr>
            <a:lvl2pPr marL="457200" indent="0">
              <a:buNone/>
              <a:defRPr baseline="0"/>
            </a:lvl2pPr>
          </a:lstStyle>
          <a:p>
            <a:pPr defTabSz="496888" fontAlgn="base">
              <a:spcBef>
                <a:spcPct val="0"/>
              </a:spcBef>
              <a:spcAft>
                <a:spcPct val="0"/>
              </a:spcAft>
            </a:pPr>
            <a:r>
              <a:rPr lang="lt-LT" altLang="lt-LT" sz="1800" dirty="0" smtClean="0">
                <a:solidFill>
                  <a:srgbClr val="767676"/>
                </a:solidFill>
                <a:latin typeface="Calibri" pitchFamily="34" charset="0"/>
                <a:ea typeface="MS PGothic" pitchFamily="34" charset="-128"/>
              </a:rPr>
              <a:t>Tekstas</a:t>
            </a:r>
          </a:p>
          <a:p>
            <a:pPr defTabSz="496888" fontAlgn="base">
              <a:spcBef>
                <a:spcPct val="0"/>
              </a:spcBef>
              <a:spcAft>
                <a:spcPct val="0"/>
              </a:spcAft>
            </a:pPr>
            <a:endParaRPr lang="lt-LT" altLang="lt-LT" sz="1800" dirty="0" smtClean="0">
              <a:solidFill>
                <a:srgbClr val="767676"/>
              </a:solidFill>
              <a:latin typeface="Calibri" pitchFamily="34" charset="0"/>
              <a:ea typeface="MS PGothic" pitchFamily="34" charset="-128"/>
            </a:endParaRPr>
          </a:p>
          <a:p>
            <a:pPr defTabSz="496888" fontAlgn="base">
              <a:spcBef>
                <a:spcPct val="0"/>
              </a:spcBef>
              <a:spcAft>
                <a:spcPct val="0"/>
              </a:spcAft>
            </a:pPr>
            <a:r>
              <a:rPr lang="en-US" altLang="lt-LT" sz="1800" dirty="0" err="1" smtClean="0">
                <a:solidFill>
                  <a:srgbClr val="767676"/>
                </a:solidFill>
                <a:latin typeface="Calibri" pitchFamily="34" charset="0"/>
                <a:ea typeface="MS PGothic" pitchFamily="34" charset="-128"/>
              </a:rPr>
              <a:t>Šrifto</a:t>
            </a:r>
            <a:r>
              <a:rPr lang="en-US" altLang="lt-LT" sz="1800" dirty="0" smtClean="0">
                <a:solidFill>
                  <a:srgbClr val="767676"/>
                </a:solidFill>
                <a:latin typeface="Calibri" pitchFamily="34" charset="0"/>
                <a:ea typeface="MS PGothic" pitchFamily="34" charset="-128"/>
              </a:rPr>
              <a:t> </a:t>
            </a:r>
            <a:r>
              <a:rPr lang="en-US" altLang="lt-LT" sz="1800" dirty="0" err="1" smtClean="0">
                <a:solidFill>
                  <a:srgbClr val="767676"/>
                </a:solidFill>
                <a:latin typeface="Calibri" pitchFamily="34" charset="0"/>
                <a:ea typeface="MS PGothic" pitchFamily="34" charset="-128"/>
              </a:rPr>
              <a:t>dydžiai</a:t>
            </a:r>
            <a:r>
              <a:rPr lang="en-US" altLang="lt-LT" sz="1800" dirty="0" smtClean="0">
                <a:solidFill>
                  <a:srgbClr val="767676"/>
                </a:solidFill>
                <a:latin typeface="Calibri" pitchFamily="34" charset="0"/>
                <a:ea typeface="MS PGothic" pitchFamily="34" charset="-128"/>
              </a:rPr>
              <a:t>:</a:t>
            </a:r>
          </a:p>
          <a:p>
            <a:pPr defTabSz="496888" fontAlgn="base">
              <a:spcBef>
                <a:spcPct val="0"/>
              </a:spcBef>
              <a:spcAft>
                <a:spcPct val="0"/>
              </a:spcAft>
            </a:pPr>
            <a:r>
              <a:rPr lang="en-US" altLang="lt-LT" sz="1800" dirty="0" smtClean="0">
                <a:solidFill>
                  <a:srgbClr val="767676"/>
                </a:solidFill>
                <a:latin typeface="Calibri" pitchFamily="34" charset="0"/>
                <a:ea typeface="MS PGothic" pitchFamily="34" charset="-128"/>
              </a:rPr>
              <a:t>-</a:t>
            </a:r>
            <a:r>
              <a:rPr lang="en-US" altLang="lt-LT" sz="1800" dirty="0" err="1" smtClean="0">
                <a:solidFill>
                  <a:srgbClr val="767676"/>
                </a:solidFill>
                <a:latin typeface="Calibri" pitchFamily="34" charset="0"/>
                <a:ea typeface="MS PGothic" pitchFamily="34" charset="-128"/>
              </a:rPr>
              <a:t>pavadinimui</a:t>
            </a:r>
            <a:r>
              <a:rPr lang="en-US" altLang="lt-LT" sz="1800" dirty="0" smtClean="0">
                <a:solidFill>
                  <a:srgbClr val="767676"/>
                </a:solidFill>
                <a:latin typeface="Calibri" pitchFamily="34" charset="0"/>
                <a:ea typeface="MS PGothic" pitchFamily="34" charset="-128"/>
              </a:rPr>
              <a:t>/</a:t>
            </a:r>
            <a:r>
              <a:rPr lang="en-US" altLang="lt-LT" sz="1800" dirty="0" err="1" smtClean="0">
                <a:solidFill>
                  <a:srgbClr val="767676"/>
                </a:solidFill>
                <a:latin typeface="Calibri" pitchFamily="34" charset="0"/>
                <a:ea typeface="MS PGothic" pitchFamily="34" charset="-128"/>
              </a:rPr>
              <a:t>temai</a:t>
            </a:r>
            <a:r>
              <a:rPr lang="en-US" altLang="lt-LT" sz="1800" dirty="0" smtClean="0">
                <a:solidFill>
                  <a:srgbClr val="767676"/>
                </a:solidFill>
                <a:latin typeface="Calibri" pitchFamily="34" charset="0"/>
                <a:ea typeface="MS PGothic" pitchFamily="34" charset="-128"/>
              </a:rPr>
              <a:t> – Calibri Bold 24pt.</a:t>
            </a:r>
          </a:p>
          <a:p>
            <a:pPr defTabSz="496888" fontAlgn="base">
              <a:spcBef>
                <a:spcPct val="0"/>
              </a:spcBef>
              <a:spcAft>
                <a:spcPct val="0"/>
              </a:spcAft>
            </a:pPr>
            <a:r>
              <a:rPr lang="en-US" altLang="lt-LT" sz="1800" dirty="0" smtClean="0">
                <a:solidFill>
                  <a:srgbClr val="767676"/>
                </a:solidFill>
                <a:latin typeface="Calibri" pitchFamily="34" charset="0"/>
                <a:ea typeface="MS PGothic" pitchFamily="34" charset="-128"/>
              </a:rPr>
              <a:t>-</a:t>
            </a:r>
            <a:r>
              <a:rPr lang="en-US" altLang="lt-LT" sz="1800" dirty="0" err="1" smtClean="0">
                <a:solidFill>
                  <a:srgbClr val="767676"/>
                </a:solidFill>
                <a:latin typeface="Calibri" pitchFamily="34" charset="0"/>
                <a:ea typeface="MS PGothic" pitchFamily="34" charset="-128"/>
              </a:rPr>
              <a:t>teksto</a:t>
            </a:r>
            <a:r>
              <a:rPr lang="en-US" altLang="lt-LT" sz="1800" dirty="0" smtClean="0">
                <a:solidFill>
                  <a:srgbClr val="767676"/>
                </a:solidFill>
                <a:latin typeface="Calibri" pitchFamily="34" charset="0"/>
                <a:ea typeface="MS PGothic" pitchFamily="34" charset="-128"/>
              </a:rPr>
              <a:t> </a:t>
            </a:r>
            <a:r>
              <a:rPr lang="en-US" altLang="lt-LT" sz="1800" dirty="0" err="1" smtClean="0">
                <a:solidFill>
                  <a:srgbClr val="767676"/>
                </a:solidFill>
                <a:latin typeface="Calibri" pitchFamily="34" charset="0"/>
                <a:ea typeface="MS PGothic" pitchFamily="34" charset="-128"/>
              </a:rPr>
              <a:t>rašymui</a:t>
            </a:r>
            <a:r>
              <a:rPr lang="en-US" altLang="lt-LT" sz="1800" dirty="0" smtClean="0">
                <a:solidFill>
                  <a:srgbClr val="767676"/>
                </a:solidFill>
                <a:latin typeface="Calibri" pitchFamily="34" charset="0"/>
                <a:ea typeface="MS PGothic" pitchFamily="34" charset="-128"/>
              </a:rPr>
              <a:t> – Calibri Normal 18pt.</a:t>
            </a:r>
          </a:p>
        </p:txBody>
      </p:sp>
    </p:spTree>
    <p:extLst>
      <p:ext uri="{BB962C8B-B14F-4D97-AF65-F5344CB8AC3E}">
        <p14:creationId xmlns:p14="http://schemas.microsoft.com/office/powerpoint/2010/main" val="11902939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eksto stulpeliais skaidrė">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err="1" smtClean="0"/>
              <a:t>Temos</a:t>
            </a:r>
            <a:r>
              <a:rPr lang="en-US" dirty="0" smtClean="0"/>
              <a:t> </a:t>
            </a:r>
            <a:r>
              <a:rPr lang="en-US" dirty="0" err="1" smtClean="0"/>
              <a:t>pavadinimas</a:t>
            </a:r>
            <a:endParaRPr lang="lt-LT" dirty="0"/>
          </a:p>
        </p:txBody>
      </p:sp>
      <p:sp>
        <p:nvSpPr>
          <p:cNvPr id="3" name="Content Placeholder 2"/>
          <p:cNvSpPr>
            <a:spLocks noGrp="1"/>
          </p:cNvSpPr>
          <p:nvPr>
            <p:ph sz="half" idx="1" hasCustomPrompt="1"/>
          </p:nvPr>
        </p:nvSpPr>
        <p:spPr>
          <a:xfrm>
            <a:off x="681037" y="1224492"/>
            <a:ext cx="4189413" cy="4351338"/>
          </a:xfrm>
        </p:spPr>
        <p:txBody>
          <a:bodyPr/>
          <a:lstStyle>
            <a:lvl1pPr>
              <a:defRPr/>
            </a:lvl1pPr>
            <a:lvl2pPr>
              <a:defRPr/>
            </a:lvl2pPr>
          </a:lstStyle>
          <a:p>
            <a:pPr lvl="0"/>
            <a:r>
              <a:rPr lang="en-US" dirty="0" err="1" smtClean="0"/>
              <a:t>Tekstas</a:t>
            </a:r>
            <a:endParaRPr lang="en-US" dirty="0" smtClean="0"/>
          </a:p>
          <a:p>
            <a:pPr lvl="1"/>
            <a:r>
              <a:rPr lang="en-US" dirty="0" err="1" smtClean="0"/>
              <a:t>Tekstas</a:t>
            </a:r>
            <a:endParaRPr lang="en-US" dirty="0" smtClean="0"/>
          </a:p>
          <a:p>
            <a:pPr lvl="2"/>
            <a:r>
              <a:rPr lang="en-US" dirty="0" err="1" smtClean="0"/>
              <a:t>Tekstas</a:t>
            </a:r>
            <a:endParaRPr lang="en-US" dirty="0" smtClean="0"/>
          </a:p>
          <a:p>
            <a:pPr lvl="3"/>
            <a:r>
              <a:rPr lang="en-US" dirty="0" err="1" smtClean="0"/>
              <a:t>Tekstas</a:t>
            </a:r>
            <a:endParaRPr lang="en-US" dirty="0" smtClean="0"/>
          </a:p>
          <a:p>
            <a:pPr lvl="4"/>
            <a:r>
              <a:rPr lang="en-US" dirty="0" err="1" smtClean="0"/>
              <a:t>Tekstas</a:t>
            </a:r>
            <a:endParaRPr lang="lt-LT" dirty="0"/>
          </a:p>
        </p:txBody>
      </p:sp>
      <p:sp>
        <p:nvSpPr>
          <p:cNvPr id="4" name="Content Placeholder 3"/>
          <p:cNvSpPr>
            <a:spLocks noGrp="1"/>
          </p:cNvSpPr>
          <p:nvPr>
            <p:ph sz="half" idx="2" hasCustomPrompt="1"/>
          </p:nvPr>
        </p:nvSpPr>
        <p:spPr>
          <a:xfrm>
            <a:off x="5035551" y="1224492"/>
            <a:ext cx="4189413" cy="4351338"/>
          </a:xfrm>
        </p:spPr>
        <p:txBody>
          <a:bodyPr/>
          <a:lstStyle/>
          <a:p>
            <a:pPr lvl="0"/>
            <a:r>
              <a:rPr lang="en-US" dirty="0" err="1" smtClean="0"/>
              <a:t>Tekstas</a:t>
            </a:r>
            <a:endParaRPr lang="en-US" dirty="0" smtClean="0"/>
          </a:p>
          <a:p>
            <a:pPr lvl="1"/>
            <a:r>
              <a:rPr lang="en-US" dirty="0" err="1" smtClean="0"/>
              <a:t>Tekstas</a:t>
            </a:r>
            <a:endParaRPr lang="en-US" dirty="0" smtClean="0"/>
          </a:p>
          <a:p>
            <a:pPr lvl="2"/>
            <a:r>
              <a:rPr lang="en-US" dirty="0" err="1" smtClean="0"/>
              <a:t>Tekstas</a:t>
            </a:r>
            <a:endParaRPr lang="en-US" dirty="0" smtClean="0"/>
          </a:p>
          <a:p>
            <a:pPr lvl="3"/>
            <a:r>
              <a:rPr lang="en-US" dirty="0" err="1" smtClean="0"/>
              <a:t>Tekstas</a:t>
            </a:r>
            <a:endParaRPr lang="en-US" dirty="0" smtClean="0"/>
          </a:p>
          <a:p>
            <a:pPr lvl="4"/>
            <a:r>
              <a:rPr lang="en-US" dirty="0" err="1" smtClean="0"/>
              <a:t>Tekstas</a:t>
            </a:r>
            <a:endParaRPr lang="lt-LT" dirty="0"/>
          </a:p>
        </p:txBody>
      </p:sp>
    </p:spTree>
    <p:extLst>
      <p:ext uri="{BB962C8B-B14F-4D97-AF65-F5344CB8AC3E}">
        <p14:creationId xmlns:p14="http://schemas.microsoft.com/office/powerpoint/2010/main" val="15686961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uotraukų skaidrė">
    <p:spTree>
      <p:nvGrpSpPr>
        <p:cNvPr id="1" name=""/>
        <p:cNvGrpSpPr/>
        <p:nvPr/>
      </p:nvGrpSpPr>
      <p:grpSpPr>
        <a:xfrm>
          <a:off x="0" y="0"/>
          <a:ext cx="0" cy="0"/>
          <a:chOff x="0" y="0"/>
          <a:chExt cx="0" cy="0"/>
        </a:xfrm>
      </p:grpSpPr>
      <p:sp>
        <p:nvSpPr>
          <p:cNvPr id="7" name="Picture Placeholder 6"/>
          <p:cNvSpPr>
            <a:spLocks noGrp="1"/>
          </p:cNvSpPr>
          <p:nvPr>
            <p:ph type="pic" sz="quarter" idx="13" hasCustomPrompt="1"/>
          </p:nvPr>
        </p:nvSpPr>
        <p:spPr>
          <a:xfrm>
            <a:off x="681038" y="1109134"/>
            <a:ext cx="4596075" cy="2967038"/>
          </a:xfrm>
        </p:spPr>
        <p:txBody>
          <a:bodyPr/>
          <a:lstStyle>
            <a:lvl1pPr marL="0" indent="0">
              <a:buNone/>
              <a:defRPr/>
            </a:lvl1pPr>
          </a:lstStyle>
          <a:p>
            <a:r>
              <a:rPr lang="en-US" dirty="0" err="1" smtClean="0"/>
              <a:t>Nuotrauka</a:t>
            </a:r>
            <a:endParaRPr lang="lt-LT" dirty="0"/>
          </a:p>
        </p:txBody>
      </p:sp>
      <p:sp>
        <p:nvSpPr>
          <p:cNvPr id="9" name="Picture Placeholder 8"/>
          <p:cNvSpPr>
            <a:spLocks noGrp="1"/>
          </p:cNvSpPr>
          <p:nvPr>
            <p:ph type="pic" sz="quarter" idx="14" hasCustomPrompt="1"/>
          </p:nvPr>
        </p:nvSpPr>
        <p:spPr>
          <a:xfrm>
            <a:off x="5413933" y="1109134"/>
            <a:ext cx="3811032" cy="4216078"/>
          </a:xfrm>
        </p:spPr>
        <p:txBody>
          <a:bodyPr/>
          <a:lstStyle>
            <a:lvl1pPr marL="0" indent="0">
              <a:buNone/>
              <a:defRPr/>
            </a:lvl1pPr>
          </a:lstStyle>
          <a:p>
            <a:r>
              <a:rPr lang="en-US" dirty="0" err="1" smtClean="0"/>
              <a:t>Nuotrauka</a:t>
            </a:r>
            <a:endParaRPr lang="lt-LT" dirty="0"/>
          </a:p>
        </p:txBody>
      </p:sp>
      <p:sp>
        <p:nvSpPr>
          <p:cNvPr id="11" name="Picture Placeholder 10"/>
          <p:cNvSpPr>
            <a:spLocks noGrp="1"/>
          </p:cNvSpPr>
          <p:nvPr>
            <p:ph type="pic" sz="quarter" idx="15" hasCustomPrompt="1"/>
          </p:nvPr>
        </p:nvSpPr>
        <p:spPr>
          <a:xfrm>
            <a:off x="681037" y="4237782"/>
            <a:ext cx="4607083" cy="2337435"/>
          </a:xfrm>
        </p:spPr>
        <p:txBody>
          <a:bodyPr/>
          <a:lstStyle>
            <a:lvl1pPr marL="0" indent="0">
              <a:buNone/>
              <a:defRPr/>
            </a:lvl1pPr>
          </a:lstStyle>
          <a:p>
            <a:r>
              <a:rPr lang="en-US" dirty="0" err="1" smtClean="0"/>
              <a:t>Nuotrauka</a:t>
            </a:r>
            <a:endParaRPr lang="lt-LT" dirty="0"/>
          </a:p>
        </p:txBody>
      </p:sp>
      <p:sp>
        <p:nvSpPr>
          <p:cNvPr id="12" name="Title 11"/>
          <p:cNvSpPr>
            <a:spLocks noGrp="1"/>
          </p:cNvSpPr>
          <p:nvPr>
            <p:ph type="title" hasCustomPrompt="1"/>
          </p:nvPr>
        </p:nvSpPr>
        <p:spPr/>
        <p:txBody>
          <a:bodyPr/>
          <a:lstStyle/>
          <a:p>
            <a:r>
              <a:rPr lang="en-US" dirty="0" err="1" smtClean="0"/>
              <a:t>Temos</a:t>
            </a:r>
            <a:r>
              <a:rPr lang="en-US" dirty="0" smtClean="0"/>
              <a:t> </a:t>
            </a:r>
            <a:r>
              <a:rPr lang="en-US" dirty="0" err="1" smtClean="0"/>
              <a:t>pavadinimas</a:t>
            </a:r>
            <a:endParaRPr lang="lt-LT" dirty="0"/>
          </a:p>
        </p:txBody>
      </p:sp>
    </p:spTree>
    <p:extLst>
      <p:ext uri="{BB962C8B-B14F-4D97-AF65-F5344CB8AC3E}">
        <p14:creationId xmlns:p14="http://schemas.microsoft.com/office/powerpoint/2010/main" val="3805350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ksto ir grafiko skaidrė">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err="1" smtClean="0"/>
              <a:t>Temos</a:t>
            </a:r>
            <a:r>
              <a:rPr lang="en-US" dirty="0" smtClean="0"/>
              <a:t> </a:t>
            </a:r>
            <a:r>
              <a:rPr lang="en-US" dirty="0" err="1" smtClean="0"/>
              <a:t>pavadinimas</a:t>
            </a:r>
            <a:endParaRPr lang="lt-LT" dirty="0"/>
          </a:p>
        </p:txBody>
      </p:sp>
      <p:sp>
        <p:nvSpPr>
          <p:cNvPr id="7" name="Chart Placeholder 6"/>
          <p:cNvSpPr>
            <a:spLocks noGrp="1"/>
          </p:cNvSpPr>
          <p:nvPr>
            <p:ph type="chart" sz="quarter" idx="13" hasCustomPrompt="1"/>
          </p:nvPr>
        </p:nvSpPr>
        <p:spPr>
          <a:xfrm>
            <a:off x="681039" y="2162707"/>
            <a:ext cx="8543925" cy="3494087"/>
          </a:xfrm>
        </p:spPr>
        <p:txBody>
          <a:bodyPr/>
          <a:lstStyle>
            <a:lvl1pPr marL="0" indent="0" algn="l">
              <a:buNone/>
              <a:defRPr/>
            </a:lvl1pPr>
          </a:lstStyle>
          <a:p>
            <a:r>
              <a:rPr lang="en-US" dirty="0" err="1" smtClean="0"/>
              <a:t>Grafikas</a:t>
            </a:r>
            <a:endParaRPr lang="lt-LT" dirty="0"/>
          </a:p>
        </p:txBody>
      </p:sp>
      <p:sp>
        <p:nvSpPr>
          <p:cNvPr id="9" name="Text Placeholder 8"/>
          <p:cNvSpPr>
            <a:spLocks noGrp="1"/>
          </p:cNvSpPr>
          <p:nvPr>
            <p:ph type="body" sz="quarter" idx="14" hasCustomPrompt="1"/>
          </p:nvPr>
        </p:nvSpPr>
        <p:spPr>
          <a:xfrm>
            <a:off x="681038" y="1379009"/>
            <a:ext cx="6935920" cy="538162"/>
          </a:xfrm>
        </p:spPr>
        <p:txBody>
          <a:bodyPr/>
          <a:lstStyle>
            <a:lvl1pPr marL="0" indent="0">
              <a:buNone/>
              <a:defRPr/>
            </a:lvl1pPr>
          </a:lstStyle>
          <a:p>
            <a:pPr lvl="0"/>
            <a:r>
              <a:rPr lang="en-US" dirty="0" err="1" smtClean="0"/>
              <a:t>Tekstas</a:t>
            </a:r>
            <a:r>
              <a:rPr lang="en-US" dirty="0" smtClean="0"/>
              <a:t> </a:t>
            </a:r>
            <a:endParaRPr lang="lt-LT" dirty="0"/>
          </a:p>
        </p:txBody>
      </p:sp>
    </p:spTree>
    <p:extLst>
      <p:ext uri="{BB962C8B-B14F-4D97-AF65-F5344CB8AC3E}">
        <p14:creationId xmlns:p14="http://schemas.microsoft.com/office/powerpoint/2010/main" val="38671959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ksto ir nuotraukos skaidrė">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err="1" smtClean="0"/>
              <a:t>Temos</a:t>
            </a:r>
            <a:r>
              <a:rPr lang="en-US" dirty="0" smtClean="0"/>
              <a:t> </a:t>
            </a:r>
            <a:r>
              <a:rPr lang="en-US" dirty="0" err="1" smtClean="0"/>
              <a:t>pavadinimas</a:t>
            </a:r>
            <a:endParaRPr lang="lt-LT" dirty="0"/>
          </a:p>
        </p:txBody>
      </p:sp>
      <p:sp>
        <p:nvSpPr>
          <p:cNvPr id="7" name="Picture Placeholder 6"/>
          <p:cNvSpPr>
            <a:spLocks noGrp="1"/>
          </p:cNvSpPr>
          <p:nvPr>
            <p:ph type="pic" sz="quarter" idx="13" hasCustomPrompt="1"/>
          </p:nvPr>
        </p:nvSpPr>
        <p:spPr>
          <a:xfrm>
            <a:off x="3851302" y="1227772"/>
            <a:ext cx="5373662" cy="4351761"/>
          </a:xfrm>
        </p:spPr>
        <p:txBody>
          <a:bodyPr/>
          <a:lstStyle>
            <a:lvl1pPr marL="0" indent="0">
              <a:buNone/>
              <a:defRPr/>
            </a:lvl1pPr>
          </a:lstStyle>
          <a:p>
            <a:r>
              <a:rPr lang="en-US" dirty="0" err="1" smtClean="0"/>
              <a:t>Nuotrauka</a:t>
            </a:r>
            <a:endParaRPr lang="lt-LT" dirty="0"/>
          </a:p>
        </p:txBody>
      </p:sp>
      <p:sp>
        <p:nvSpPr>
          <p:cNvPr id="9" name="Text Placeholder 8"/>
          <p:cNvSpPr>
            <a:spLocks noGrp="1"/>
          </p:cNvSpPr>
          <p:nvPr>
            <p:ph type="body" sz="quarter" idx="14" hasCustomPrompt="1"/>
          </p:nvPr>
        </p:nvSpPr>
        <p:spPr>
          <a:xfrm>
            <a:off x="681039" y="1227141"/>
            <a:ext cx="2906448" cy="4910137"/>
          </a:xfrm>
        </p:spPr>
        <p:txBody>
          <a:bodyPr/>
          <a:lstStyle/>
          <a:p>
            <a:pPr lvl="0"/>
            <a:r>
              <a:rPr lang="en-US" dirty="0" err="1" smtClean="0"/>
              <a:t>Tekstas</a:t>
            </a:r>
            <a:endParaRPr lang="en-US" dirty="0" smtClean="0"/>
          </a:p>
          <a:p>
            <a:pPr lvl="1"/>
            <a:r>
              <a:rPr lang="en-US" dirty="0" err="1" smtClean="0"/>
              <a:t>Tekstas</a:t>
            </a:r>
            <a:endParaRPr lang="en-US" dirty="0" smtClean="0"/>
          </a:p>
          <a:p>
            <a:pPr lvl="2"/>
            <a:r>
              <a:rPr lang="en-US" dirty="0" err="1" smtClean="0"/>
              <a:t>Tekstas</a:t>
            </a:r>
            <a:endParaRPr lang="en-US" dirty="0" smtClean="0"/>
          </a:p>
          <a:p>
            <a:pPr lvl="3"/>
            <a:r>
              <a:rPr lang="en-US" dirty="0" err="1" smtClean="0"/>
              <a:t>Tekstas</a:t>
            </a:r>
            <a:endParaRPr lang="en-US" dirty="0" smtClean="0"/>
          </a:p>
          <a:p>
            <a:pPr lvl="4"/>
            <a:r>
              <a:rPr lang="en-US" dirty="0" err="1" smtClean="0"/>
              <a:t>Tekstas</a:t>
            </a:r>
            <a:endParaRPr lang="lt-LT" dirty="0"/>
          </a:p>
        </p:txBody>
      </p:sp>
    </p:spTree>
    <p:extLst>
      <p:ext uri="{BB962C8B-B14F-4D97-AF65-F5344CB8AC3E}">
        <p14:creationId xmlns:p14="http://schemas.microsoft.com/office/powerpoint/2010/main" val="33535118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1_Teksto ir grafiko skaidrė">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err="1" smtClean="0"/>
              <a:t>Temos</a:t>
            </a:r>
            <a:r>
              <a:rPr lang="en-US" dirty="0" smtClean="0"/>
              <a:t> </a:t>
            </a:r>
            <a:r>
              <a:rPr lang="en-US" dirty="0" err="1" smtClean="0"/>
              <a:t>pavadinimas</a:t>
            </a:r>
            <a:endParaRPr lang="lt-LT" dirty="0"/>
          </a:p>
        </p:txBody>
      </p:sp>
      <p:sp>
        <p:nvSpPr>
          <p:cNvPr id="7" name="Chart Placeholder 6"/>
          <p:cNvSpPr>
            <a:spLocks noGrp="1"/>
          </p:cNvSpPr>
          <p:nvPr>
            <p:ph type="chart" sz="quarter" idx="13" hasCustomPrompt="1"/>
          </p:nvPr>
        </p:nvSpPr>
        <p:spPr>
          <a:xfrm>
            <a:off x="681039" y="2306641"/>
            <a:ext cx="6922161" cy="3494087"/>
          </a:xfrm>
        </p:spPr>
        <p:txBody>
          <a:bodyPr/>
          <a:lstStyle>
            <a:lvl1pPr marL="0" indent="0" algn="l">
              <a:buNone/>
              <a:defRPr/>
            </a:lvl1pPr>
          </a:lstStyle>
          <a:p>
            <a:r>
              <a:rPr lang="en-US" dirty="0" err="1" smtClean="0"/>
              <a:t>Grafikas</a:t>
            </a:r>
            <a:endParaRPr lang="lt-LT" dirty="0"/>
          </a:p>
        </p:txBody>
      </p:sp>
      <p:sp>
        <p:nvSpPr>
          <p:cNvPr id="9" name="Text Placeholder 8"/>
          <p:cNvSpPr>
            <a:spLocks noGrp="1"/>
          </p:cNvSpPr>
          <p:nvPr>
            <p:ph type="body" sz="quarter" idx="14" hasCustomPrompt="1"/>
          </p:nvPr>
        </p:nvSpPr>
        <p:spPr>
          <a:xfrm>
            <a:off x="681038" y="1768476"/>
            <a:ext cx="6935920" cy="538162"/>
          </a:xfrm>
        </p:spPr>
        <p:txBody>
          <a:bodyPr/>
          <a:lstStyle>
            <a:lvl1pPr marL="0" indent="0">
              <a:buNone/>
              <a:defRPr/>
            </a:lvl1pPr>
          </a:lstStyle>
          <a:p>
            <a:pPr lvl="0"/>
            <a:r>
              <a:rPr lang="en-US" dirty="0" err="1" smtClean="0"/>
              <a:t>Tekstas</a:t>
            </a:r>
            <a:r>
              <a:rPr lang="en-US" dirty="0" smtClean="0"/>
              <a:t> </a:t>
            </a:r>
            <a:endParaRPr lang="lt-LT" dirty="0"/>
          </a:p>
        </p:txBody>
      </p:sp>
    </p:spTree>
    <p:extLst>
      <p:ext uri="{BB962C8B-B14F-4D97-AF65-F5344CB8AC3E}">
        <p14:creationId xmlns:p14="http://schemas.microsoft.com/office/powerpoint/2010/main" val="8397988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Galutinė skaidrė">
    <p:spTree>
      <p:nvGrpSpPr>
        <p:cNvPr id="1" name=""/>
        <p:cNvGrpSpPr/>
        <p:nvPr/>
      </p:nvGrpSpPr>
      <p:grpSpPr>
        <a:xfrm>
          <a:off x="0" y="0"/>
          <a:ext cx="0" cy="0"/>
          <a:chOff x="0" y="0"/>
          <a:chExt cx="0" cy="0"/>
        </a:xfrm>
      </p:grpSpPr>
      <p:sp>
        <p:nvSpPr>
          <p:cNvPr id="8" name="Picture Placeholder 7"/>
          <p:cNvSpPr>
            <a:spLocks noGrp="1"/>
          </p:cNvSpPr>
          <p:nvPr>
            <p:ph type="pic" sz="quarter" idx="10" hasCustomPrompt="1"/>
          </p:nvPr>
        </p:nvSpPr>
        <p:spPr>
          <a:xfrm>
            <a:off x="5228169" y="5577840"/>
            <a:ext cx="2431785" cy="822960"/>
          </a:xfrm>
          <a:prstGeom prst="rect">
            <a:avLst/>
          </a:prstGeom>
        </p:spPr>
        <p:txBody>
          <a:bodyPr>
            <a:normAutofit/>
          </a:bodyPr>
          <a:lstStyle>
            <a:lvl1pPr marL="0" indent="0" algn="ctr">
              <a:buNone/>
              <a:defRPr sz="1800" baseline="0">
                <a:solidFill>
                  <a:srgbClr val="7D6F6C"/>
                </a:solidFill>
              </a:defRPr>
            </a:lvl1pPr>
          </a:lstStyle>
          <a:p>
            <a:r>
              <a:rPr lang="en-US" dirty="0" err="1" smtClean="0"/>
              <a:t>Organizatoriaus</a:t>
            </a:r>
            <a:r>
              <a:rPr lang="en-US" dirty="0" smtClean="0"/>
              <a:t> </a:t>
            </a:r>
            <a:r>
              <a:rPr lang="en-US" dirty="0" err="1" smtClean="0"/>
              <a:t>logotipas</a:t>
            </a:r>
            <a:endParaRPr lang="lt-LT" dirty="0"/>
          </a:p>
        </p:txBody>
      </p:sp>
    </p:spTree>
    <p:extLst>
      <p:ext uri="{BB962C8B-B14F-4D97-AF65-F5344CB8AC3E}">
        <p14:creationId xmlns:p14="http://schemas.microsoft.com/office/powerpoint/2010/main" val="238535940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2.jpg"/><Relationship Id="rId3" Type="http://schemas.openxmlformats.org/officeDocument/2006/relationships/slideLayout" Target="../slideLayouts/slideLayout4.xml"/><Relationship Id="rId7"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5" Type="http://schemas.openxmlformats.org/officeDocument/2006/relationships/slideLayout" Target="../slideLayouts/slideLayout6.xml"/><Relationship Id="rId4" Type="http://schemas.openxmlformats.org/officeDocument/2006/relationships/slideLayout" Target="../slideLayouts/slideLayout5.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theme" Target="../theme/theme3.xml"/><Relationship Id="rId1"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4" descr="C:\Users\User\Desktop\FINMIN Prezentacija\ESFIVP-logotipo naudojimo vadovas-02.jpg"/>
          <p:cNvPicPr>
            <a:picLocks noChangeAspect="1" noChangeArrowheads="1"/>
          </p:cNvPicPr>
          <p:nvPr/>
        </p:nvPicPr>
        <p:blipFill>
          <a:blip r:embed="rId3" cstate="print"/>
          <a:srcRect/>
          <a:stretch>
            <a:fillRect/>
          </a:stretch>
        </p:blipFill>
        <p:spPr bwMode="auto">
          <a:xfrm>
            <a:off x="1" y="-71462"/>
            <a:ext cx="9906000" cy="6877050"/>
          </a:xfrm>
          <a:prstGeom prst="rect">
            <a:avLst/>
          </a:prstGeom>
          <a:noFill/>
        </p:spPr>
      </p:pic>
      <p:sp>
        <p:nvSpPr>
          <p:cNvPr id="2" name="Title Placeholder 1"/>
          <p:cNvSpPr>
            <a:spLocks noGrp="1"/>
          </p:cNvSpPr>
          <p:nvPr>
            <p:ph type="title"/>
          </p:nvPr>
        </p:nvSpPr>
        <p:spPr>
          <a:xfrm>
            <a:off x="681039" y="365129"/>
            <a:ext cx="8543925"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1039" y="1825625"/>
            <a:ext cx="8543925"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81038" y="6356354"/>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4BF3BB-EB1B-48D4-A124-296D8DDFE6E0}" type="datetimeFigureOut">
              <a:rPr lang="lt-LT" smtClean="0"/>
              <a:t>2016.05.06</a:t>
            </a:fld>
            <a:endParaRPr lang="lt-LT"/>
          </a:p>
        </p:txBody>
      </p:sp>
      <p:sp>
        <p:nvSpPr>
          <p:cNvPr id="5" name="Footer Placeholder 4"/>
          <p:cNvSpPr>
            <a:spLocks noGrp="1"/>
          </p:cNvSpPr>
          <p:nvPr>
            <p:ph type="ftr" sz="quarter" idx="3"/>
          </p:nvPr>
        </p:nvSpPr>
        <p:spPr>
          <a:xfrm>
            <a:off x="3281364" y="6356354"/>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t-LT"/>
          </a:p>
        </p:txBody>
      </p:sp>
      <p:sp>
        <p:nvSpPr>
          <p:cNvPr id="6" name="Slide Number Placeholder 5"/>
          <p:cNvSpPr>
            <a:spLocks noGrp="1"/>
          </p:cNvSpPr>
          <p:nvPr>
            <p:ph type="sldNum" sz="quarter" idx="4"/>
          </p:nvPr>
        </p:nvSpPr>
        <p:spPr>
          <a:xfrm>
            <a:off x="6996113" y="6356354"/>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756EC1-65C8-4B69-8E4C-90A262855C30}" type="slidenum">
              <a:rPr lang="lt-LT" smtClean="0"/>
              <a:t>‹#›</a:t>
            </a:fld>
            <a:endParaRPr lang="lt-LT"/>
          </a:p>
        </p:txBody>
      </p:sp>
      <p:pic>
        <p:nvPicPr>
          <p:cNvPr id="8" name="Picture 4" descr="C:\Users\User\Desktop\FINMIN Prezentacija\ESFIVP-logotipo naudojimo vadovas-02.jpg"/>
          <p:cNvPicPr>
            <a:picLocks noChangeAspect="1" noChangeArrowheads="1"/>
          </p:cNvPicPr>
          <p:nvPr userDrawn="1"/>
        </p:nvPicPr>
        <p:blipFill>
          <a:blip r:embed="rId3" cstate="print"/>
          <a:srcRect/>
          <a:stretch>
            <a:fillRect/>
          </a:stretch>
        </p:blipFill>
        <p:spPr bwMode="auto">
          <a:xfrm>
            <a:off x="1" y="-71462"/>
            <a:ext cx="9906000" cy="6877050"/>
          </a:xfrm>
          <a:prstGeom prst="rect">
            <a:avLst/>
          </a:prstGeom>
          <a:noFill/>
        </p:spPr>
      </p:pic>
    </p:spTree>
    <p:extLst>
      <p:ext uri="{BB962C8B-B14F-4D97-AF65-F5344CB8AC3E}">
        <p14:creationId xmlns:p14="http://schemas.microsoft.com/office/powerpoint/2010/main" val="3453331279"/>
      </p:ext>
    </p:extLst>
  </p:cSld>
  <p:clrMap bg1="lt1" tx1="dk1" bg2="lt2" tx2="dk2" accent1="accent1" accent2="accent2" accent3="accent3" accent4="accent4" accent5="accent5" accent6="accent6" hlink="hlink" folHlink="folHlink"/>
  <p:sldLayoutIdLst>
    <p:sldLayoutId id="2147483661" r:id="rId1"/>
  </p:sldLayoutIdLst>
  <p:txStyles>
    <p:titleStyle>
      <a:lvl1pPr algn="l" defTabSz="914400" rtl="0" eaLnBrk="1" latinLnBrk="0" hangingPunct="1">
        <a:lnSpc>
          <a:spcPct val="90000"/>
        </a:lnSpc>
        <a:spcBef>
          <a:spcPct val="0"/>
        </a:spcBef>
        <a:buNone/>
        <a:defRPr sz="28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8">
            <a:extLst>
              <a:ext uri="{28A0092B-C50C-407E-A947-70E740481C1C}">
                <a14:useLocalDpi xmlns:a14="http://schemas.microsoft.com/office/drawing/2010/main" val="0"/>
              </a:ext>
            </a:extLst>
          </a:blip>
          <a:stretch>
            <a:fillRect/>
          </a:stretch>
        </p:blipFill>
        <p:spPr>
          <a:xfrm>
            <a:off x="0" y="5292"/>
            <a:ext cx="9928301" cy="6859331"/>
          </a:xfrm>
          <a:prstGeom prst="rect">
            <a:avLst/>
          </a:prstGeom>
        </p:spPr>
      </p:pic>
      <p:sp>
        <p:nvSpPr>
          <p:cNvPr id="2" name="Title Placeholder 1"/>
          <p:cNvSpPr>
            <a:spLocks noGrp="1"/>
          </p:cNvSpPr>
          <p:nvPr>
            <p:ph type="title"/>
          </p:nvPr>
        </p:nvSpPr>
        <p:spPr>
          <a:xfrm>
            <a:off x="681039" y="320040"/>
            <a:ext cx="8543925" cy="538480"/>
          </a:xfrm>
          <a:prstGeom prst="rect">
            <a:avLst/>
          </a:prstGeom>
        </p:spPr>
        <p:txBody>
          <a:bodyPr vert="horz" lIns="91440" tIns="45720" rIns="91440" bIns="45720" rtlCol="0" anchor="ctr">
            <a:normAutofit/>
          </a:bodyPr>
          <a:lstStyle/>
          <a:p>
            <a:r>
              <a:rPr lang="en-US" dirty="0" err="1" smtClean="0"/>
              <a:t>Temos</a:t>
            </a:r>
            <a:r>
              <a:rPr lang="en-US" dirty="0" smtClean="0"/>
              <a:t> </a:t>
            </a:r>
            <a:r>
              <a:rPr lang="en-US" dirty="0" err="1" smtClean="0"/>
              <a:t>pavadinimas</a:t>
            </a:r>
            <a:endParaRPr lang="lt-LT" dirty="0"/>
          </a:p>
        </p:txBody>
      </p:sp>
      <p:sp>
        <p:nvSpPr>
          <p:cNvPr id="3" name="Text Placeholder 2"/>
          <p:cNvSpPr>
            <a:spLocks noGrp="1"/>
          </p:cNvSpPr>
          <p:nvPr>
            <p:ph type="body" idx="1"/>
          </p:nvPr>
        </p:nvSpPr>
        <p:spPr>
          <a:xfrm>
            <a:off x="681039" y="1203536"/>
            <a:ext cx="8543925" cy="4351338"/>
          </a:xfrm>
          <a:prstGeom prst="rect">
            <a:avLst/>
          </a:prstGeom>
        </p:spPr>
        <p:txBody>
          <a:bodyPr vert="horz" lIns="91440" tIns="45720" rIns="91440" bIns="45720" rtlCol="0">
            <a:normAutofit/>
          </a:bodyPr>
          <a:lstStyle/>
          <a:p>
            <a:pPr lvl="0"/>
            <a:r>
              <a:rPr lang="en-US" dirty="0" err="1" smtClean="0"/>
              <a:t>Tekstas</a:t>
            </a:r>
            <a:endParaRPr lang="en-US" dirty="0" smtClean="0"/>
          </a:p>
          <a:p>
            <a:pPr lvl="1"/>
            <a:r>
              <a:rPr lang="en-US" dirty="0" err="1" smtClean="0"/>
              <a:t>Tekstas</a:t>
            </a:r>
            <a:endParaRPr lang="en-US" dirty="0" smtClean="0"/>
          </a:p>
          <a:p>
            <a:pPr lvl="2"/>
            <a:r>
              <a:rPr lang="en-US" dirty="0" err="1" smtClean="0"/>
              <a:t>Tekstas</a:t>
            </a:r>
            <a:endParaRPr lang="en-US" dirty="0" smtClean="0"/>
          </a:p>
          <a:p>
            <a:pPr lvl="3"/>
            <a:r>
              <a:rPr lang="en-US" dirty="0" err="1" smtClean="0"/>
              <a:t>Tekstas</a:t>
            </a:r>
            <a:endParaRPr lang="en-US" dirty="0" smtClean="0"/>
          </a:p>
          <a:p>
            <a:pPr lvl="4"/>
            <a:r>
              <a:rPr lang="en-US" dirty="0" err="1" smtClean="0"/>
              <a:t>Tekstas</a:t>
            </a:r>
            <a:endParaRPr lang="lt-LT" dirty="0"/>
          </a:p>
        </p:txBody>
      </p:sp>
      <p:sp>
        <p:nvSpPr>
          <p:cNvPr id="4" name="Date Placeholder 3"/>
          <p:cNvSpPr>
            <a:spLocks noGrp="1"/>
          </p:cNvSpPr>
          <p:nvPr>
            <p:ph type="dt" sz="half" idx="2"/>
          </p:nvPr>
        </p:nvSpPr>
        <p:spPr>
          <a:xfrm>
            <a:off x="681038" y="6356353"/>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089D37-8DCC-4B90-9989-088660BA936B}" type="datetimeFigureOut">
              <a:rPr lang="lt-LT" smtClean="0"/>
              <a:t>2016.05.06</a:t>
            </a:fld>
            <a:endParaRPr lang="lt-LT"/>
          </a:p>
        </p:txBody>
      </p:sp>
      <p:sp>
        <p:nvSpPr>
          <p:cNvPr id="5" name="Footer Placeholder 4"/>
          <p:cNvSpPr>
            <a:spLocks noGrp="1"/>
          </p:cNvSpPr>
          <p:nvPr>
            <p:ph type="ftr" sz="quarter" idx="3"/>
          </p:nvPr>
        </p:nvSpPr>
        <p:spPr>
          <a:xfrm>
            <a:off x="3281364" y="6356353"/>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t-LT"/>
          </a:p>
        </p:txBody>
      </p:sp>
      <p:sp>
        <p:nvSpPr>
          <p:cNvPr id="6" name="Slide Number Placeholder 5"/>
          <p:cNvSpPr>
            <a:spLocks noGrp="1"/>
          </p:cNvSpPr>
          <p:nvPr>
            <p:ph type="sldNum" sz="quarter" idx="4"/>
          </p:nvPr>
        </p:nvSpPr>
        <p:spPr>
          <a:xfrm>
            <a:off x="6996113" y="6356353"/>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B68689-5B76-426F-80A9-6DBB66434ACD}" type="slidenum">
              <a:rPr lang="lt-LT" smtClean="0"/>
              <a:t>‹#›</a:t>
            </a:fld>
            <a:endParaRPr lang="lt-LT"/>
          </a:p>
        </p:txBody>
      </p:sp>
    </p:spTree>
    <p:extLst>
      <p:ext uri="{BB962C8B-B14F-4D97-AF65-F5344CB8AC3E}">
        <p14:creationId xmlns:p14="http://schemas.microsoft.com/office/powerpoint/2010/main" val="4187548981"/>
      </p:ext>
    </p:extLst>
  </p:cSld>
  <p:clrMap bg1="lt1" tx1="dk1" bg2="lt2" tx2="dk2" accent1="accent1" accent2="accent2" accent3="accent3" accent4="accent4" accent5="accent5" accent6="accent6" hlink="hlink" folHlink="folHlink"/>
  <p:sldLayoutIdLst>
    <p:sldLayoutId id="2147483673" r:id="rId1"/>
    <p:sldLayoutId id="2147483676" r:id="rId2"/>
    <p:sldLayoutId id="2147483678" r:id="rId3"/>
    <p:sldLayoutId id="2147483679" r:id="rId4"/>
    <p:sldLayoutId id="2147483704" r:id="rId5"/>
    <p:sldLayoutId id="2147483717" r:id="rId6"/>
  </p:sldLayoutIdLst>
  <p:txStyles>
    <p:titleStyle>
      <a:lvl1pPr algn="l" defTabSz="914400" rtl="0" eaLnBrk="1" latinLnBrk="0" hangingPunct="1">
        <a:lnSpc>
          <a:spcPct val="90000"/>
        </a:lnSpc>
        <a:spcBef>
          <a:spcPct val="0"/>
        </a:spcBef>
        <a:buNone/>
        <a:defRPr sz="2400" kern="1200">
          <a:solidFill>
            <a:srgbClr val="7D6F6C"/>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1800" kern="1200">
          <a:solidFill>
            <a:srgbClr val="7D6F6C"/>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rgbClr val="7D6F6C"/>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rgbClr val="7D6F6C"/>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7D6F6C"/>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7D6F6C"/>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048" y="9144"/>
            <a:ext cx="9899904" cy="6839712"/>
          </a:xfrm>
          <a:prstGeom prst="rect">
            <a:avLst/>
          </a:prstGeom>
        </p:spPr>
      </p:pic>
      <p:sp>
        <p:nvSpPr>
          <p:cNvPr id="8" name="Turinio vietos rezervavimo ženklas 2"/>
          <p:cNvSpPr txBox="1">
            <a:spLocks/>
          </p:cNvSpPr>
          <p:nvPr userDrawn="1"/>
        </p:nvSpPr>
        <p:spPr>
          <a:xfrm>
            <a:off x="495300" y="1600201"/>
            <a:ext cx="8915400" cy="298092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endParaRPr lang="lt-LT" altLang="lt-LT" sz="2800" b="1" dirty="0" smtClean="0">
              <a:solidFill>
                <a:srgbClr val="767676"/>
              </a:solidFill>
              <a:latin typeface="Calibri" pitchFamily="34" charset="0"/>
              <a:ea typeface="MS PGothic" pitchFamily="34" charset="-128"/>
            </a:endParaRPr>
          </a:p>
          <a:p>
            <a:pPr marL="0" indent="0" algn="ctr">
              <a:buFont typeface="Arial" panose="020B0604020202020204" pitchFamily="34" charset="0"/>
              <a:buNone/>
            </a:pPr>
            <a:endParaRPr lang="lt-LT" altLang="lt-LT" sz="2800" b="1" dirty="0" smtClean="0">
              <a:solidFill>
                <a:srgbClr val="767676"/>
              </a:solidFill>
              <a:latin typeface="Calibri" pitchFamily="34" charset="0"/>
              <a:ea typeface="MS PGothic" pitchFamily="34" charset="-128"/>
            </a:endParaRPr>
          </a:p>
          <a:p>
            <a:pPr marL="0" indent="0" algn="ctr">
              <a:buFont typeface="Arial" panose="020B0604020202020204" pitchFamily="34" charset="0"/>
              <a:buNone/>
            </a:pPr>
            <a:r>
              <a:rPr lang="lt-LT" altLang="lt-LT" sz="2800" b="1" dirty="0" smtClean="0">
                <a:solidFill>
                  <a:srgbClr val="767676"/>
                </a:solidFill>
                <a:latin typeface="Calibri" pitchFamily="34" charset="0"/>
                <a:ea typeface="MS PGothic" pitchFamily="34" charset="-128"/>
              </a:rPr>
              <a:t>AČIŪ UŽ DĖMESĮ</a:t>
            </a:r>
            <a:endParaRPr lang="lt-LT" sz="2800" dirty="0"/>
          </a:p>
        </p:txBody>
      </p:sp>
    </p:spTree>
    <p:extLst>
      <p:ext uri="{BB962C8B-B14F-4D97-AF65-F5344CB8AC3E}">
        <p14:creationId xmlns:p14="http://schemas.microsoft.com/office/powerpoint/2010/main" val="1984658239"/>
      </p:ext>
    </p:extLst>
  </p:cSld>
  <p:clrMap bg1="lt1" tx1="dk1" bg2="lt2" tx2="dk2" accent1="accent1" accent2="accent2" accent3="accent3" accent4="accent4" accent5="accent5" accent6="accent6" hlink="hlink" folHlink="folHlink"/>
  <p:sldLayoutIdLst>
    <p:sldLayoutId id="2147483693"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hyperlink" Target="http://www.esinvesticijos.lt/" TargetMode="Externa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hyperlink" Target="http://www.esinvesticijos.lt/" TargetMode="Externa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90862" y="3154680"/>
            <a:ext cx="3950018" cy="646007"/>
          </a:xfrm>
        </p:spPr>
        <p:txBody>
          <a:bodyPr>
            <a:normAutofit fontScale="85000" lnSpcReduction="20000"/>
          </a:bodyPr>
          <a:lstStyle/>
          <a:p>
            <a:pPr algn="ctr"/>
            <a:r>
              <a:rPr lang="lt-LT" sz="2200" dirty="0" smtClean="0"/>
              <a:t>2016 </a:t>
            </a:r>
            <a:r>
              <a:rPr lang="lt-LT" sz="2200" dirty="0" err="1" smtClean="0"/>
              <a:t>m</a:t>
            </a:r>
            <a:r>
              <a:rPr lang="lt-LT" sz="2200" dirty="0" smtClean="0"/>
              <a:t>. gegužės 9 </a:t>
            </a:r>
            <a:r>
              <a:rPr lang="lt-LT" sz="2200" dirty="0" err="1" smtClean="0"/>
              <a:t>d</a:t>
            </a:r>
            <a:r>
              <a:rPr lang="lt-LT" sz="2200" dirty="0" smtClean="0"/>
              <a:t>. </a:t>
            </a:r>
          </a:p>
          <a:p>
            <a:pPr algn="ctr"/>
            <a:r>
              <a:rPr lang="lt-LT" sz="2200" dirty="0" smtClean="0"/>
              <a:t>Vilnius</a:t>
            </a:r>
          </a:p>
          <a:p>
            <a:pPr algn="ctr"/>
            <a:endParaRPr lang="lt-LT" sz="1400" dirty="0"/>
          </a:p>
        </p:txBody>
      </p:sp>
      <p:sp>
        <p:nvSpPr>
          <p:cNvPr id="2" name="Title 1"/>
          <p:cNvSpPr>
            <a:spLocks noGrp="1"/>
          </p:cNvSpPr>
          <p:nvPr>
            <p:ph type="title"/>
          </p:nvPr>
        </p:nvSpPr>
        <p:spPr>
          <a:xfrm>
            <a:off x="601980" y="1181977"/>
            <a:ext cx="9204960" cy="1108074"/>
          </a:xfrm>
        </p:spPr>
        <p:txBody>
          <a:bodyPr>
            <a:normAutofit fontScale="90000"/>
          </a:bodyPr>
          <a:lstStyle/>
          <a:p>
            <a:pPr algn="ctr">
              <a:lnSpc>
                <a:spcPct val="150000"/>
              </a:lnSpc>
            </a:pPr>
            <a:r>
              <a:rPr lang="lt-LT" altLang="lt-LT" b="1" dirty="0">
                <a:solidFill>
                  <a:schemeClr val="accent2"/>
                </a:solidFill>
              </a:rPr>
              <a:t>Rekomendacijos dėl ES 2014-2020 </a:t>
            </a:r>
            <a:r>
              <a:rPr lang="lt-LT" altLang="lt-LT" b="1" dirty="0" err="1">
                <a:solidFill>
                  <a:schemeClr val="accent2"/>
                </a:solidFill>
              </a:rPr>
              <a:t>m</a:t>
            </a:r>
            <a:r>
              <a:rPr lang="lt-LT" altLang="lt-LT" b="1" dirty="0">
                <a:solidFill>
                  <a:schemeClr val="accent2"/>
                </a:solidFill>
              </a:rPr>
              <a:t>. struktūrinių fondų investicijų interneto svetainės </a:t>
            </a:r>
            <a:r>
              <a:rPr lang="lt-LT" altLang="lt-LT" b="1" dirty="0" err="1" smtClean="0">
                <a:solidFill>
                  <a:schemeClr val="accent2"/>
                </a:solidFill>
              </a:rPr>
              <a:t>www.esinvesticijos.lt</a:t>
            </a:r>
            <a:r>
              <a:rPr lang="lt-LT" altLang="lt-LT" b="1" dirty="0" smtClean="0">
                <a:solidFill>
                  <a:schemeClr val="accent2"/>
                </a:solidFill>
              </a:rPr>
              <a:t> administravimo</a:t>
            </a:r>
            <a:endParaRPr lang="lt-LT" dirty="0"/>
          </a:p>
        </p:txBody>
      </p:sp>
    </p:spTree>
    <p:extLst>
      <p:ext uri="{BB962C8B-B14F-4D97-AF65-F5344CB8AC3E}">
        <p14:creationId xmlns:p14="http://schemas.microsoft.com/office/powerpoint/2010/main" val="6245399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681039" y="281940"/>
            <a:ext cx="8543925" cy="576580"/>
          </a:xfrm>
        </p:spPr>
        <p:txBody>
          <a:bodyPr>
            <a:normAutofit/>
          </a:bodyPr>
          <a:lstStyle/>
          <a:p>
            <a:pPr algn="ctr"/>
            <a:r>
              <a:rPr lang="lt-LT" sz="1800" b="1" dirty="0"/>
              <a:t>2014-2020 </a:t>
            </a:r>
            <a:r>
              <a:rPr lang="lt-LT" sz="1800" b="1" dirty="0" err="1"/>
              <a:t>m</a:t>
            </a:r>
            <a:r>
              <a:rPr lang="lt-LT" sz="1800" b="1" dirty="0"/>
              <a:t>. ES struktūrinių fondų investicijų interneto svetainė </a:t>
            </a:r>
            <a:r>
              <a:rPr lang="lt-LT" sz="1800" b="1" dirty="0" err="1">
                <a:hlinkClick r:id="rId2"/>
              </a:rPr>
              <a:t>www.esinvesticijos.lt</a:t>
            </a:r>
            <a:r>
              <a:rPr lang="lt-LT" sz="1800" b="1" dirty="0"/>
              <a:t> </a:t>
            </a:r>
            <a:endParaRPr lang="en-GB" sz="1800" b="1" dirty="0"/>
          </a:p>
        </p:txBody>
      </p:sp>
      <p:pic>
        <p:nvPicPr>
          <p:cNvPr id="4" name="Paveikslėlis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1940" y="1113503"/>
            <a:ext cx="9349740" cy="4572325"/>
          </a:xfrm>
          <a:prstGeom prst="rect">
            <a:avLst/>
          </a:prstGeom>
        </p:spPr>
      </p:pic>
    </p:spTree>
    <p:extLst>
      <p:ext uri="{BB962C8B-B14F-4D97-AF65-F5344CB8AC3E}">
        <p14:creationId xmlns:p14="http://schemas.microsoft.com/office/powerpoint/2010/main" val="37682971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lt-LT" dirty="0" smtClean="0"/>
              <a:t>Apie </a:t>
            </a:r>
            <a:r>
              <a:rPr lang="lt-LT" dirty="0" err="1" smtClean="0">
                <a:hlinkClick r:id="rId2"/>
              </a:rPr>
              <a:t>www.esinvesticijos.lt</a:t>
            </a:r>
            <a:r>
              <a:rPr lang="lt-LT" dirty="0" smtClean="0"/>
              <a:t> </a:t>
            </a:r>
            <a:endParaRPr lang="lt-LT" dirty="0"/>
          </a:p>
        </p:txBody>
      </p:sp>
      <p:sp>
        <p:nvSpPr>
          <p:cNvPr id="6" name="Content Placeholder 5"/>
          <p:cNvSpPr>
            <a:spLocks noGrp="1"/>
          </p:cNvSpPr>
          <p:nvPr>
            <p:ph sz="half" idx="1"/>
          </p:nvPr>
        </p:nvSpPr>
        <p:spPr>
          <a:xfrm>
            <a:off x="681037" y="1224492"/>
            <a:ext cx="8478203" cy="4351338"/>
          </a:xfrm>
        </p:spPr>
        <p:txBody>
          <a:bodyPr/>
          <a:lstStyle/>
          <a:p>
            <a:r>
              <a:rPr lang="lt-LT" dirty="0"/>
              <a:t>Svetainė skirta aktualiai informacijai apie 2014–2020 </a:t>
            </a:r>
            <a:r>
              <a:rPr lang="lt-LT" dirty="0" err="1"/>
              <a:t>m</a:t>
            </a:r>
            <a:r>
              <a:rPr lang="lt-LT" dirty="0"/>
              <a:t>. ES struktūrinių fondų investicijas Lietuvoje skelbti</a:t>
            </a:r>
            <a:r>
              <a:rPr lang="lt-LT" dirty="0" smtClean="0"/>
              <a:t>;</a:t>
            </a:r>
          </a:p>
          <a:p>
            <a:pPr marL="0" indent="0">
              <a:buNone/>
            </a:pPr>
            <a:endParaRPr lang="lt-LT" dirty="0"/>
          </a:p>
          <a:p>
            <a:r>
              <a:rPr lang="lt-LT" dirty="0"/>
              <a:t>FM yra svetainės valdytoja, atsako už struktūrą, plėtrą, koordinuoja, kad būtų laikomasi </a:t>
            </a:r>
            <a:r>
              <a:rPr lang="lt-LT" dirty="0" err="1"/>
              <a:t>reglamentinių</a:t>
            </a:r>
            <a:r>
              <a:rPr lang="lt-LT" dirty="0"/>
              <a:t> reikalavimų, šalina techninius nesklandumus</a:t>
            </a:r>
            <a:r>
              <a:rPr lang="lt-LT" dirty="0" smtClean="0"/>
              <a:t>;</a:t>
            </a:r>
          </a:p>
          <a:p>
            <a:pPr marL="0" indent="0">
              <a:buNone/>
            </a:pPr>
            <a:endParaRPr lang="lt-LT" dirty="0"/>
          </a:p>
          <a:p>
            <a:r>
              <a:rPr lang="lt-LT" dirty="0"/>
              <a:t>Ministerijos ir įgyvendinančios institucijos dalyvauja kuriant ir plėtojant Svetainę, užtikrina aktualios informacijos apie ES struktūrinius fondus ir 2014-2020 </a:t>
            </a:r>
            <a:r>
              <a:rPr lang="lt-LT" dirty="0" err="1"/>
              <a:t>m</a:t>
            </a:r>
            <a:r>
              <a:rPr lang="lt-LT" dirty="0"/>
              <a:t>. ES fondų investicijų programą bei jos įgyvendinimo eigą skelbimą ir atnaujinimą, pagal kompetenciją teikia pareiškėjams ir projektų vykdytojams informaciją apie paraiškų rengimo ir teikimo, projektų įgyvendinimo reikalavimus ir teisės aktų nustatyta tvarka skelbia šią informaciją svetainėje. </a:t>
            </a:r>
          </a:p>
          <a:p>
            <a:endParaRPr lang="lt-LT" dirty="0"/>
          </a:p>
        </p:txBody>
      </p:sp>
    </p:spTree>
    <p:extLst>
      <p:ext uri="{BB962C8B-B14F-4D97-AF65-F5344CB8AC3E}">
        <p14:creationId xmlns:p14="http://schemas.microsoft.com/office/powerpoint/2010/main" val="12559230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17"/>
          <p:cNvSpPr>
            <a:spLocks noGrp="1"/>
          </p:cNvSpPr>
          <p:nvPr>
            <p:ph type="title"/>
          </p:nvPr>
        </p:nvSpPr>
        <p:spPr/>
        <p:txBody>
          <a:bodyPr/>
          <a:lstStyle/>
          <a:p>
            <a:r>
              <a:rPr lang="lt-LT" dirty="0" smtClean="0"/>
              <a:t>Apie rekomendacijas</a:t>
            </a:r>
            <a:endParaRPr lang="lt-LT" dirty="0"/>
          </a:p>
        </p:txBody>
      </p:sp>
      <p:sp>
        <p:nvSpPr>
          <p:cNvPr id="6" name="Content Placeholder 5"/>
          <p:cNvSpPr txBox="1">
            <a:spLocks/>
          </p:cNvSpPr>
          <p:nvPr/>
        </p:nvSpPr>
        <p:spPr>
          <a:xfrm>
            <a:off x="681037" y="1224492"/>
            <a:ext cx="8478203" cy="435133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1800" kern="1200">
                <a:solidFill>
                  <a:srgbClr val="7D6F6C"/>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rgbClr val="7D6F6C"/>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rgbClr val="7D6F6C"/>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7D6F6C"/>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7D6F6C"/>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lt-LT" dirty="0"/>
          </a:p>
        </p:txBody>
      </p:sp>
      <p:sp>
        <p:nvSpPr>
          <p:cNvPr id="4" name="Stačiakampis 3"/>
          <p:cNvSpPr/>
          <p:nvPr/>
        </p:nvSpPr>
        <p:spPr>
          <a:xfrm>
            <a:off x="838200" y="1127760"/>
            <a:ext cx="8412480" cy="3970318"/>
          </a:xfrm>
          <a:prstGeom prst="rect">
            <a:avLst/>
          </a:prstGeom>
        </p:spPr>
        <p:txBody>
          <a:bodyPr wrap="square">
            <a:spAutoFit/>
          </a:bodyPr>
          <a:lstStyle/>
          <a:p>
            <a:pPr marL="285750" indent="-285750">
              <a:buFont typeface="Arial" pitchFamily="34" charset="0"/>
              <a:buChar char="•"/>
            </a:pPr>
            <a:r>
              <a:rPr lang="lt-LT" sz="1400" dirty="0" smtClean="0"/>
              <a:t>Pagrindinis rekomendacijų </a:t>
            </a:r>
            <a:r>
              <a:rPr lang="lt-LT" sz="1400" dirty="0"/>
              <a:t>tikslas – nustatyti Svetainės administravimo ir informacijos, skirtos galimiems ir esamiems pareiškėjams, iš ES struktūrinių fondų lėšų bendrai finansuojamų projektų (toliau – Projektai) vykdytojams ir visuomenei, skelbimo Svetainėje tvarką. </a:t>
            </a:r>
            <a:endParaRPr lang="lt-LT" sz="1400" dirty="0" smtClean="0"/>
          </a:p>
          <a:p>
            <a:pPr marL="285750" indent="-285750">
              <a:buFont typeface="Arial" pitchFamily="34" charset="0"/>
              <a:buChar char="•"/>
            </a:pPr>
            <a:endParaRPr lang="lt-LT" sz="1400" dirty="0"/>
          </a:p>
          <a:p>
            <a:pPr marL="285750" lvl="0" indent="-285750">
              <a:buFont typeface="Arial" pitchFamily="34" charset="0"/>
              <a:buChar char="•"/>
            </a:pPr>
            <a:r>
              <a:rPr lang="lt-LT" sz="1400" dirty="0"/>
              <a:t>Rekomendacijų nuostatos taikomos vadovaujančiajai, tarpinėms, tvirtinančiajai institucijoms ir projektų vykdytojams, kai įgyvendinami projektai, apimantys finansines priemones. </a:t>
            </a:r>
          </a:p>
          <a:p>
            <a:pPr marL="285750" indent="-285750">
              <a:buFont typeface="Arial" pitchFamily="34" charset="0"/>
              <a:buChar char="•"/>
            </a:pPr>
            <a:endParaRPr lang="lt-LT" sz="1400" dirty="0" smtClean="0"/>
          </a:p>
          <a:p>
            <a:pPr marL="285750" indent="-285750">
              <a:buFont typeface="Arial" pitchFamily="34" charset="0"/>
              <a:buChar char="•"/>
            </a:pPr>
            <a:r>
              <a:rPr lang="lt-LT" sz="1400" dirty="0" smtClean="0"/>
              <a:t>Tarpinės institucijos pagal kompetenciją talpina šią:</a:t>
            </a:r>
          </a:p>
          <a:p>
            <a:pPr marL="800100" lvl="1" indent="-342900">
              <a:buFont typeface="+mj-lt"/>
              <a:buAutoNum type="arabicPeriod"/>
              <a:tabLst>
                <a:tab pos="625475" algn="l"/>
              </a:tabLst>
            </a:pPr>
            <a:r>
              <a:rPr lang="lt-LT" sz="1400" dirty="0" smtClean="0"/>
              <a:t>naujienas </a:t>
            </a:r>
            <a:r>
              <a:rPr lang="lt-LT" sz="1400" dirty="0"/>
              <a:t>ir informaciją apie renginius (visos); </a:t>
            </a:r>
            <a:endParaRPr lang="lt-LT" sz="1400" dirty="0" smtClean="0"/>
          </a:p>
          <a:p>
            <a:pPr marL="800100" lvl="1" indent="-342900">
              <a:buFont typeface="+mj-lt"/>
              <a:buAutoNum type="arabicPeriod"/>
              <a:tabLst>
                <a:tab pos="625475" algn="l"/>
              </a:tabLst>
            </a:pPr>
            <a:r>
              <a:rPr lang="lt-LT" sz="1400" dirty="0" smtClean="0"/>
              <a:t>teisės </a:t>
            </a:r>
            <a:r>
              <a:rPr lang="lt-LT" sz="1400" dirty="0"/>
              <a:t>aktus, rekomendacijas, formas ir kt. (visos); </a:t>
            </a:r>
          </a:p>
          <a:p>
            <a:pPr marL="800100" lvl="1" indent="-342900">
              <a:buFont typeface="+mj-lt"/>
              <a:buAutoNum type="arabicPeriod"/>
              <a:tabLst>
                <a:tab pos="625475" algn="l"/>
              </a:tabLst>
            </a:pPr>
            <a:r>
              <a:rPr lang="lt-LT" sz="1400" dirty="0"/>
              <a:t>atsako į svetainės lankytojų klausimus (visos institucijos); </a:t>
            </a:r>
            <a:endParaRPr lang="lt-LT" sz="1400" dirty="0" smtClean="0"/>
          </a:p>
          <a:p>
            <a:pPr marL="800100" lvl="1" indent="-342900">
              <a:buFont typeface="+mj-lt"/>
              <a:buAutoNum type="arabicPeriod"/>
              <a:tabLst>
                <a:tab pos="625475" algn="l"/>
              </a:tabLst>
            </a:pPr>
            <a:r>
              <a:rPr lang="lt-LT" sz="1400" dirty="0"/>
              <a:t>patvirtintas priemones (ministerijos); </a:t>
            </a:r>
            <a:endParaRPr lang="lt-LT" sz="1400" dirty="0" smtClean="0"/>
          </a:p>
          <a:p>
            <a:pPr marL="800100" lvl="1" indent="-342900">
              <a:buFont typeface="+mj-lt"/>
              <a:buAutoNum type="arabicPeriod"/>
              <a:tabLst>
                <a:tab pos="625475" algn="l"/>
              </a:tabLst>
            </a:pPr>
            <a:r>
              <a:rPr lang="lt-LT" sz="1400" dirty="0"/>
              <a:t>kvietimus teikti paraiškas (įgyvendinančios</a:t>
            </a:r>
            <a:r>
              <a:rPr lang="lt-LT" sz="1400" dirty="0" smtClean="0"/>
              <a:t>);</a:t>
            </a:r>
          </a:p>
          <a:p>
            <a:pPr marL="800100" lvl="1" indent="-342900">
              <a:buFont typeface="+mj-lt"/>
              <a:buAutoNum type="arabicPeriod"/>
              <a:tabLst>
                <a:tab pos="625475" algn="l"/>
              </a:tabLst>
            </a:pPr>
            <a:r>
              <a:rPr lang="lt-LT" sz="1400" dirty="0"/>
              <a:t>valstybės ar regionų projektų sąrašus (ministerijos); </a:t>
            </a:r>
            <a:endParaRPr lang="lt-LT" sz="1400" dirty="0" smtClean="0"/>
          </a:p>
          <a:p>
            <a:pPr marL="800100" lvl="1" indent="-342900">
              <a:buFont typeface="+mj-lt"/>
              <a:buAutoNum type="arabicPeriod"/>
              <a:tabLst>
                <a:tab pos="625475" algn="l"/>
              </a:tabLst>
            </a:pPr>
            <a:r>
              <a:rPr lang="lt-LT" sz="1400" dirty="0"/>
              <a:t>sprendimus skirti finansavimą (ministerijos</a:t>
            </a:r>
            <a:r>
              <a:rPr lang="lt-LT" sz="1400" dirty="0" smtClean="0"/>
              <a:t>);</a:t>
            </a:r>
          </a:p>
          <a:p>
            <a:pPr marL="800100" lvl="1" indent="-342900">
              <a:buFont typeface="+mj-lt"/>
              <a:buAutoNum type="arabicPeriod"/>
              <a:tabLst>
                <a:tab pos="625475" algn="l"/>
              </a:tabLst>
            </a:pPr>
            <a:r>
              <a:rPr lang="lt-LT" sz="1400" dirty="0"/>
              <a:t>paraiškas ir projektus (įgyvendinančios</a:t>
            </a:r>
            <a:r>
              <a:rPr lang="lt-LT" sz="1400" dirty="0" smtClean="0"/>
              <a:t>);</a:t>
            </a:r>
          </a:p>
          <a:p>
            <a:pPr marL="800100" lvl="1" indent="-342900">
              <a:buFont typeface="+mj-lt"/>
              <a:buAutoNum type="arabicPeriod"/>
              <a:tabLst>
                <a:tab pos="625475" algn="l"/>
              </a:tabLst>
            </a:pPr>
            <a:r>
              <a:rPr lang="lt-LT" sz="1400" dirty="0"/>
              <a:t>projekto metu sukurtus produktus (įgyvendinančios</a:t>
            </a:r>
            <a:r>
              <a:rPr lang="lt-LT" sz="1400" dirty="0" smtClean="0"/>
              <a:t>).</a:t>
            </a:r>
            <a:endParaRPr lang="lt-LT" sz="1400" dirty="0"/>
          </a:p>
          <a:p>
            <a:pPr marL="800100" lvl="1" indent="-342900">
              <a:buFont typeface="+mj-lt"/>
              <a:buAutoNum type="arabicPeriod"/>
              <a:tabLst>
                <a:tab pos="625475" algn="l"/>
              </a:tabLst>
            </a:pPr>
            <a:endParaRPr lang="lt-LT" sz="1400" dirty="0"/>
          </a:p>
        </p:txBody>
      </p:sp>
    </p:spTree>
    <p:extLst>
      <p:ext uri="{BB962C8B-B14F-4D97-AF65-F5344CB8AC3E}">
        <p14:creationId xmlns:p14="http://schemas.microsoft.com/office/powerpoint/2010/main" val="40302785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ntraštė 4"/>
          <p:cNvSpPr>
            <a:spLocks noGrp="1"/>
          </p:cNvSpPr>
          <p:nvPr>
            <p:ph type="title"/>
          </p:nvPr>
        </p:nvSpPr>
        <p:spPr/>
        <p:txBody>
          <a:bodyPr/>
          <a:lstStyle/>
          <a:p>
            <a:r>
              <a:rPr lang="lt-LT" dirty="0" smtClean="0"/>
              <a:t>Atlikti keitimai rekomendacijose</a:t>
            </a:r>
            <a:endParaRPr lang="lt-LT" dirty="0"/>
          </a:p>
        </p:txBody>
      </p:sp>
      <p:sp>
        <p:nvSpPr>
          <p:cNvPr id="6" name="Stačiakampis 5"/>
          <p:cNvSpPr/>
          <p:nvPr/>
        </p:nvSpPr>
        <p:spPr>
          <a:xfrm>
            <a:off x="594360" y="1997839"/>
            <a:ext cx="8564880" cy="2031325"/>
          </a:xfrm>
          <a:prstGeom prst="rect">
            <a:avLst/>
          </a:prstGeom>
        </p:spPr>
        <p:txBody>
          <a:bodyPr wrap="square">
            <a:spAutoFit/>
          </a:bodyPr>
          <a:lstStyle/>
          <a:p>
            <a:r>
              <a:rPr lang="lt-LT" dirty="0"/>
              <a:t>1. Patikslintos vartojamos sąvokos ir jų </a:t>
            </a:r>
            <a:r>
              <a:rPr lang="lt-LT" dirty="0" smtClean="0"/>
              <a:t>trumpiniai</a:t>
            </a:r>
            <a:r>
              <a:rPr lang="lt-LT" dirty="0"/>
              <a:t>;</a:t>
            </a:r>
          </a:p>
          <a:p>
            <a:r>
              <a:rPr lang="lt-LT" dirty="0"/>
              <a:t>2. Patikslinta informacija dėl už informacijos paskelbimą atsakingų </a:t>
            </a:r>
            <a:r>
              <a:rPr lang="lt-LT" dirty="0" smtClean="0"/>
              <a:t>institucijų;</a:t>
            </a:r>
            <a:endParaRPr lang="lt-LT" dirty="0"/>
          </a:p>
          <a:p>
            <a:r>
              <a:rPr lang="lt-LT" dirty="0"/>
              <a:t>3. Patikslinti informacijos skelbimo </a:t>
            </a:r>
            <a:r>
              <a:rPr lang="lt-LT" dirty="0" smtClean="0"/>
              <a:t>terminai;</a:t>
            </a:r>
            <a:endParaRPr lang="lt-LT" dirty="0"/>
          </a:p>
          <a:p>
            <a:r>
              <a:rPr lang="lt-LT" dirty="0"/>
              <a:t>4. Papildyta dėl informacijos apie </a:t>
            </a:r>
            <a:r>
              <a:rPr lang="lt-LT" dirty="0" smtClean="0"/>
              <a:t>įgyvendinančiųjų </a:t>
            </a:r>
            <a:r>
              <a:rPr lang="lt-LT" dirty="0"/>
              <a:t>institucijų nustatytus projektų pažeidimus </a:t>
            </a:r>
            <a:r>
              <a:rPr lang="lt-LT" dirty="0" smtClean="0"/>
              <a:t>skelbimo;</a:t>
            </a:r>
            <a:endParaRPr lang="lt-LT" dirty="0"/>
          </a:p>
          <a:p>
            <a:r>
              <a:rPr lang="lt-LT" dirty="0"/>
              <a:t>5. Papildyta informacijos (Procesų darbo grupės medžiagos, formų, metodikų, skirtų institucijoms ir </a:t>
            </a:r>
            <a:r>
              <a:rPr lang="lt-LT" dirty="0" smtClean="0"/>
              <a:t>projektų </a:t>
            </a:r>
            <a:r>
              <a:rPr lang="lt-LT" dirty="0"/>
              <a:t>vykdytojams, pareiškėjams) skelbimo SAIT ir </a:t>
            </a:r>
            <a:r>
              <a:rPr lang="lt-LT" dirty="0" smtClean="0"/>
              <a:t>svetainėje tvarka</a:t>
            </a:r>
            <a:r>
              <a:rPr lang="lt-LT" dirty="0"/>
              <a:t>.</a:t>
            </a:r>
          </a:p>
        </p:txBody>
      </p:sp>
    </p:spTree>
    <p:extLst>
      <p:ext uri="{BB962C8B-B14F-4D97-AF65-F5344CB8AC3E}">
        <p14:creationId xmlns:p14="http://schemas.microsoft.com/office/powerpoint/2010/main" val="41008033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urinio vietos rezervavimo ženklas 2"/>
          <p:cNvSpPr txBox="1">
            <a:spLocks/>
          </p:cNvSpPr>
          <p:nvPr/>
        </p:nvSpPr>
        <p:spPr>
          <a:xfrm>
            <a:off x="457200" y="2603716"/>
            <a:ext cx="8229600" cy="1633594"/>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defTabSz="496888" fontAlgn="base">
              <a:spcBef>
                <a:spcPct val="0"/>
              </a:spcBef>
              <a:spcAft>
                <a:spcPct val="0"/>
              </a:spcAft>
              <a:buNone/>
            </a:pPr>
            <a:r>
              <a:rPr lang="en-US" altLang="lt-LT" sz="2400" b="1" dirty="0" smtClean="0">
                <a:solidFill>
                  <a:srgbClr val="767676"/>
                </a:solidFill>
                <a:latin typeface="Calibri" pitchFamily="34" charset="0"/>
                <a:ea typeface="MS PGothic" pitchFamily="34" charset="-128"/>
              </a:rPr>
              <a:t>A</a:t>
            </a:r>
            <a:r>
              <a:rPr lang="lt-LT" altLang="lt-LT" sz="2400" b="1" dirty="0" smtClean="0">
                <a:solidFill>
                  <a:srgbClr val="767676"/>
                </a:solidFill>
                <a:latin typeface="Calibri" pitchFamily="34" charset="0"/>
                <a:ea typeface="MS PGothic" pitchFamily="34" charset="-128"/>
              </a:rPr>
              <a:t>ČIŪ UŽ DĖMESĮ </a:t>
            </a:r>
            <a:r>
              <a:rPr lang="en-US" altLang="lt-LT" sz="2400" b="1" dirty="0" smtClean="0">
                <a:solidFill>
                  <a:srgbClr val="767676"/>
                </a:solidFill>
                <a:latin typeface="Calibri" pitchFamily="34" charset="0"/>
                <a:ea typeface="MS PGothic" pitchFamily="34" charset="-128"/>
              </a:rPr>
              <a:t>!</a:t>
            </a:r>
            <a:endParaRPr lang="lt-LT" sz="2400" b="1" dirty="0"/>
          </a:p>
        </p:txBody>
      </p:sp>
    </p:spTree>
    <p:extLst>
      <p:ext uri="{BB962C8B-B14F-4D97-AF65-F5344CB8AC3E}">
        <p14:creationId xmlns:p14="http://schemas.microsoft.com/office/powerpoint/2010/main" val="3901960918"/>
      </p:ext>
    </p:extLst>
  </p:cSld>
  <p:clrMapOvr>
    <a:masterClrMapping/>
  </p:clrMapOvr>
  <p:timing>
    <p:tnLst>
      <p:par>
        <p:cTn id="1" dur="indefinite" restart="never" nodeType="tmRoot"/>
      </p:par>
    </p:tnLst>
  </p:timing>
</p:sld>
</file>

<file path=ppt/theme/theme1.xml><?xml version="1.0" encoding="utf-8"?>
<a:theme xmlns:a="http://schemas.openxmlformats.org/drawingml/2006/main" name="Fin MIn titulinis">
  <a:themeElements>
    <a:clrScheme name="FIMIN">
      <a:dk1>
        <a:srgbClr val="827573"/>
      </a:dk1>
      <a:lt1>
        <a:srgbClr val="FFFFFF"/>
      </a:lt1>
      <a:dk2>
        <a:srgbClr val="827573"/>
      </a:dk2>
      <a:lt2>
        <a:srgbClr val="E2DDDB"/>
      </a:lt2>
      <a:accent1>
        <a:srgbClr val="2A57A3"/>
      </a:accent1>
      <a:accent2>
        <a:srgbClr val="E2DDDB"/>
      </a:accent2>
      <a:accent3>
        <a:srgbClr val="827573"/>
      </a:accent3>
      <a:accent4>
        <a:srgbClr val="E2DDDB"/>
      </a:accent4>
      <a:accent5>
        <a:srgbClr val="FFCC00"/>
      </a:accent5>
      <a:accent6>
        <a:srgbClr val="2A57A3"/>
      </a:accent6>
      <a:hlink>
        <a:srgbClr val="827573"/>
      </a:hlink>
      <a:folHlink>
        <a:srgbClr val="2A57A3"/>
      </a:folHlink>
    </a:clrScheme>
    <a:fontScheme name="FinMIN">
      <a:majorFont>
        <a:latin typeface="Calibri"/>
        <a:ea typeface=""/>
        <a:cs typeface=""/>
      </a:majorFont>
      <a:minorFont>
        <a:latin typeface="Calibri Light"/>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Fin MIn" id="{3D01923E-6B55-45DF-A1C7-613873B7B2F0}" vid="{420D04CA-D0BA-4BA0-94CA-232FF5AB0EB0}"/>
    </a:ext>
  </a:extLst>
</a:theme>
</file>

<file path=ppt/theme/theme2.xml><?xml version="1.0" encoding="utf-8"?>
<a:theme xmlns:a="http://schemas.openxmlformats.org/drawingml/2006/main" name="Teksto skaidrė">
  <a:themeElements>
    <a:clrScheme name="FIMIN">
      <a:dk1>
        <a:srgbClr val="827573"/>
      </a:dk1>
      <a:lt1>
        <a:srgbClr val="FFFFFF"/>
      </a:lt1>
      <a:dk2>
        <a:srgbClr val="827573"/>
      </a:dk2>
      <a:lt2>
        <a:srgbClr val="E2DDDB"/>
      </a:lt2>
      <a:accent1>
        <a:srgbClr val="BFBFBF"/>
      </a:accent1>
      <a:accent2>
        <a:srgbClr val="999999"/>
      </a:accent2>
      <a:accent3>
        <a:srgbClr val="666666"/>
      </a:accent3>
      <a:accent4>
        <a:srgbClr val="2A57A3"/>
      </a:accent4>
      <a:accent5>
        <a:srgbClr val="FFCC00"/>
      </a:accent5>
      <a:accent6>
        <a:srgbClr val="6D95D9"/>
      </a:accent6>
      <a:hlink>
        <a:srgbClr val="827573"/>
      </a:hlink>
      <a:folHlink>
        <a:srgbClr val="2A57A3"/>
      </a:folHlink>
    </a:clrScheme>
    <a:fontScheme name="FinMIN">
      <a:majorFont>
        <a:latin typeface="Calibri"/>
        <a:ea typeface=""/>
        <a:cs typeface=""/>
      </a:majorFont>
      <a:minorFont>
        <a:latin typeface="Calibri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Galtuinė skaidrė">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342</TotalTime>
  <Words>341</Words>
  <Application>Microsoft Office PowerPoint</Application>
  <PresentationFormat>A4 formatas (210x297 mm)</PresentationFormat>
  <Paragraphs>32</Paragraphs>
  <Slides>6</Slides>
  <Notes>0</Notes>
  <HiddenSlides>0</HiddenSlides>
  <MMClips>0</MMClips>
  <ScaleCrop>false</ScaleCrop>
  <HeadingPairs>
    <vt:vector size="4" baseType="variant">
      <vt:variant>
        <vt:lpstr>Tema</vt:lpstr>
      </vt:variant>
      <vt:variant>
        <vt:i4>3</vt:i4>
      </vt:variant>
      <vt:variant>
        <vt:lpstr>Skaidrių pavadinimai</vt:lpstr>
      </vt:variant>
      <vt:variant>
        <vt:i4>6</vt:i4>
      </vt:variant>
    </vt:vector>
  </HeadingPairs>
  <TitlesOfParts>
    <vt:vector size="9" baseType="lpstr">
      <vt:lpstr>Fin MIn titulinis</vt:lpstr>
      <vt:lpstr>Teksto skaidrė</vt:lpstr>
      <vt:lpstr>Galtuinė skaidrė</vt:lpstr>
      <vt:lpstr>Rekomendacijos dėl ES 2014-2020 m. struktūrinių fondų investicijų interneto svetainės www.esinvesticijos.lt administravimo</vt:lpstr>
      <vt:lpstr>2014-2020 m. ES struktūrinių fondų investicijų interneto svetainė www.esinvesticijos.lt </vt:lpstr>
      <vt:lpstr>Apie www.esinvesticijos.lt </vt:lpstr>
      <vt:lpstr>Apie rekomendacijas</vt:lpstr>
      <vt:lpstr>Atlikti keitimai rekomendacijose</vt:lpstr>
      <vt:lpstr>PowerPoint pristatymas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Jurgita Vilūnienė</cp:lastModifiedBy>
  <cp:revision>23</cp:revision>
  <dcterms:created xsi:type="dcterms:W3CDTF">2015-10-26T11:19:59Z</dcterms:created>
  <dcterms:modified xsi:type="dcterms:W3CDTF">2016-05-06T16:07:11Z</dcterms:modified>
</cp:coreProperties>
</file>