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
  </p:handoutMasterIdLst>
  <p:sldIdLst>
    <p:sldId id="257" r:id="rId2"/>
  </p:sldIdLst>
  <p:sldSz cx="9144000" cy="6858000" type="screen4x3"/>
  <p:notesSz cx="6797675" cy="9926638"/>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1" y="0"/>
            <a:ext cx="2946400" cy="496888"/>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0AFF92EE-470B-434E-93AB-103CD8A4ACCD}" type="datetimeFigureOut">
              <a:rPr lang="lt-LT" smtClean="0"/>
              <a:t>2017.12.13</a:t>
            </a:fld>
            <a:endParaRPr lang="lt-LT"/>
          </a:p>
        </p:txBody>
      </p:sp>
      <p:sp>
        <p:nvSpPr>
          <p:cNvPr id="4" name="Poraštės vietos rezervavimo ženklas 3"/>
          <p:cNvSpPr>
            <a:spLocks noGrp="1"/>
          </p:cNvSpPr>
          <p:nvPr>
            <p:ph type="ftr" sz="quarter" idx="2"/>
          </p:nvPr>
        </p:nvSpPr>
        <p:spPr>
          <a:xfrm>
            <a:off x="1" y="9428165"/>
            <a:ext cx="2946400" cy="496887"/>
          </a:xfrm>
          <a:prstGeom prst="rect">
            <a:avLst/>
          </a:prstGeom>
        </p:spPr>
        <p:txBody>
          <a:bodyPr vert="horz" lIns="91440" tIns="45720" rIns="91440" bIns="45720" rtlCol="0" anchor="b"/>
          <a:lstStyle>
            <a:lvl1pPr algn="l">
              <a:defRPr sz="1200"/>
            </a:lvl1pPr>
          </a:lstStyle>
          <a:p>
            <a:endParaRPr lang="lt-LT"/>
          </a:p>
        </p:txBody>
      </p:sp>
      <p:sp>
        <p:nvSpPr>
          <p:cNvPr id="5" name="Skaidrės numerio vietos rezervavimo ženklas 4"/>
          <p:cNvSpPr>
            <a:spLocks noGrp="1"/>
          </p:cNvSpPr>
          <p:nvPr>
            <p:ph type="sldNum" sz="quarter" idx="3"/>
          </p:nvPr>
        </p:nvSpPr>
        <p:spPr>
          <a:xfrm>
            <a:off x="3849688" y="9428165"/>
            <a:ext cx="2946400" cy="496887"/>
          </a:xfrm>
          <a:prstGeom prst="rect">
            <a:avLst/>
          </a:prstGeom>
        </p:spPr>
        <p:txBody>
          <a:bodyPr vert="horz" lIns="91440" tIns="45720" rIns="91440" bIns="45720" rtlCol="0" anchor="b"/>
          <a:lstStyle>
            <a:lvl1pPr algn="r">
              <a:defRPr sz="1200"/>
            </a:lvl1pPr>
          </a:lstStyle>
          <a:p>
            <a:fld id="{2F837D5A-63CA-4285-9680-26AFD6C6F538}" type="slidenum">
              <a:rPr lang="lt-LT" smtClean="0"/>
              <a:t>‹#›</a:t>
            </a:fld>
            <a:endParaRPr lang="lt-LT"/>
          </a:p>
        </p:txBody>
      </p:sp>
    </p:spTree>
    <p:extLst>
      <p:ext uri="{BB962C8B-B14F-4D97-AF65-F5344CB8AC3E}">
        <p14:creationId xmlns:p14="http://schemas.microsoft.com/office/powerpoint/2010/main" val="411144520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1" y="3886200"/>
            <a:ext cx="6400800" cy="1752600"/>
          </a:xfrm>
        </p:spPr>
        <p:txBody>
          <a:bodyPr/>
          <a:lstStyle>
            <a:lvl1pPr marL="0" indent="0" algn="ctr">
              <a:buNone/>
              <a:defRPr>
                <a:solidFill>
                  <a:schemeClr val="tx1">
                    <a:tint val="75000"/>
                  </a:schemeClr>
                </a:solidFill>
              </a:defRPr>
            </a:lvl1pPr>
            <a:lvl2pPr marL="436381" indent="0" algn="ctr">
              <a:buNone/>
              <a:defRPr>
                <a:solidFill>
                  <a:schemeClr val="tx1">
                    <a:tint val="75000"/>
                  </a:schemeClr>
                </a:solidFill>
              </a:defRPr>
            </a:lvl2pPr>
            <a:lvl3pPr marL="872761" indent="0" algn="ctr">
              <a:buNone/>
              <a:defRPr>
                <a:solidFill>
                  <a:schemeClr val="tx1">
                    <a:tint val="75000"/>
                  </a:schemeClr>
                </a:solidFill>
              </a:defRPr>
            </a:lvl3pPr>
            <a:lvl4pPr marL="1309142" indent="0" algn="ctr">
              <a:buNone/>
              <a:defRPr>
                <a:solidFill>
                  <a:schemeClr val="tx1">
                    <a:tint val="75000"/>
                  </a:schemeClr>
                </a:solidFill>
              </a:defRPr>
            </a:lvl4pPr>
            <a:lvl5pPr marL="1745523" indent="0" algn="ctr">
              <a:buNone/>
              <a:defRPr>
                <a:solidFill>
                  <a:schemeClr val="tx1">
                    <a:tint val="75000"/>
                  </a:schemeClr>
                </a:solidFill>
              </a:defRPr>
            </a:lvl5pPr>
            <a:lvl6pPr marL="2181903" indent="0" algn="ctr">
              <a:buNone/>
              <a:defRPr>
                <a:solidFill>
                  <a:schemeClr val="tx1">
                    <a:tint val="75000"/>
                  </a:schemeClr>
                </a:solidFill>
              </a:defRPr>
            </a:lvl6pPr>
            <a:lvl7pPr marL="2618284" indent="0" algn="ctr">
              <a:buNone/>
              <a:defRPr>
                <a:solidFill>
                  <a:schemeClr val="tx1">
                    <a:tint val="75000"/>
                  </a:schemeClr>
                </a:solidFill>
              </a:defRPr>
            </a:lvl7pPr>
            <a:lvl8pPr marL="3054664" indent="0" algn="ctr">
              <a:buNone/>
              <a:defRPr>
                <a:solidFill>
                  <a:schemeClr val="tx1">
                    <a:tint val="75000"/>
                  </a:schemeClr>
                </a:solidFill>
              </a:defRPr>
            </a:lvl8pPr>
            <a:lvl9pPr marL="349104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2212443E-7FCC-4114-ADA9-C672BA0D6F7E}" type="datetimeFigureOut">
              <a:rPr lang="en-US" altLang="lt-LT"/>
              <a:pPr>
                <a:defRPr/>
              </a:pPr>
              <a:t>12/13/2017</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194148E-7392-450E-B0E9-86E597138E9D}" type="slidenum">
              <a:rPr lang="en-US" altLang="lt-LT"/>
              <a:pPr>
                <a:defRPr/>
              </a:pPr>
              <a:t>‹#›</a:t>
            </a:fld>
            <a:endParaRPr lang="en-US" altLang="lt-LT"/>
          </a:p>
        </p:txBody>
      </p:sp>
    </p:spTree>
    <p:extLst>
      <p:ext uri="{BB962C8B-B14F-4D97-AF65-F5344CB8AC3E}">
        <p14:creationId xmlns:p14="http://schemas.microsoft.com/office/powerpoint/2010/main" val="3802014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9EE6A5E-3397-4FF3-BDE6-51DB034DB48B}" type="datetimeFigureOut">
              <a:rPr lang="en-US" altLang="lt-LT"/>
              <a:pPr>
                <a:defRPr/>
              </a:pPr>
              <a:t>12/13/2017</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9F1EBE1-2E94-4E47-ACE3-C1C8248DA570}" type="slidenum">
              <a:rPr lang="en-US" altLang="lt-LT"/>
              <a:pPr>
                <a:defRPr/>
              </a:pPr>
              <a:t>‹#›</a:t>
            </a:fld>
            <a:endParaRPr lang="en-US" altLang="lt-LT"/>
          </a:p>
        </p:txBody>
      </p:sp>
    </p:spTree>
    <p:extLst>
      <p:ext uri="{BB962C8B-B14F-4D97-AF65-F5344CB8AC3E}">
        <p14:creationId xmlns:p14="http://schemas.microsoft.com/office/powerpoint/2010/main" val="3969900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1" y="274639"/>
            <a:ext cx="65341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EB5E8E1-19AA-45A4-8F9E-F89D8FD0C577}" type="datetimeFigureOut">
              <a:rPr lang="en-US" altLang="lt-LT"/>
              <a:pPr>
                <a:defRPr/>
              </a:pPr>
              <a:t>12/13/2017</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494541D-0EBA-4447-8DCF-AC4B1D0CEDF0}" type="slidenum">
              <a:rPr lang="en-US" altLang="lt-LT"/>
              <a:pPr>
                <a:defRPr/>
              </a:pPr>
              <a:t>‹#›</a:t>
            </a:fld>
            <a:endParaRPr lang="en-US" altLang="lt-LT"/>
          </a:p>
        </p:txBody>
      </p:sp>
    </p:spTree>
    <p:extLst>
      <p:ext uri="{BB962C8B-B14F-4D97-AF65-F5344CB8AC3E}">
        <p14:creationId xmlns:p14="http://schemas.microsoft.com/office/powerpoint/2010/main" val="1512768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6C0864B-7E48-4E3D-AA3B-8FDD2EEAB0AD}" type="datetimeFigureOut">
              <a:rPr lang="en-US" altLang="lt-LT"/>
              <a:pPr>
                <a:defRPr/>
              </a:pPr>
              <a:t>12/13/2017</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86B67AB-B2DC-4CAC-A406-708225AA0B9E}" type="slidenum">
              <a:rPr lang="en-US" altLang="lt-LT"/>
              <a:pPr>
                <a:defRPr/>
              </a:pPr>
              <a:t>‹#›</a:t>
            </a:fld>
            <a:endParaRPr lang="en-US" altLang="lt-LT"/>
          </a:p>
        </p:txBody>
      </p:sp>
    </p:spTree>
    <p:extLst>
      <p:ext uri="{BB962C8B-B14F-4D97-AF65-F5344CB8AC3E}">
        <p14:creationId xmlns:p14="http://schemas.microsoft.com/office/powerpoint/2010/main" val="1932759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39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1900">
                <a:solidFill>
                  <a:schemeClr val="tx1">
                    <a:tint val="75000"/>
                  </a:schemeClr>
                </a:solidFill>
              </a:defRPr>
            </a:lvl1pPr>
            <a:lvl2pPr marL="436381" indent="0">
              <a:buNone/>
              <a:defRPr sz="1800">
                <a:solidFill>
                  <a:schemeClr val="tx1">
                    <a:tint val="75000"/>
                  </a:schemeClr>
                </a:solidFill>
              </a:defRPr>
            </a:lvl2pPr>
            <a:lvl3pPr marL="872761" indent="0">
              <a:buNone/>
              <a:defRPr sz="1500">
                <a:solidFill>
                  <a:schemeClr val="tx1">
                    <a:tint val="75000"/>
                  </a:schemeClr>
                </a:solidFill>
              </a:defRPr>
            </a:lvl3pPr>
            <a:lvl4pPr marL="1309142" indent="0">
              <a:buNone/>
              <a:defRPr sz="1300">
                <a:solidFill>
                  <a:schemeClr val="tx1">
                    <a:tint val="75000"/>
                  </a:schemeClr>
                </a:solidFill>
              </a:defRPr>
            </a:lvl4pPr>
            <a:lvl5pPr marL="1745523" indent="0">
              <a:buNone/>
              <a:defRPr sz="1300">
                <a:solidFill>
                  <a:schemeClr val="tx1">
                    <a:tint val="75000"/>
                  </a:schemeClr>
                </a:solidFill>
              </a:defRPr>
            </a:lvl5pPr>
            <a:lvl6pPr marL="2181903" indent="0">
              <a:buNone/>
              <a:defRPr sz="1300">
                <a:solidFill>
                  <a:schemeClr val="tx1">
                    <a:tint val="75000"/>
                  </a:schemeClr>
                </a:solidFill>
              </a:defRPr>
            </a:lvl6pPr>
            <a:lvl7pPr marL="2618284" indent="0">
              <a:buNone/>
              <a:defRPr sz="1300">
                <a:solidFill>
                  <a:schemeClr val="tx1">
                    <a:tint val="75000"/>
                  </a:schemeClr>
                </a:solidFill>
              </a:defRPr>
            </a:lvl7pPr>
            <a:lvl8pPr marL="3054664" indent="0">
              <a:buNone/>
              <a:defRPr sz="1300">
                <a:solidFill>
                  <a:schemeClr val="tx1">
                    <a:tint val="75000"/>
                  </a:schemeClr>
                </a:solidFill>
              </a:defRPr>
            </a:lvl8pPr>
            <a:lvl9pPr marL="3491045" indent="0">
              <a:buNone/>
              <a:defRPr sz="1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3878C94-2983-40FA-903E-748EFCECFCF5}" type="datetimeFigureOut">
              <a:rPr lang="en-US" altLang="lt-LT"/>
              <a:pPr>
                <a:defRPr/>
              </a:pPr>
              <a:t>12/13/2017</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AE50875-E2BE-4DD7-B2FC-0F46292E5434}" type="slidenum">
              <a:rPr lang="en-US" altLang="lt-LT"/>
              <a:pPr>
                <a:defRPr/>
              </a:pPr>
              <a:t>‹#›</a:t>
            </a:fld>
            <a:endParaRPr lang="en-US" altLang="lt-LT"/>
          </a:p>
        </p:txBody>
      </p:sp>
    </p:spTree>
    <p:extLst>
      <p:ext uri="{BB962C8B-B14F-4D97-AF65-F5344CB8AC3E}">
        <p14:creationId xmlns:p14="http://schemas.microsoft.com/office/powerpoint/2010/main" val="2384675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1" y="1600202"/>
            <a:ext cx="4381500" cy="4525963"/>
          </a:xfrm>
        </p:spPr>
        <p:txBody>
          <a:bodyPr/>
          <a:lstStyle>
            <a:lvl1pPr>
              <a:defRPr sz="2600"/>
            </a:lvl1pPr>
            <a:lvl2pPr>
              <a:defRPr sz="2300"/>
            </a:lvl2pPr>
            <a:lvl3pPr>
              <a:defRPr sz="19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29200" y="1600202"/>
            <a:ext cx="4381500" cy="4525963"/>
          </a:xfrm>
        </p:spPr>
        <p:txBody>
          <a:bodyPr/>
          <a:lstStyle>
            <a:lvl1pPr>
              <a:defRPr sz="2600"/>
            </a:lvl1pPr>
            <a:lvl2pPr>
              <a:defRPr sz="2300"/>
            </a:lvl2pPr>
            <a:lvl3pPr>
              <a:defRPr sz="19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817CC9C-18A4-4D7B-9E3D-783401F740DF}" type="datetimeFigureOut">
              <a:rPr lang="en-US" altLang="lt-LT"/>
              <a:pPr>
                <a:defRPr/>
              </a:pPr>
              <a:t>12/13/2017</a:t>
            </a:fld>
            <a:endParaRPr lang="en-US" altLang="lt-LT"/>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ED36435-2F55-42B6-9576-3CD6FDCCAF7D}" type="slidenum">
              <a:rPr lang="en-US" altLang="lt-LT"/>
              <a:pPr>
                <a:defRPr/>
              </a:pPr>
              <a:t>‹#›</a:t>
            </a:fld>
            <a:endParaRPr lang="en-US" altLang="lt-LT"/>
          </a:p>
        </p:txBody>
      </p:sp>
    </p:spTree>
    <p:extLst>
      <p:ext uri="{BB962C8B-B14F-4D97-AF65-F5344CB8AC3E}">
        <p14:creationId xmlns:p14="http://schemas.microsoft.com/office/powerpoint/2010/main" val="3527567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300" b="1"/>
            </a:lvl1pPr>
            <a:lvl2pPr marL="436381" indent="0">
              <a:buNone/>
              <a:defRPr sz="1900" b="1"/>
            </a:lvl2pPr>
            <a:lvl3pPr marL="872761" indent="0">
              <a:buNone/>
              <a:defRPr sz="1800" b="1"/>
            </a:lvl3pPr>
            <a:lvl4pPr marL="1309142" indent="0">
              <a:buNone/>
              <a:defRPr sz="1500" b="1"/>
            </a:lvl4pPr>
            <a:lvl5pPr marL="1745523" indent="0">
              <a:buNone/>
              <a:defRPr sz="1500" b="1"/>
            </a:lvl5pPr>
            <a:lvl6pPr marL="2181903" indent="0">
              <a:buNone/>
              <a:defRPr sz="1500" b="1"/>
            </a:lvl6pPr>
            <a:lvl7pPr marL="2618284" indent="0">
              <a:buNone/>
              <a:defRPr sz="1500" b="1"/>
            </a:lvl7pPr>
            <a:lvl8pPr marL="3054664" indent="0">
              <a:buNone/>
              <a:defRPr sz="1500" b="1"/>
            </a:lvl8pPr>
            <a:lvl9pPr marL="3491045" indent="0">
              <a:buNone/>
              <a:defRPr sz="1500" b="1"/>
            </a:lvl9pPr>
          </a:lstStyle>
          <a:p>
            <a:pPr lvl="0"/>
            <a:r>
              <a:rPr lang="en-US"/>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300"/>
            </a:lvl1pPr>
            <a:lvl2pPr>
              <a:defRPr sz="19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4"/>
            <a:ext cx="4041775" cy="639762"/>
          </a:xfrm>
        </p:spPr>
        <p:txBody>
          <a:bodyPr anchor="b"/>
          <a:lstStyle>
            <a:lvl1pPr marL="0" indent="0">
              <a:buNone/>
              <a:defRPr sz="2300" b="1"/>
            </a:lvl1pPr>
            <a:lvl2pPr marL="436381" indent="0">
              <a:buNone/>
              <a:defRPr sz="1900" b="1"/>
            </a:lvl2pPr>
            <a:lvl3pPr marL="872761" indent="0">
              <a:buNone/>
              <a:defRPr sz="1800" b="1"/>
            </a:lvl3pPr>
            <a:lvl4pPr marL="1309142" indent="0">
              <a:buNone/>
              <a:defRPr sz="1500" b="1"/>
            </a:lvl4pPr>
            <a:lvl5pPr marL="1745523" indent="0">
              <a:buNone/>
              <a:defRPr sz="1500" b="1"/>
            </a:lvl5pPr>
            <a:lvl6pPr marL="2181903" indent="0">
              <a:buNone/>
              <a:defRPr sz="1500" b="1"/>
            </a:lvl6pPr>
            <a:lvl7pPr marL="2618284" indent="0">
              <a:buNone/>
              <a:defRPr sz="1500" b="1"/>
            </a:lvl7pPr>
            <a:lvl8pPr marL="3054664" indent="0">
              <a:buNone/>
              <a:defRPr sz="1500" b="1"/>
            </a:lvl8pPr>
            <a:lvl9pPr marL="3491045" indent="0">
              <a:buNone/>
              <a:defRPr sz="1500" b="1"/>
            </a:lvl9pPr>
          </a:lstStyle>
          <a:p>
            <a:pPr lvl="0"/>
            <a:r>
              <a:rPr lang="en-US"/>
              <a:t>Click to edit Master text styles</a:t>
            </a:r>
          </a:p>
        </p:txBody>
      </p:sp>
      <p:sp>
        <p:nvSpPr>
          <p:cNvPr id="6" name="Content Placeholder 5"/>
          <p:cNvSpPr>
            <a:spLocks noGrp="1"/>
          </p:cNvSpPr>
          <p:nvPr>
            <p:ph sz="quarter" idx="4"/>
          </p:nvPr>
        </p:nvSpPr>
        <p:spPr>
          <a:xfrm>
            <a:off x="4645026" y="2174876"/>
            <a:ext cx="4041775" cy="3951288"/>
          </a:xfrm>
        </p:spPr>
        <p:txBody>
          <a:bodyPr/>
          <a:lstStyle>
            <a:lvl1pPr>
              <a:defRPr sz="2300"/>
            </a:lvl1pPr>
            <a:lvl2pPr>
              <a:defRPr sz="19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52F460A3-6DDC-4FCD-88F2-5196F4F342E7}" type="datetimeFigureOut">
              <a:rPr lang="en-US" altLang="lt-LT"/>
              <a:pPr>
                <a:defRPr/>
              </a:pPr>
              <a:t>12/13/2017</a:t>
            </a:fld>
            <a:endParaRPr lang="en-US" altLang="lt-LT"/>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F90E70EB-588F-4A45-B918-67FA93A74F9F}" type="slidenum">
              <a:rPr lang="en-US" altLang="lt-LT"/>
              <a:pPr>
                <a:defRPr/>
              </a:pPr>
              <a:t>‹#›</a:t>
            </a:fld>
            <a:endParaRPr lang="en-US" altLang="lt-LT"/>
          </a:p>
        </p:txBody>
      </p:sp>
    </p:spTree>
    <p:extLst>
      <p:ext uri="{BB962C8B-B14F-4D97-AF65-F5344CB8AC3E}">
        <p14:creationId xmlns:p14="http://schemas.microsoft.com/office/powerpoint/2010/main" val="3832630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743F37E-751B-4E11-ACA4-88ED663B5FF7}" type="datetimeFigureOut">
              <a:rPr lang="en-US" altLang="lt-LT"/>
              <a:pPr>
                <a:defRPr/>
              </a:pPr>
              <a:t>12/13/2017</a:t>
            </a:fld>
            <a:endParaRPr lang="en-US" altLang="lt-LT"/>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67D19AD6-DB6C-454E-9715-0FDCCD38DC3E}" type="slidenum">
              <a:rPr lang="en-US" altLang="lt-LT"/>
              <a:pPr>
                <a:defRPr/>
              </a:pPr>
              <a:t>‹#›</a:t>
            </a:fld>
            <a:endParaRPr lang="en-US" altLang="lt-LT"/>
          </a:p>
        </p:txBody>
      </p:sp>
    </p:spTree>
    <p:extLst>
      <p:ext uri="{BB962C8B-B14F-4D97-AF65-F5344CB8AC3E}">
        <p14:creationId xmlns:p14="http://schemas.microsoft.com/office/powerpoint/2010/main" val="1978527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798BD68-1006-469C-8ABB-732423552B13}" type="datetimeFigureOut">
              <a:rPr lang="en-US" altLang="lt-LT"/>
              <a:pPr>
                <a:defRPr/>
              </a:pPr>
              <a:t>12/13/2017</a:t>
            </a:fld>
            <a:endParaRPr lang="en-US" altLang="lt-LT"/>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5B1B0FF0-C141-4FE7-905E-46D02B83D546}" type="slidenum">
              <a:rPr lang="en-US" altLang="lt-LT"/>
              <a:pPr>
                <a:defRPr/>
              </a:pPr>
              <a:t>‹#›</a:t>
            </a:fld>
            <a:endParaRPr lang="en-US" altLang="lt-LT"/>
          </a:p>
        </p:txBody>
      </p:sp>
    </p:spTree>
    <p:extLst>
      <p:ext uri="{BB962C8B-B14F-4D97-AF65-F5344CB8AC3E}">
        <p14:creationId xmlns:p14="http://schemas.microsoft.com/office/powerpoint/2010/main" val="2747896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4" cy="1162050"/>
          </a:xfrm>
        </p:spPr>
        <p:txBody>
          <a:bodyPr anchor="b"/>
          <a:lstStyle>
            <a:lvl1pPr algn="l">
              <a:defRPr sz="1900" b="1"/>
            </a:lvl1pPr>
          </a:lstStyle>
          <a:p>
            <a:r>
              <a:rPr lang="en-US"/>
              <a:t>Click to edit Master title style</a:t>
            </a:r>
          </a:p>
        </p:txBody>
      </p:sp>
      <p:sp>
        <p:nvSpPr>
          <p:cNvPr id="3" name="Content Placeholder 2"/>
          <p:cNvSpPr>
            <a:spLocks noGrp="1"/>
          </p:cNvSpPr>
          <p:nvPr>
            <p:ph idx="1"/>
          </p:nvPr>
        </p:nvSpPr>
        <p:spPr>
          <a:xfrm>
            <a:off x="3575051" y="273052"/>
            <a:ext cx="5111750" cy="5853113"/>
          </a:xfrm>
        </p:spPr>
        <p:txBody>
          <a:bodyPr/>
          <a:lstStyle>
            <a:lvl1pPr>
              <a:defRPr sz="3100"/>
            </a:lvl1pPr>
            <a:lvl2pPr>
              <a:defRPr sz="2600"/>
            </a:lvl2pPr>
            <a:lvl3pPr>
              <a:defRPr sz="23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1"/>
            <a:ext cx="3008314" cy="4691063"/>
          </a:xfrm>
        </p:spPr>
        <p:txBody>
          <a:bodyPr/>
          <a:lstStyle>
            <a:lvl1pPr marL="0" indent="0">
              <a:buNone/>
              <a:defRPr sz="1300"/>
            </a:lvl1pPr>
            <a:lvl2pPr marL="436381" indent="0">
              <a:buNone/>
              <a:defRPr sz="1100"/>
            </a:lvl2pPr>
            <a:lvl3pPr marL="872761" indent="0">
              <a:buNone/>
              <a:defRPr sz="1000"/>
            </a:lvl3pPr>
            <a:lvl4pPr marL="1309142" indent="0">
              <a:buNone/>
              <a:defRPr sz="900"/>
            </a:lvl4pPr>
            <a:lvl5pPr marL="1745523" indent="0">
              <a:buNone/>
              <a:defRPr sz="900"/>
            </a:lvl5pPr>
            <a:lvl6pPr marL="2181903" indent="0">
              <a:buNone/>
              <a:defRPr sz="900"/>
            </a:lvl6pPr>
            <a:lvl7pPr marL="2618284" indent="0">
              <a:buNone/>
              <a:defRPr sz="900"/>
            </a:lvl7pPr>
            <a:lvl8pPr marL="3054664" indent="0">
              <a:buNone/>
              <a:defRPr sz="900"/>
            </a:lvl8pPr>
            <a:lvl9pPr marL="3491045"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DA93C3C-99FB-459D-AC6A-CBF0432D4286}" type="datetimeFigureOut">
              <a:rPr lang="en-US" altLang="lt-LT"/>
              <a:pPr>
                <a:defRPr/>
              </a:pPr>
              <a:t>12/13/2017</a:t>
            </a:fld>
            <a:endParaRPr lang="en-US" altLang="lt-LT"/>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C84B2A2-4E65-4984-A2CA-BF54B3C4FDD0}" type="slidenum">
              <a:rPr lang="en-US" altLang="lt-LT"/>
              <a:pPr>
                <a:defRPr/>
              </a:pPr>
              <a:t>‹#›</a:t>
            </a:fld>
            <a:endParaRPr lang="en-US" altLang="lt-LT"/>
          </a:p>
        </p:txBody>
      </p:sp>
    </p:spTree>
    <p:extLst>
      <p:ext uri="{BB962C8B-B14F-4D97-AF65-F5344CB8AC3E}">
        <p14:creationId xmlns:p14="http://schemas.microsoft.com/office/powerpoint/2010/main" val="2171993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9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100"/>
            </a:lvl1pPr>
            <a:lvl2pPr marL="436381" indent="0">
              <a:buNone/>
              <a:defRPr sz="2600"/>
            </a:lvl2pPr>
            <a:lvl3pPr marL="872761" indent="0">
              <a:buNone/>
              <a:defRPr sz="2300"/>
            </a:lvl3pPr>
            <a:lvl4pPr marL="1309142" indent="0">
              <a:buNone/>
              <a:defRPr sz="1900"/>
            </a:lvl4pPr>
            <a:lvl5pPr marL="1745523" indent="0">
              <a:buNone/>
              <a:defRPr sz="1900"/>
            </a:lvl5pPr>
            <a:lvl6pPr marL="2181903" indent="0">
              <a:buNone/>
              <a:defRPr sz="1900"/>
            </a:lvl6pPr>
            <a:lvl7pPr marL="2618284" indent="0">
              <a:buNone/>
              <a:defRPr sz="1900"/>
            </a:lvl7pPr>
            <a:lvl8pPr marL="3054664" indent="0">
              <a:buNone/>
              <a:defRPr sz="1900"/>
            </a:lvl8pPr>
            <a:lvl9pPr marL="3491045" indent="0">
              <a:buNone/>
              <a:defRPr sz="19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300"/>
            </a:lvl1pPr>
            <a:lvl2pPr marL="436381" indent="0">
              <a:buNone/>
              <a:defRPr sz="1100"/>
            </a:lvl2pPr>
            <a:lvl3pPr marL="872761" indent="0">
              <a:buNone/>
              <a:defRPr sz="1000"/>
            </a:lvl3pPr>
            <a:lvl4pPr marL="1309142" indent="0">
              <a:buNone/>
              <a:defRPr sz="900"/>
            </a:lvl4pPr>
            <a:lvl5pPr marL="1745523" indent="0">
              <a:buNone/>
              <a:defRPr sz="900"/>
            </a:lvl5pPr>
            <a:lvl6pPr marL="2181903" indent="0">
              <a:buNone/>
              <a:defRPr sz="900"/>
            </a:lvl6pPr>
            <a:lvl7pPr marL="2618284" indent="0">
              <a:buNone/>
              <a:defRPr sz="900"/>
            </a:lvl7pPr>
            <a:lvl8pPr marL="3054664" indent="0">
              <a:buNone/>
              <a:defRPr sz="900"/>
            </a:lvl8pPr>
            <a:lvl9pPr marL="3491045"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6446B5-B0A6-4075-9E27-14B9FE535A06}" type="datetimeFigureOut">
              <a:rPr lang="en-US" altLang="lt-LT"/>
              <a:pPr>
                <a:defRPr/>
              </a:pPr>
              <a:t>12/13/2017</a:t>
            </a:fld>
            <a:endParaRPr lang="en-US" altLang="lt-LT"/>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CE88142-83DA-4516-B18E-F832E1DD53E7}" type="slidenum">
              <a:rPr lang="en-US" altLang="lt-LT"/>
              <a:pPr>
                <a:defRPr/>
              </a:pPr>
              <a:t>‹#›</a:t>
            </a:fld>
            <a:endParaRPr lang="en-US" altLang="lt-LT"/>
          </a:p>
        </p:txBody>
      </p:sp>
    </p:spTree>
    <p:extLst>
      <p:ext uri="{BB962C8B-B14F-4D97-AF65-F5344CB8AC3E}">
        <p14:creationId xmlns:p14="http://schemas.microsoft.com/office/powerpoint/2010/main" val="1233887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676" y="274954"/>
            <a:ext cx="8228649"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276" tIns="43638" rIns="87276" bIns="43638" numCol="1" anchor="ctr" anchorCtr="0" compatLnSpc="1">
            <a:prstTxWarp prst="textNoShape">
              <a:avLst/>
            </a:prstTxWarp>
          </a:bodyPr>
          <a:lstStyle/>
          <a:p>
            <a:pPr lvl="0"/>
            <a:r>
              <a:rPr lang="en-US" altLang="lt-LT"/>
              <a:t>Click to edit Master title style</a:t>
            </a:r>
          </a:p>
        </p:txBody>
      </p:sp>
      <p:sp>
        <p:nvSpPr>
          <p:cNvPr id="2051" name="Text Placeholder 2"/>
          <p:cNvSpPr>
            <a:spLocks noGrp="1"/>
          </p:cNvSpPr>
          <p:nvPr>
            <p:ph type="body" idx="1"/>
          </p:nvPr>
        </p:nvSpPr>
        <p:spPr bwMode="auto">
          <a:xfrm>
            <a:off x="457676" y="1600776"/>
            <a:ext cx="8228649" cy="4525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276" tIns="43638" rIns="87276" bIns="43638" numCol="1" anchor="t" anchorCtr="0" compatLnSpc="1">
            <a:prstTxWarp prst="textNoShape">
              <a:avLst/>
            </a:prstTxWarp>
          </a:bodyPr>
          <a:lstStyle/>
          <a:p>
            <a:pPr lvl="0"/>
            <a:r>
              <a:rPr lang="en-US" altLang="lt-LT"/>
              <a:t>Click to edit Master text styles</a:t>
            </a:r>
          </a:p>
          <a:p>
            <a:pPr lvl="1"/>
            <a:r>
              <a:rPr lang="en-US" altLang="lt-LT"/>
              <a:t>Second level</a:t>
            </a:r>
          </a:p>
          <a:p>
            <a:pPr lvl="2"/>
            <a:r>
              <a:rPr lang="en-US" altLang="lt-LT"/>
              <a:t>Third level</a:t>
            </a:r>
          </a:p>
          <a:p>
            <a:pPr lvl="3"/>
            <a:r>
              <a:rPr lang="en-US" altLang="lt-LT"/>
              <a:t>Fourth level</a:t>
            </a:r>
          </a:p>
          <a:p>
            <a:pPr lvl="4"/>
            <a:r>
              <a:rPr lang="en-US" altLang="lt-LT"/>
              <a:t>Fifth level</a:t>
            </a:r>
          </a:p>
        </p:txBody>
      </p:sp>
      <p:sp>
        <p:nvSpPr>
          <p:cNvPr id="4" name="Date Placeholder 3"/>
          <p:cNvSpPr>
            <a:spLocks noGrp="1"/>
          </p:cNvSpPr>
          <p:nvPr>
            <p:ph type="dt" sz="half" idx="2"/>
          </p:nvPr>
        </p:nvSpPr>
        <p:spPr>
          <a:xfrm>
            <a:off x="457676" y="6357038"/>
            <a:ext cx="2133554" cy="364206"/>
          </a:xfrm>
          <a:prstGeom prst="rect">
            <a:avLst/>
          </a:prstGeom>
        </p:spPr>
        <p:txBody>
          <a:bodyPr vert="horz" wrap="square" lIns="87276" tIns="43638" rIns="87276" bIns="43638" numCol="1" anchor="ctr" anchorCtr="0" compatLnSpc="1">
            <a:prstTxWarp prst="textNoShape">
              <a:avLst/>
            </a:prstTxWarp>
          </a:bodyPr>
          <a:lstStyle>
            <a:lvl1pPr>
              <a:defRPr sz="1100">
                <a:solidFill>
                  <a:srgbClr val="898989"/>
                </a:solidFill>
              </a:defRPr>
            </a:lvl1pPr>
          </a:lstStyle>
          <a:p>
            <a:pPr defTabSz="435622" eaLnBrk="0" fontAlgn="base" hangingPunct="0">
              <a:spcBef>
                <a:spcPct val="0"/>
              </a:spcBef>
              <a:spcAft>
                <a:spcPct val="0"/>
              </a:spcAft>
              <a:defRPr/>
            </a:pPr>
            <a:fld id="{759B2B16-AA75-4D98-866D-9A449BAA76A6}" type="datetimeFigureOut">
              <a:rPr lang="en-US" altLang="lt-LT">
                <a:ea typeface="MS PGothic" pitchFamily="34" charset="-128"/>
              </a:rPr>
              <a:pPr defTabSz="435622" eaLnBrk="0" fontAlgn="base" hangingPunct="0">
                <a:spcBef>
                  <a:spcPct val="0"/>
                </a:spcBef>
                <a:spcAft>
                  <a:spcPct val="0"/>
                </a:spcAft>
                <a:defRPr/>
              </a:pPr>
              <a:t>12/13/2017</a:t>
            </a:fld>
            <a:endParaRPr lang="en-US" altLang="lt-LT">
              <a:ea typeface="MS PGothic" pitchFamily="34" charset="-128"/>
            </a:endParaRPr>
          </a:p>
        </p:txBody>
      </p:sp>
      <p:sp>
        <p:nvSpPr>
          <p:cNvPr id="5" name="Footer Placeholder 4"/>
          <p:cNvSpPr>
            <a:spLocks noGrp="1"/>
          </p:cNvSpPr>
          <p:nvPr>
            <p:ph type="ftr" sz="quarter" idx="3"/>
          </p:nvPr>
        </p:nvSpPr>
        <p:spPr>
          <a:xfrm>
            <a:off x="3123600" y="6357038"/>
            <a:ext cx="2896800" cy="364206"/>
          </a:xfrm>
          <a:prstGeom prst="rect">
            <a:avLst/>
          </a:prstGeom>
        </p:spPr>
        <p:txBody>
          <a:bodyPr vert="horz" lIns="87276" tIns="43638" rIns="87276" bIns="43638" rtlCol="0" anchor="ctr"/>
          <a:lstStyle>
            <a:lvl1pPr algn="ctr" defTabSz="436381" fontAlgn="auto">
              <a:spcBef>
                <a:spcPts val="0"/>
              </a:spcBef>
              <a:spcAft>
                <a:spcPts val="0"/>
              </a:spcAft>
              <a:defRPr sz="1100">
                <a:solidFill>
                  <a:schemeClr val="tx1">
                    <a:tint val="75000"/>
                  </a:schemeClr>
                </a:solidFill>
                <a:latin typeface="+mn-lt"/>
                <a:ea typeface="+mn-ea"/>
                <a:cs typeface="+mn-cs"/>
              </a:defRPr>
            </a:lvl1pPr>
          </a:lstStyle>
          <a:p>
            <a:pPr eaLnBrk="0" hangingPunct="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2770" y="6357038"/>
            <a:ext cx="2133554" cy="364206"/>
          </a:xfrm>
          <a:prstGeom prst="rect">
            <a:avLst/>
          </a:prstGeom>
        </p:spPr>
        <p:txBody>
          <a:bodyPr vert="horz" wrap="square" lIns="87276" tIns="43638" rIns="87276" bIns="43638" numCol="1" anchor="ctr" anchorCtr="0" compatLnSpc="1">
            <a:prstTxWarp prst="textNoShape">
              <a:avLst/>
            </a:prstTxWarp>
          </a:bodyPr>
          <a:lstStyle>
            <a:lvl1pPr algn="r">
              <a:defRPr sz="1100">
                <a:solidFill>
                  <a:srgbClr val="898989"/>
                </a:solidFill>
              </a:defRPr>
            </a:lvl1pPr>
          </a:lstStyle>
          <a:p>
            <a:pPr defTabSz="435622" eaLnBrk="0" fontAlgn="base" hangingPunct="0">
              <a:spcBef>
                <a:spcPct val="0"/>
              </a:spcBef>
              <a:spcAft>
                <a:spcPct val="0"/>
              </a:spcAft>
              <a:defRPr/>
            </a:pPr>
            <a:fld id="{602EBC3C-2FF2-4717-9AF7-6CD70087B28A}" type="slidenum">
              <a:rPr lang="en-US" altLang="lt-LT">
                <a:ea typeface="MS PGothic" pitchFamily="34" charset="-128"/>
              </a:rPr>
              <a:pPr defTabSz="435622" eaLnBrk="0" fontAlgn="base" hangingPunct="0">
                <a:spcBef>
                  <a:spcPct val="0"/>
                </a:spcBef>
                <a:spcAft>
                  <a:spcPct val="0"/>
                </a:spcAft>
                <a:defRPr/>
              </a:pPr>
              <a:t>‹#›</a:t>
            </a:fld>
            <a:endParaRPr lang="en-US" altLang="lt-LT">
              <a:ea typeface="MS PGothic" pitchFamily="34" charset="-128"/>
            </a:endParaRPr>
          </a:p>
        </p:txBody>
      </p:sp>
    </p:spTree>
    <p:extLst>
      <p:ext uri="{BB962C8B-B14F-4D97-AF65-F5344CB8AC3E}">
        <p14:creationId xmlns:p14="http://schemas.microsoft.com/office/powerpoint/2010/main" val="2017511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35622" rtl="0" eaLnBrk="0" fontAlgn="base" hangingPunct="0">
        <a:spcBef>
          <a:spcPct val="0"/>
        </a:spcBef>
        <a:spcAft>
          <a:spcPct val="0"/>
        </a:spcAft>
        <a:defRPr sz="4200" kern="1200">
          <a:solidFill>
            <a:schemeClr val="tx1"/>
          </a:solidFill>
          <a:latin typeface="+mj-lt"/>
          <a:ea typeface="MS PGothic" pitchFamily="34" charset="-128"/>
          <a:cs typeface="ＭＳ Ｐゴシック" charset="0"/>
        </a:defRPr>
      </a:lvl1pPr>
      <a:lvl2pPr algn="ctr" defTabSz="435622" rtl="0" eaLnBrk="0" fontAlgn="base" hangingPunct="0">
        <a:spcBef>
          <a:spcPct val="0"/>
        </a:spcBef>
        <a:spcAft>
          <a:spcPct val="0"/>
        </a:spcAft>
        <a:defRPr sz="4200">
          <a:solidFill>
            <a:schemeClr val="tx1"/>
          </a:solidFill>
          <a:latin typeface="Calibri" charset="0"/>
          <a:ea typeface="MS PGothic" pitchFamily="34" charset="-128"/>
          <a:cs typeface="ＭＳ Ｐゴシック" charset="0"/>
        </a:defRPr>
      </a:lvl2pPr>
      <a:lvl3pPr algn="ctr" defTabSz="435622" rtl="0" eaLnBrk="0" fontAlgn="base" hangingPunct="0">
        <a:spcBef>
          <a:spcPct val="0"/>
        </a:spcBef>
        <a:spcAft>
          <a:spcPct val="0"/>
        </a:spcAft>
        <a:defRPr sz="4200">
          <a:solidFill>
            <a:schemeClr val="tx1"/>
          </a:solidFill>
          <a:latin typeface="Calibri" charset="0"/>
          <a:ea typeface="MS PGothic" pitchFamily="34" charset="-128"/>
          <a:cs typeface="ＭＳ Ｐゴシック" charset="0"/>
        </a:defRPr>
      </a:lvl3pPr>
      <a:lvl4pPr algn="ctr" defTabSz="435622" rtl="0" eaLnBrk="0" fontAlgn="base" hangingPunct="0">
        <a:spcBef>
          <a:spcPct val="0"/>
        </a:spcBef>
        <a:spcAft>
          <a:spcPct val="0"/>
        </a:spcAft>
        <a:defRPr sz="4200">
          <a:solidFill>
            <a:schemeClr val="tx1"/>
          </a:solidFill>
          <a:latin typeface="Calibri" charset="0"/>
          <a:ea typeface="MS PGothic" pitchFamily="34" charset="-128"/>
          <a:cs typeface="ＭＳ Ｐゴシック" charset="0"/>
        </a:defRPr>
      </a:lvl4pPr>
      <a:lvl5pPr algn="ctr" defTabSz="435622" rtl="0" eaLnBrk="0" fontAlgn="base" hangingPunct="0">
        <a:spcBef>
          <a:spcPct val="0"/>
        </a:spcBef>
        <a:spcAft>
          <a:spcPct val="0"/>
        </a:spcAft>
        <a:defRPr sz="4200">
          <a:solidFill>
            <a:schemeClr val="tx1"/>
          </a:solidFill>
          <a:latin typeface="Calibri" charset="0"/>
          <a:ea typeface="MS PGothic" pitchFamily="34" charset="-128"/>
          <a:cs typeface="ＭＳ Ｐゴシック" charset="0"/>
        </a:defRPr>
      </a:lvl5pPr>
      <a:lvl6pPr marL="400827" algn="ctr" defTabSz="435622" rtl="0" fontAlgn="base">
        <a:spcBef>
          <a:spcPct val="0"/>
        </a:spcBef>
        <a:spcAft>
          <a:spcPct val="0"/>
        </a:spcAft>
        <a:defRPr sz="4200">
          <a:solidFill>
            <a:schemeClr val="tx1"/>
          </a:solidFill>
          <a:latin typeface="Calibri" charset="0"/>
          <a:ea typeface="ＭＳ Ｐゴシック" charset="0"/>
          <a:cs typeface="ＭＳ Ｐゴシック" charset="0"/>
        </a:defRPr>
      </a:lvl6pPr>
      <a:lvl7pPr marL="801654" algn="ctr" defTabSz="435622" rtl="0" fontAlgn="base">
        <a:spcBef>
          <a:spcPct val="0"/>
        </a:spcBef>
        <a:spcAft>
          <a:spcPct val="0"/>
        </a:spcAft>
        <a:defRPr sz="4200">
          <a:solidFill>
            <a:schemeClr val="tx1"/>
          </a:solidFill>
          <a:latin typeface="Calibri" charset="0"/>
          <a:ea typeface="ＭＳ Ｐゴシック" charset="0"/>
          <a:cs typeface="ＭＳ Ｐゴシック" charset="0"/>
        </a:defRPr>
      </a:lvl7pPr>
      <a:lvl8pPr marL="1202482" algn="ctr" defTabSz="435622" rtl="0" fontAlgn="base">
        <a:spcBef>
          <a:spcPct val="0"/>
        </a:spcBef>
        <a:spcAft>
          <a:spcPct val="0"/>
        </a:spcAft>
        <a:defRPr sz="4200">
          <a:solidFill>
            <a:schemeClr val="tx1"/>
          </a:solidFill>
          <a:latin typeface="Calibri" charset="0"/>
          <a:ea typeface="ＭＳ Ｐゴシック" charset="0"/>
          <a:cs typeface="ＭＳ Ｐゴシック" charset="0"/>
        </a:defRPr>
      </a:lvl8pPr>
      <a:lvl9pPr marL="1603309" algn="ctr" defTabSz="435622" rtl="0" fontAlgn="base">
        <a:spcBef>
          <a:spcPct val="0"/>
        </a:spcBef>
        <a:spcAft>
          <a:spcPct val="0"/>
        </a:spcAft>
        <a:defRPr sz="4200">
          <a:solidFill>
            <a:schemeClr val="tx1"/>
          </a:solidFill>
          <a:latin typeface="Calibri" charset="0"/>
          <a:ea typeface="ＭＳ Ｐゴシック" charset="0"/>
          <a:cs typeface="ＭＳ Ｐゴシック" charset="0"/>
        </a:defRPr>
      </a:lvl9pPr>
    </p:titleStyle>
    <p:bodyStyle>
      <a:lvl1pPr marL="327064" indent="-327064" algn="l" defTabSz="435622" rtl="0" eaLnBrk="0" fontAlgn="base" hangingPunct="0">
        <a:spcBef>
          <a:spcPct val="20000"/>
        </a:spcBef>
        <a:spcAft>
          <a:spcPct val="0"/>
        </a:spcAft>
        <a:buFont typeface="Arial" charset="0"/>
        <a:buChar char="•"/>
        <a:defRPr sz="3100" kern="1200">
          <a:solidFill>
            <a:schemeClr val="tx1"/>
          </a:solidFill>
          <a:latin typeface="+mn-lt"/>
          <a:ea typeface="MS PGothic" pitchFamily="34" charset="-128"/>
          <a:cs typeface="ＭＳ Ｐゴシック" charset="0"/>
        </a:defRPr>
      </a:lvl1pPr>
      <a:lvl2pPr marL="708407" indent="-271394" algn="l" defTabSz="435622" rtl="0" eaLnBrk="0" fontAlgn="base" hangingPunct="0">
        <a:spcBef>
          <a:spcPct val="20000"/>
        </a:spcBef>
        <a:spcAft>
          <a:spcPct val="0"/>
        </a:spcAft>
        <a:buFont typeface="Arial" charset="0"/>
        <a:buChar char="–"/>
        <a:defRPr sz="2600" kern="1200">
          <a:solidFill>
            <a:schemeClr val="tx1"/>
          </a:solidFill>
          <a:latin typeface="+mn-lt"/>
          <a:ea typeface="MS PGothic" pitchFamily="34" charset="-128"/>
          <a:cs typeface="+mn-cs"/>
        </a:defRPr>
      </a:lvl2pPr>
      <a:lvl3pPr marL="1089749" indent="-217115" algn="l" defTabSz="435622" rtl="0" eaLnBrk="0" fontAlgn="base" hangingPunct="0">
        <a:spcBef>
          <a:spcPct val="20000"/>
        </a:spcBef>
        <a:spcAft>
          <a:spcPct val="0"/>
        </a:spcAft>
        <a:buFont typeface="Arial" charset="0"/>
        <a:buChar char="•"/>
        <a:defRPr sz="2300" kern="1200">
          <a:solidFill>
            <a:schemeClr val="tx1"/>
          </a:solidFill>
          <a:latin typeface="+mn-lt"/>
          <a:ea typeface="MS PGothic" pitchFamily="34" charset="-128"/>
          <a:cs typeface="+mn-cs"/>
        </a:defRPr>
      </a:lvl3pPr>
      <a:lvl4pPr marL="1526763" indent="-217115" algn="l" defTabSz="435622"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4pPr>
      <a:lvl5pPr marL="1962383" indent="-217115" algn="l" defTabSz="435622"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5pPr>
      <a:lvl6pPr marL="2400093" indent="-218190" algn="l" defTabSz="436381" rtl="0" eaLnBrk="1" latinLnBrk="0" hangingPunct="1">
        <a:spcBef>
          <a:spcPct val="20000"/>
        </a:spcBef>
        <a:buFont typeface="Arial"/>
        <a:buChar char="•"/>
        <a:defRPr sz="1900" kern="1200">
          <a:solidFill>
            <a:schemeClr val="tx1"/>
          </a:solidFill>
          <a:latin typeface="+mn-lt"/>
          <a:ea typeface="+mn-ea"/>
          <a:cs typeface="+mn-cs"/>
        </a:defRPr>
      </a:lvl6pPr>
      <a:lvl7pPr marL="2836474" indent="-218190" algn="l" defTabSz="436381" rtl="0" eaLnBrk="1" latinLnBrk="0" hangingPunct="1">
        <a:spcBef>
          <a:spcPct val="20000"/>
        </a:spcBef>
        <a:buFont typeface="Arial"/>
        <a:buChar char="•"/>
        <a:defRPr sz="1900" kern="1200">
          <a:solidFill>
            <a:schemeClr val="tx1"/>
          </a:solidFill>
          <a:latin typeface="+mn-lt"/>
          <a:ea typeface="+mn-ea"/>
          <a:cs typeface="+mn-cs"/>
        </a:defRPr>
      </a:lvl7pPr>
      <a:lvl8pPr marL="3272854" indent="-218190" algn="l" defTabSz="436381" rtl="0" eaLnBrk="1" latinLnBrk="0" hangingPunct="1">
        <a:spcBef>
          <a:spcPct val="20000"/>
        </a:spcBef>
        <a:buFont typeface="Arial"/>
        <a:buChar char="•"/>
        <a:defRPr sz="1900" kern="1200">
          <a:solidFill>
            <a:schemeClr val="tx1"/>
          </a:solidFill>
          <a:latin typeface="+mn-lt"/>
          <a:ea typeface="+mn-ea"/>
          <a:cs typeface="+mn-cs"/>
        </a:defRPr>
      </a:lvl8pPr>
      <a:lvl9pPr marL="3709235" indent="-218190" algn="l" defTabSz="436381" rtl="0" eaLnBrk="1" latinLnBrk="0" hangingPunct="1">
        <a:spcBef>
          <a:spcPct val="20000"/>
        </a:spcBef>
        <a:buFont typeface="Arial"/>
        <a:buChar char="•"/>
        <a:defRPr sz="1900" kern="1200">
          <a:solidFill>
            <a:schemeClr val="tx1"/>
          </a:solidFill>
          <a:latin typeface="+mn-lt"/>
          <a:ea typeface="+mn-ea"/>
          <a:cs typeface="+mn-cs"/>
        </a:defRPr>
      </a:lvl9pPr>
    </p:bodyStyle>
    <p:otherStyle>
      <a:defPPr>
        <a:defRPr lang="en-US"/>
      </a:defPPr>
      <a:lvl1pPr marL="0" algn="l" defTabSz="436381" rtl="0" eaLnBrk="1" latinLnBrk="0" hangingPunct="1">
        <a:defRPr sz="1800" kern="1200">
          <a:solidFill>
            <a:schemeClr val="tx1"/>
          </a:solidFill>
          <a:latin typeface="+mn-lt"/>
          <a:ea typeface="+mn-ea"/>
          <a:cs typeface="+mn-cs"/>
        </a:defRPr>
      </a:lvl1pPr>
      <a:lvl2pPr marL="436381" algn="l" defTabSz="436381" rtl="0" eaLnBrk="1" latinLnBrk="0" hangingPunct="1">
        <a:defRPr sz="1800" kern="1200">
          <a:solidFill>
            <a:schemeClr val="tx1"/>
          </a:solidFill>
          <a:latin typeface="+mn-lt"/>
          <a:ea typeface="+mn-ea"/>
          <a:cs typeface="+mn-cs"/>
        </a:defRPr>
      </a:lvl2pPr>
      <a:lvl3pPr marL="872761" algn="l" defTabSz="436381" rtl="0" eaLnBrk="1" latinLnBrk="0" hangingPunct="1">
        <a:defRPr sz="1800" kern="1200">
          <a:solidFill>
            <a:schemeClr val="tx1"/>
          </a:solidFill>
          <a:latin typeface="+mn-lt"/>
          <a:ea typeface="+mn-ea"/>
          <a:cs typeface="+mn-cs"/>
        </a:defRPr>
      </a:lvl3pPr>
      <a:lvl4pPr marL="1309142" algn="l" defTabSz="436381" rtl="0" eaLnBrk="1" latinLnBrk="0" hangingPunct="1">
        <a:defRPr sz="1800" kern="1200">
          <a:solidFill>
            <a:schemeClr val="tx1"/>
          </a:solidFill>
          <a:latin typeface="+mn-lt"/>
          <a:ea typeface="+mn-ea"/>
          <a:cs typeface="+mn-cs"/>
        </a:defRPr>
      </a:lvl4pPr>
      <a:lvl5pPr marL="1745523" algn="l" defTabSz="436381" rtl="0" eaLnBrk="1" latinLnBrk="0" hangingPunct="1">
        <a:defRPr sz="1800" kern="1200">
          <a:solidFill>
            <a:schemeClr val="tx1"/>
          </a:solidFill>
          <a:latin typeface="+mn-lt"/>
          <a:ea typeface="+mn-ea"/>
          <a:cs typeface="+mn-cs"/>
        </a:defRPr>
      </a:lvl5pPr>
      <a:lvl6pPr marL="2181903" algn="l" defTabSz="436381" rtl="0" eaLnBrk="1" latinLnBrk="0" hangingPunct="1">
        <a:defRPr sz="1800" kern="1200">
          <a:solidFill>
            <a:schemeClr val="tx1"/>
          </a:solidFill>
          <a:latin typeface="+mn-lt"/>
          <a:ea typeface="+mn-ea"/>
          <a:cs typeface="+mn-cs"/>
        </a:defRPr>
      </a:lvl6pPr>
      <a:lvl7pPr marL="2618284" algn="l" defTabSz="436381" rtl="0" eaLnBrk="1" latinLnBrk="0" hangingPunct="1">
        <a:defRPr sz="1800" kern="1200">
          <a:solidFill>
            <a:schemeClr val="tx1"/>
          </a:solidFill>
          <a:latin typeface="+mn-lt"/>
          <a:ea typeface="+mn-ea"/>
          <a:cs typeface="+mn-cs"/>
        </a:defRPr>
      </a:lvl7pPr>
      <a:lvl8pPr marL="3054664" algn="l" defTabSz="436381" rtl="0" eaLnBrk="1" latinLnBrk="0" hangingPunct="1">
        <a:defRPr sz="1800" kern="1200">
          <a:solidFill>
            <a:schemeClr val="tx1"/>
          </a:solidFill>
          <a:latin typeface="+mn-lt"/>
          <a:ea typeface="+mn-ea"/>
          <a:cs typeface="+mn-cs"/>
        </a:defRPr>
      </a:lvl8pPr>
      <a:lvl9pPr marL="3491045" algn="l" defTabSz="43638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descr="Backup_of_ESFIVPsablonai ppt.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75" y="-1179512"/>
            <a:ext cx="91399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9"/>
          <p:cNvSpPr txBox="1">
            <a:spLocks noChangeArrowheads="1"/>
          </p:cNvSpPr>
          <p:nvPr/>
        </p:nvSpPr>
        <p:spPr bwMode="auto">
          <a:xfrm>
            <a:off x="694915" y="-521255"/>
            <a:ext cx="7704855" cy="349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7265" tIns="43632" rIns="87265" bIns="43632">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algn="ctr" defTabSz="435568" fontAlgn="base">
              <a:lnSpc>
                <a:spcPct val="81000"/>
              </a:lnSpc>
              <a:spcBef>
                <a:spcPct val="0"/>
              </a:spcBef>
              <a:spcAft>
                <a:spcPct val="0"/>
              </a:spcAft>
              <a:buClr>
                <a:srgbClr val="000000"/>
              </a:buClr>
              <a:buNone/>
              <a:defRPr/>
            </a:pPr>
            <a:r>
              <a:rPr lang="lt-LT" altLang="lt-LT" sz="2100" b="1" dirty="0">
                <a:solidFill>
                  <a:srgbClr val="000000"/>
                </a:solidFill>
                <a:latin typeface="Calibri"/>
              </a:rPr>
              <a:t>INFORMACIJA DĖL PATVIRTINTO PROJEKTŲ ATRANKOS KRITERIJAUS </a:t>
            </a:r>
            <a:endParaRPr lang="lt-LT" altLang="lt-LT" sz="2100" dirty="0">
              <a:solidFill>
                <a:srgbClr val="000000"/>
              </a:solidFill>
              <a:latin typeface="Calibri"/>
            </a:endParaRPr>
          </a:p>
        </p:txBody>
      </p:sp>
      <p:sp>
        <p:nvSpPr>
          <p:cNvPr id="15364" name="TextBox 5"/>
          <p:cNvSpPr txBox="1">
            <a:spLocks noChangeArrowheads="1"/>
          </p:cNvSpPr>
          <p:nvPr/>
        </p:nvSpPr>
        <p:spPr bwMode="auto">
          <a:xfrm>
            <a:off x="802631" y="1413636"/>
            <a:ext cx="7597139" cy="33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155" tIns="40078" rIns="80155" bIns="40078">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defTabSz="435568" fontAlgn="base">
              <a:spcBef>
                <a:spcPct val="0"/>
              </a:spcBef>
              <a:spcAft>
                <a:spcPct val="0"/>
              </a:spcAft>
              <a:buNone/>
            </a:pPr>
            <a:endParaRPr lang="en-US" altLang="lt-LT" sz="1600">
              <a:solidFill>
                <a:srgbClr val="767676"/>
              </a:solidFill>
            </a:endParaRPr>
          </a:p>
        </p:txBody>
      </p:sp>
      <p:graphicFrame>
        <p:nvGraphicFramePr>
          <p:cNvPr id="5" name="Turinio vietos rezervavimo ženklas 4"/>
          <p:cNvGraphicFramePr>
            <a:graphicFrameLocks noGrp="1"/>
          </p:cNvGraphicFramePr>
          <p:nvPr>
            <p:ph idx="1"/>
            <p:extLst>
              <p:ext uri="{D42A27DB-BD31-4B8C-83A1-F6EECF244321}">
                <p14:modId xmlns:p14="http://schemas.microsoft.com/office/powerpoint/2010/main" val="3409814386"/>
              </p:ext>
            </p:extLst>
          </p:nvPr>
        </p:nvGraphicFramePr>
        <p:xfrm>
          <a:off x="316724" y="1"/>
          <a:ext cx="8568952" cy="6695181"/>
        </p:xfrm>
        <a:graphic>
          <a:graphicData uri="http://schemas.openxmlformats.org/drawingml/2006/table">
            <a:tbl>
              <a:tblPr/>
              <a:tblGrid>
                <a:gridCol w="1944216">
                  <a:extLst>
                    <a:ext uri="{9D8B030D-6E8A-4147-A177-3AD203B41FA5}">
                      <a16:colId xmlns:a16="http://schemas.microsoft.com/office/drawing/2014/main" val="20000"/>
                    </a:ext>
                  </a:extLst>
                </a:gridCol>
                <a:gridCol w="6624736">
                  <a:extLst>
                    <a:ext uri="{9D8B030D-6E8A-4147-A177-3AD203B41FA5}">
                      <a16:colId xmlns:a16="http://schemas.microsoft.com/office/drawing/2014/main" val="20001"/>
                    </a:ext>
                  </a:extLst>
                </a:gridCol>
              </a:tblGrid>
              <a:tr h="612709">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Veiksmų programos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įgyvendinimo priemonės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kodas ir pavadinimas:</a:t>
                      </a:r>
                      <a:endParaRPr kumimoji="0" lang="lt-LT" altLang="lt-LT" sz="1200" b="1" i="0" u="none" strike="noStrike" cap="none" normalizeH="0" baseline="0" dirty="0">
                        <a:ln>
                          <a:noFill/>
                        </a:ln>
                        <a:solidFill>
                          <a:srgbClr val="FFFFFF"/>
                        </a:solidFill>
                        <a:effectLst/>
                        <a:latin typeface="+mn-lt"/>
                        <a:ea typeface="MS PGothic" pitchFamily="34" charset="-128"/>
                        <a:cs typeface="Arial" charset="0"/>
                      </a:endParaRP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charset="0"/>
                        <a:tabLst>
                          <a:tab pos="-68263" algn="l"/>
                          <a:tab pos="200025" algn="l"/>
                        </a:tabLst>
                        <a:defRPr sz="3100">
                          <a:solidFill>
                            <a:schemeClr val="tx1"/>
                          </a:solidFill>
                          <a:latin typeface="Calibri" pitchFamily="34" charset="0"/>
                          <a:ea typeface="MS PGothic" pitchFamily="34" charset="-128"/>
                        </a:defRPr>
                      </a:lvl1pPr>
                      <a:lvl2pPr>
                        <a:spcBef>
                          <a:spcPct val="20000"/>
                        </a:spcBef>
                        <a:buFont typeface="Arial" charset="0"/>
                        <a:tabLst>
                          <a:tab pos="-68263" algn="l"/>
                          <a:tab pos="200025" algn="l"/>
                        </a:tabLst>
                        <a:defRPr sz="2600">
                          <a:solidFill>
                            <a:schemeClr val="tx1"/>
                          </a:solidFill>
                          <a:latin typeface="Calibri" pitchFamily="34" charset="0"/>
                          <a:ea typeface="MS PGothic" pitchFamily="34" charset="-128"/>
                        </a:defRPr>
                      </a:lvl2pPr>
                      <a:lvl3pPr>
                        <a:spcBef>
                          <a:spcPct val="20000"/>
                        </a:spcBef>
                        <a:buFont typeface="Arial" charset="0"/>
                        <a:tabLst>
                          <a:tab pos="-68263" algn="l"/>
                          <a:tab pos="200025" algn="l"/>
                        </a:tabLst>
                        <a:defRPr sz="2200">
                          <a:solidFill>
                            <a:schemeClr val="tx1"/>
                          </a:solidFill>
                          <a:latin typeface="Calibri" pitchFamily="34" charset="0"/>
                          <a:ea typeface="MS PGothic" pitchFamily="34" charset="-128"/>
                        </a:defRPr>
                      </a:lvl3pPr>
                      <a:lvl4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4pPr>
                      <a:lvl5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tab pos="-68263" algn="l"/>
                          <a:tab pos="200025" algn="l"/>
                        </a:tabLst>
                      </a:pPr>
                      <a:r>
                        <a:rPr kumimoji="0" lang="pt-BR" sz="1400" b="1" i="0" u="none" strike="noStrike" kern="1200" cap="none" normalizeH="0" baseline="0" dirty="0">
                          <a:ln>
                            <a:noFill/>
                          </a:ln>
                          <a:solidFill>
                            <a:srgbClr val="000000"/>
                          </a:solidFill>
                          <a:effectLst/>
                          <a:latin typeface="+mn-lt"/>
                          <a:ea typeface="MS PGothic" pitchFamily="34" charset="-128"/>
                          <a:cs typeface="Times New Roman" pitchFamily="18" charset="0"/>
                        </a:rPr>
                        <a:t>08.</a:t>
                      </a:r>
                      <a:r>
                        <a:rPr kumimoji="0" lang="lt-LT" sz="1400" b="1" i="0" u="none" strike="noStrike" kern="1200" cap="none" normalizeH="0" baseline="0" dirty="0">
                          <a:ln>
                            <a:noFill/>
                          </a:ln>
                          <a:solidFill>
                            <a:srgbClr val="000000"/>
                          </a:solidFill>
                          <a:effectLst/>
                          <a:latin typeface="+mn-lt"/>
                          <a:ea typeface="MS PGothic" pitchFamily="34" charset="-128"/>
                          <a:cs typeface="Times New Roman" pitchFamily="18" charset="0"/>
                        </a:rPr>
                        <a:t>3</a:t>
                      </a:r>
                      <a:r>
                        <a:rPr kumimoji="0" lang="pt-BR" sz="1400" b="1" i="0" u="none" strike="noStrike" kern="1200" cap="none" normalizeH="0" baseline="0" dirty="0">
                          <a:ln>
                            <a:noFill/>
                          </a:ln>
                          <a:solidFill>
                            <a:srgbClr val="000000"/>
                          </a:solidFill>
                          <a:effectLst/>
                          <a:latin typeface="+mn-lt"/>
                          <a:ea typeface="MS PGothic" pitchFamily="34" charset="-128"/>
                          <a:cs typeface="Times New Roman" pitchFamily="18" charset="0"/>
                        </a:rPr>
                        <a:t>.</a:t>
                      </a:r>
                      <a:r>
                        <a:rPr kumimoji="0" lang="lt-LT" sz="1400" b="1" i="0" u="none" strike="noStrike" kern="1200" cap="none" normalizeH="0" baseline="0" dirty="0">
                          <a:ln>
                            <a:noFill/>
                          </a:ln>
                          <a:solidFill>
                            <a:srgbClr val="000000"/>
                          </a:solidFill>
                          <a:effectLst/>
                          <a:latin typeface="+mn-lt"/>
                          <a:ea typeface="MS PGothic" pitchFamily="34" charset="-128"/>
                          <a:cs typeface="Times New Roman" pitchFamily="18" charset="0"/>
                        </a:rPr>
                        <a:t>1</a:t>
                      </a:r>
                      <a:r>
                        <a:rPr kumimoji="0" lang="pt-BR" sz="1400" b="1" i="0" u="none" strike="noStrike" kern="1200" cap="none" normalizeH="0" baseline="0" dirty="0">
                          <a:ln>
                            <a:noFill/>
                          </a:ln>
                          <a:solidFill>
                            <a:srgbClr val="000000"/>
                          </a:solidFill>
                          <a:effectLst/>
                          <a:latin typeface="+mn-lt"/>
                          <a:ea typeface="MS PGothic" pitchFamily="34" charset="-128"/>
                          <a:cs typeface="Times New Roman" pitchFamily="18" charset="0"/>
                        </a:rPr>
                        <a:t>-</a:t>
                      </a:r>
                      <a:r>
                        <a:rPr kumimoji="0" lang="lt-LT" sz="1400" b="1" i="0" u="none" strike="noStrike" kern="1200" cap="none" normalizeH="0" baseline="0" dirty="0">
                          <a:ln>
                            <a:noFill/>
                          </a:ln>
                          <a:solidFill>
                            <a:srgbClr val="000000"/>
                          </a:solidFill>
                          <a:effectLst/>
                          <a:latin typeface="+mn-lt"/>
                          <a:ea typeface="MS PGothic" pitchFamily="34" charset="-128"/>
                          <a:cs typeface="Times New Roman" pitchFamily="18" charset="0"/>
                        </a:rPr>
                        <a:t>CPVA</a:t>
                      </a:r>
                      <a:r>
                        <a:rPr kumimoji="0" lang="pt-BR" sz="1400" b="1" i="0" u="none" strike="noStrike" kern="1200" cap="none" normalizeH="0" baseline="0" dirty="0">
                          <a:ln>
                            <a:noFill/>
                          </a:ln>
                          <a:solidFill>
                            <a:srgbClr val="000000"/>
                          </a:solidFill>
                          <a:effectLst/>
                          <a:latin typeface="+mn-lt"/>
                          <a:ea typeface="MS PGothic" pitchFamily="34" charset="-128"/>
                          <a:cs typeface="Times New Roman" pitchFamily="18" charset="0"/>
                        </a:rPr>
                        <a:t>-</a:t>
                      </a:r>
                      <a:r>
                        <a:rPr kumimoji="0" lang="lt-LT" sz="1400" b="1" i="0" u="none" strike="noStrike" kern="1200" cap="none" normalizeH="0" baseline="0" dirty="0">
                          <a:ln>
                            <a:noFill/>
                          </a:ln>
                          <a:solidFill>
                            <a:srgbClr val="000000"/>
                          </a:solidFill>
                          <a:effectLst/>
                          <a:latin typeface="+mn-lt"/>
                          <a:ea typeface="MS PGothic" pitchFamily="34" charset="-128"/>
                          <a:cs typeface="Times New Roman" pitchFamily="18" charset="0"/>
                        </a:rPr>
                        <a:t>V</a:t>
                      </a:r>
                      <a:r>
                        <a:rPr kumimoji="0" lang="pt-BR" sz="1400" b="1" i="0" u="none" strike="noStrike" kern="1200" cap="none" normalizeH="0" baseline="0" dirty="0">
                          <a:ln>
                            <a:noFill/>
                          </a:ln>
                          <a:solidFill>
                            <a:srgbClr val="000000"/>
                          </a:solidFill>
                          <a:effectLst/>
                          <a:latin typeface="+mn-lt"/>
                          <a:ea typeface="MS PGothic" pitchFamily="34" charset="-128"/>
                          <a:cs typeface="Times New Roman" pitchFamily="18" charset="0"/>
                        </a:rPr>
                        <a:t>-6</a:t>
                      </a:r>
                      <a:r>
                        <a:rPr kumimoji="0" lang="lt-LT" sz="1400" b="1" i="0" u="none" strike="noStrike" kern="1200" cap="none" normalizeH="0" baseline="0" dirty="0">
                          <a:ln>
                            <a:noFill/>
                          </a:ln>
                          <a:solidFill>
                            <a:srgbClr val="000000"/>
                          </a:solidFill>
                          <a:effectLst/>
                          <a:latin typeface="+mn-lt"/>
                          <a:ea typeface="MS PGothic" pitchFamily="34" charset="-128"/>
                          <a:cs typeface="Times New Roman" pitchFamily="18" charset="0"/>
                        </a:rPr>
                        <a:t>07</a:t>
                      </a:r>
                      <a:r>
                        <a:rPr kumimoji="0" lang="pt-BR" sz="1400" b="1" i="0" u="none" strike="noStrike" kern="1200" cap="none" normalizeH="0" baseline="0" dirty="0">
                          <a:ln>
                            <a:noFill/>
                          </a:ln>
                          <a:solidFill>
                            <a:srgbClr val="000000"/>
                          </a:solidFill>
                          <a:effectLst/>
                          <a:latin typeface="+mn-lt"/>
                          <a:ea typeface="MS PGothic" pitchFamily="34" charset="-128"/>
                          <a:cs typeface="Times New Roman" pitchFamily="18" charset="0"/>
                        </a:rPr>
                        <a:t> ,,</a:t>
                      </a:r>
                      <a:r>
                        <a:rPr kumimoji="0" lang="lt-LT" sz="1400" b="1" i="0" u="none" strike="noStrike" kern="1200" cap="none" normalizeH="0" baseline="0" dirty="0">
                          <a:ln>
                            <a:noFill/>
                          </a:ln>
                          <a:solidFill>
                            <a:srgbClr val="000000"/>
                          </a:solidFill>
                          <a:effectLst/>
                          <a:latin typeface="+mn-lt"/>
                          <a:ea typeface="MS PGothic" pitchFamily="34" charset="-128"/>
                          <a:cs typeface="Times New Roman" pitchFamily="18" charset="0"/>
                        </a:rPr>
                        <a:t>Sveikatos priežiūros paslaugų prieinamumo gerinimas neįgaliesiems</a:t>
                      </a:r>
                      <a:r>
                        <a:rPr kumimoji="0" lang="pt-BR" sz="1400" b="1" i="0" u="none" strike="noStrike" kern="1200" cap="none" normalizeH="0" baseline="0" dirty="0">
                          <a:ln>
                            <a:noFill/>
                          </a:ln>
                          <a:solidFill>
                            <a:srgbClr val="000000"/>
                          </a:solidFill>
                          <a:effectLst/>
                          <a:latin typeface="+mn-lt"/>
                          <a:ea typeface="MS PGothic" pitchFamily="34" charset="-128"/>
                          <a:cs typeface="Times New Roman" pitchFamily="18" charset="0"/>
                        </a:rPr>
                        <a:t>“</a:t>
                      </a:r>
                      <a:endParaRPr kumimoji="0" lang="lt-LT" altLang="lt-LT" sz="1400" b="0" i="0" u="none" strike="noStrike" kern="1200" cap="none" normalizeH="0" baseline="0" noProof="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endParaRP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125504">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rPr>
                        <a:t>Patvirtintas specialusis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rPr>
                        <a:t>projektų atrankos kriterijus:</a:t>
                      </a: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just" defTabSz="496888" rtl="0" eaLnBrk="1" fontAlgn="base" latinLnBrk="0" hangingPunct="1">
                        <a:lnSpc>
                          <a:spcPct val="100000"/>
                        </a:lnSpc>
                        <a:spcBef>
                          <a:spcPct val="0"/>
                        </a:spcBef>
                        <a:spcAft>
                          <a:spcPct val="0"/>
                        </a:spcAft>
                        <a:buClrTx/>
                        <a:buSzTx/>
                        <a:buFontTx/>
                        <a:buNone/>
                        <a:tabLst>
                          <a:tab pos="-68263" algn="l"/>
                          <a:tab pos="200025" algn="l"/>
                        </a:tabLst>
                      </a:pPr>
                      <a:r>
                        <a:rPr kumimoji="0" lang="lt-LT" altLang="lt-LT" sz="1200" b="0" i="0" u="sng" strike="no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Priemonės specialusis projektų atrankos kriterijus patvirtintas </a:t>
                      </a:r>
                      <a:r>
                        <a:rPr lang="lt-LT" sz="1200" u="sng" dirty="0">
                          <a:effectLst/>
                          <a:latin typeface="Times New Roman" panose="02020603050405020304" pitchFamily="18" charset="0"/>
                          <a:ea typeface="Calibri" panose="020F0502020204030204" pitchFamily="34" charset="0"/>
                        </a:rPr>
                        <a:t>2015 m. lapkričio 26 d. (pakeistas 2017 m. kovo 30 d.). </a:t>
                      </a:r>
                      <a:r>
                        <a:rPr kumimoji="0" lang="lt-LT" sz="1200" b="0" i="0" u="sng" strike="noStrike" kern="1200"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 </a:t>
                      </a:r>
                      <a:endParaRPr kumimoji="0" lang="lt-LT" altLang="lt-LT" sz="800" b="0" i="0" u="sng" strike="sng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endParaRPr>
                    </a:p>
                    <a:p>
                      <a:pPr marL="0" marR="0" lvl="0" indent="0" algn="just" defTabSz="496888" rtl="0" eaLnBrk="1" fontAlgn="base" latinLnBrk="0" hangingPunct="1">
                        <a:lnSpc>
                          <a:spcPct val="100000"/>
                        </a:lnSpc>
                        <a:spcBef>
                          <a:spcPct val="0"/>
                        </a:spcBef>
                        <a:spcAft>
                          <a:spcPct val="0"/>
                        </a:spcAft>
                        <a:buClrTx/>
                        <a:buSzTx/>
                        <a:buFontTx/>
                        <a:buNone/>
                        <a:tabLst>
                          <a:tab pos="-68263" algn="l"/>
                          <a:tab pos="200025" algn="l"/>
                        </a:tabLst>
                      </a:pPr>
                      <a:r>
                        <a:rPr kumimoji="0" lang="lt-LT" sz="1200" b="0" i="0" u="none" strike="noStrike" kern="1200"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Projektai turi atitikti Sveikatos netolygumų mažinimo Lietuvoje 2014–2023 m. veiksmų plano, patvirtinto Lietuvos Respublikos sveikatos apsaugos ministro 2014 m. liepos 16 d. įsakymu Nr. V-815 ,,Dėl Sveikatos netolygumų mažinimo Lietuvoje 2014–2023 m. veiksmų plano patvirtinimo“, 6 priedo „</a:t>
                      </a:r>
                      <a:r>
                        <a:rPr lang="lt-LT" sz="1200" dirty="0">
                          <a:effectLst/>
                          <a:latin typeface="Times New Roman" panose="02020603050405020304" pitchFamily="18" charset="0"/>
                          <a:ea typeface="Calibri" panose="020F0502020204030204" pitchFamily="34" charset="0"/>
                        </a:rPr>
                        <a:t>Efektyvios sveikatos priežiūros prieinamumo gerinimo neįgaliesiems krypties </a:t>
                      </a:r>
                      <a:r>
                        <a:rPr kumimoji="0" lang="lt-LT" sz="1200" b="0" i="0" u="none" strike="noStrike" kern="1200"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aprašas“ nuostatas. </a:t>
                      </a: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790132">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rPr>
                        <a:t>Projektų atrankos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rPr>
                        <a:t>kriterijaus vertinimo</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rPr>
                        <a:t>aspektai ir paaiškinimas:</a:t>
                      </a: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tabLst>
                          <a:tab pos="-68263" algn="l"/>
                          <a:tab pos="200025" algn="l"/>
                        </a:tabLst>
                        <a:defRPr sz="3100">
                          <a:solidFill>
                            <a:schemeClr val="tx1"/>
                          </a:solidFill>
                          <a:latin typeface="Calibri" pitchFamily="34" charset="0"/>
                          <a:ea typeface="MS PGothic" pitchFamily="34" charset="-128"/>
                        </a:defRPr>
                      </a:lvl1pPr>
                      <a:lvl2pPr>
                        <a:spcBef>
                          <a:spcPct val="20000"/>
                        </a:spcBef>
                        <a:buFont typeface="Arial" charset="0"/>
                        <a:tabLst>
                          <a:tab pos="-68263" algn="l"/>
                          <a:tab pos="200025" algn="l"/>
                        </a:tabLst>
                        <a:defRPr sz="2600">
                          <a:solidFill>
                            <a:schemeClr val="tx1"/>
                          </a:solidFill>
                          <a:latin typeface="Calibri" pitchFamily="34" charset="0"/>
                          <a:ea typeface="MS PGothic" pitchFamily="34" charset="-128"/>
                        </a:defRPr>
                      </a:lvl2pPr>
                      <a:lvl3pPr>
                        <a:spcBef>
                          <a:spcPct val="20000"/>
                        </a:spcBef>
                        <a:buFont typeface="Arial" charset="0"/>
                        <a:tabLst>
                          <a:tab pos="-68263" algn="l"/>
                          <a:tab pos="200025" algn="l"/>
                        </a:tabLst>
                        <a:defRPr sz="2200">
                          <a:solidFill>
                            <a:schemeClr val="tx1"/>
                          </a:solidFill>
                          <a:latin typeface="Calibri" pitchFamily="34" charset="0"/>
                          <a:ea typeface="MS PGothic" pitchFamily="34" charset="-128"/>
                        </a:defRPr>
                      </a:lvl3pPr>
                      <a:lvl4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4pPr>
                      <a:lvl5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9pPr>
                    </a:lstStyle>
                    <a:p>
                      <a:pPr marL="0" marR="0" lvl="0" indent="0" algn="just" defTabSz="496888" rtl="0" eaLnBrk="1" fontAlgn="base" latinLnBrk="0" hangingPunct="1">
                        <a:lnSpc>
                          <a:spcPct val="100000"/>
                        </a:lnSpc>
                        <a:spcBef>
                          <a:spcPct val="0"/>
                        </a:spcBef>
                        <a:spcAft>
                          <a:spcPct val="0"/>
                        </a:spcAft>
                        <a:buClrTx/>
                        <a:buSzTx/>
                        <a:buFontTx/>
                        <a:buNone/>
                        <a:tabLst>
                          <a:tab pos="-68263" algn="l"/>
                          <a:tab pos="200025" algn="l"/>
                        </a:tabLst>
                        <a:defRPr/>
                      </a:pPr>
                      <a:r>
                        <a:rPr lang="lt-LT" sz="1200" b="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Jei kreipiamasi finansavimo pagal priemonės Nr. 08.1.3-CPVA-V-607 veiklas, būtina įsitikinti, ar projekto veiklos ir pareiškėjai yra numatyti bent viename iš Sveikatos netolygumų mažinimo Lietuvoje veiksmų plano </a:t>
                      </a:r>
                      <a:r>
                        <a:rPr kumimoji="0" lang="lt-LT"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itchFamily="34" charset="-128"/>
                          <a:cs typeface="Times New Roman" panose="02020603050405020304" pitchFamily="18" charset="0"/>
                        </a:rPr>
                        <a:t>6 priedo „</a:t>
                      </a:r>
                      <a:r>
                        <a:rPr kumimoji="0" lang="lt-LT" sz="1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Efektyvios sveikatos priežiūros prieinamumo gerinimo neįgaliesiems krypties </a:t>
                      </a:r>
                      <a:r>
                        <a:rPr kumimoji="0" lang="lt-LT"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itchFamily="34" charset="-128"/>
                          <a:cs typeface="Times New Roman" panose="02020603050405020304" pitchFamily="18" charset="0"/>
                        </a:rPr>
                        <a:t>aprašas“ </a:t>
                      </a:r>
                      <a:r>
                        <a:rPr lang="lt-LT" sz="1200" dirty="0">
                          <a:effectLst/>
                          <a:latin typeface="Times New Roman" panose="02020603050405020304" pitchFamily="18" charset="0"/>
                          <a:ea typeface="Calibri" panose="020F0502020204030204" pitchFamily="34" charset="0"/>
                        </a:rPr>
                        <a:t>pa</a:t>
                      </a:r>
                      <a:r>
                        <a:rPr lang="lt-LT" sz="1200" b="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punkčių </a:t>
                      </a:r>
                      <a:r>
                        <a:rPr lang="lt-LT" sz="1200" dirty="0">
                          <a:effectLst/>
                          <a:latin typeface="Times New Roman" panose="02020603050405020304" pitchFamily="18" charset="0"/>
                          <a:ea typeface="Calibri" panose="020F0502020204030204" pitchFamily="34" charset="0"/>
                        </a:rPr>
                        <a:t>23.2, 24.1.4, 24.1.5, 24.1.6, 24.1.7, 24.2.1, 24.2.2–24.2.5</a:t>
                      </a:r>
                      <a:r>
                        <a:rPr lang="lt-LT" sz="1200" b="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4069005">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defRPr/>
                      </a:pPr>
                      <a:r>
                        <a:rPr kumimoji="0" lang="lt-LT" altLang="lt-LT" sz="1200" b="1" i="0" u="none" strike="noStrike" kern="1200" cap="none" spc="0" normalizeH="0" baseline="0" noProof="0" dirty="0">
                          <a:ln>
                            <a:noFill/>
                          </a:ln>
                          <a:solidFill>
                            <a:srgbClr val="000000"/>
                          </a:solidFill>
                          <a:effectLst/>
                          <a:uLnTx/>
                          <a:uFillTx/>
                          <a:latin typeface="+mn-lt"/>
                          <a:ea typeface="MS PGothic" pitchFamily="34" charset="-128"/>
                          <a:cs typeface="Arial" charset="0"/>
                        </a:rPr>
                        <a:t>Strateginio planavimo dokumento pakeitimo paaiškinimas:</a:t>
                      </a:r>
                      <a:endPar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endParaRP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just" defTabSz="496888" rtl="0" eaLnBrk="1" fontAlgn="base" latinLnBrk="0" hangingPunct="1">
                        <a:lnSpc>
                          <a:spcPct val="100000"/>
                        </a:lnSpc>
                        <a:spcBef>
                          <a:spcPct val="0"/>
                        </a:spcBef>
                        <a:spcAft>
                          <a:spcPct val="0"/>
                        </a:spcAft>
                        <a:buClrTx/>
                        <a:buSzTx/>
                        <a:buFontTx/>
                        <a:buNone/>
                        <a:tabLst/>
                        <a:defRPr/>
                      </a:pPr>
                      <a:r>
                        <a:rPr kumimoji="0" lang="lt-LT" sz="1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Stebėsenos komitetas informuojamas, kad </a:t>
                      </a:r>
                      <a:r>
                        <a:rPr kumimoji="0" lang="lt-LT" sz="12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patikslinamos</a:t>
                      </a:r>
                      <a:r>
                        <a:rPr kumimoji="0" lang="lt-LT" sz="1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Sveikatos netolygumų mažinimo veiksmų plano 6 priedo </a:t>
                      </a:r>
                      <a:r>
                        <a:rPr kumimoji="0" lang="lt-LT" sz="12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24.2.3 ir 24.2.5 papunkčių nuostatos</a:t>
                      </a:r>
                      <a:r>
                        <a:rPr kumimoji="0" lang="lt-LT" sz="1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išplečiant veiklų turinį – papildant jas nuotoliniais mokymais. Tai pat patikslinama, kad mokymo programos bus apie tikslinių grupių burnos priežiūrą ir prevenciją. Vadovaujantis teisės aktais, asmenims sulaukusiems senatvės pensijos amžiaus, nustatomas ne darbingumo lygis (t. y. neįgalumas), o specialieji poreikiai, todėl papildoma šia sąvoka. Taip pat papildyta, kad mokymuose dalyvaus ir burnos higienistai. </a:t>
                      </a:r>
                    </a:p>
                    <a:p>
                      <a:pPr marL="0" marR="0" lvl="0" indent="0" algn="just" defTabSz="496888" rtl="0" eaLnBrk="1" fontAlgn="base" latinLnBrk="0" hangingPunct="1">
                        <a:lnSpc>
                          <a:spcPct val="100000"/>
                        </a:lnSpc>
                        <a:spcBef>
                          <a:spcPct val="0"/>
                        </a:spcBef>
                        <a:spcAft>
                          <a:spcPct val="0"/>
                        </a:spcAft>
                        <a:buClrTx/>
                        <a:buSzTx/>
                        <a:buFontTx/>
                        <a:buNone/>
                        <a:tabLst/>
                        <a:defRPr/>
                      </a:pPr>
                      <a:endParaRPr kumimoji="0" lang="lt-LT" sz="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indent="540385" algn="just">
                        <a:spcAft>
                          <a:spcPts val="0"/>
                        </a:spcAft>
                      </a:pPr>
                      <a:r>
                        <a:rPr lang="lt-LT" sz="1200" dirty="0">
                          <a:effectLst/>
                          <a:latin typeface="Times New Roman" panose="02020603050405020304" pitchFamily="18" charset="0"/>
                          <a:ea typeface="Calibri" panose="020F0502020204030204" pitchFamily="34" charset="0"/>
                        </a:rPr>
                        <a:t>„24.2.3. </a:t>
                      </a:r>
                      <a:r>
                        <a:rPr lang="lt-LT" sz="1200" strike="sngStrike" dirty="0">
                          <a:effectLst/>
                          <a:latin typeface="Times New Roman" panose="02020603050405020304" pitchFamily="18" charset="0"/>
                          <a:ea typeface="Calibri" panose="020F0502020204030204" pitchFamily="34" charset="0"/>
                        </a:rPr>
                        <a:t>sukurti</a:t>
                      </a:r>
                      <a:r>
                        <a:rPr lang="lt-LT" sz="1200" dirty="0">
                          <a:effectLst/>
                          <a:latin typeface="Times New Roman" panose="02020603050405020304" pitchFamily="18" charset="0"/>
                          <a:ea typeface="Calibri" panose="020F0502020204030204" pitchFamily="34" charset="0"/>
                        </a:rPr>
                        <a:t> </a:t>
                      </a:r>
                      <a:r>
                        <a:rPr lang="lt-LT" sz="1200" b="1" dirty="0">
                          <a:effectLst/>
                          <a:latin typeface="Times New Roman" panose="02020603050405020304" pitchFamily="18" charset="0"/>
                          <a:ea typeface="Calibri" panose="020F0502020204030204" pitchFamily="34" charset="0"/>
                        </a:rPr>
                        <a:t>parengti </a:t>
                      </a:r>
                      <a:r>
                        <a:rPr lang="lt-LT" sz="1200" dirty="0">
                          <a:effectLst/>
                          <a:latin typeface="Times New Roman" panose="02020603050405020304" pitchFamily="18" charset="0"/>
                          <a:ea typeface="Calibri" panose="020F0502020204030204" pitchFamily="34" charset="0"/>
                        </a:rPr>
                        <a:t>nuotolinių mokymų </a:t>
                      </a:r>
                      <a:r>
                        <a:rPr lang="lt-LT" sz="1200" b="1" dirty="0">
                          <a:effectLst/>
                          <a:latin typeface="Times New Roman" panose="02020603050405020304" pitchFamily="18" charset="0"/>
                          <a:ea typeface="Calibri" panose="020F0502020204030204" pitchFamily="34" charset="0"/>
                        </a:rPr>
                        <a:t>apie </a:t>
                      </a:r>
                      <a:r>
                        <a:rPr lang="lt-LT" sz="1200" b="1" dirty="0">
                          <a:solidFill>
                            <a:srgbClr val="000000"/>
                          </a:solidFill>
                          <a:effectLst/>
                          <a:latin typeface="Times New Roman" panose="02020603050405020304" pitchFamily="18" charset="0"/>
                          <a:ea typeface="Calibri" panose="020F0502020204030204" pitchFamily="34" charset="0"/>
                        </a:rPr>
                        <a:t>neįgaliųjų ir pacientų, turinčių specialiųjų poreikių, burnos priežiūros</a:t>
                      </a:r>
                      <a:r>
                        <a:rPr lang="lt-LT" sz="1200" dirty="0">
                          <a:effectLst/>
                          <a:latin typeface="Times New Roman" panose="02020603050405020304" pitchFamily="18" charset="0"/>
                          <a:ea typeface="Calibri" panose="020F0502020204030204" pitchFamily="34" charset="0"/>
                        </a:rPr>
                        <a:t> </a:t>
                      </a:r>
                      <a:r>
                        <a:rPr lang="lt-LT" sz="1200" b="1" dirty="0">
                          <a:effectLst/>
                          <a:latin typeface="Times New Roman" panose="02020603050405020304" pitchFamily="18" charset="0"/>
                          <a:ea typeface="Calibri" panose="020F0502020204030204" pitchFamily="34" charset="0"/>
                        </a:rPr>
                        <a:t>ypatumus</a:t>
                      </a:r>
                      <a:r>
                        <a:rPr lang="lt-LT" sz="1200" dirty="0">
                          <a:effectLst/>
                          <a:latin typeface="Times New Roman" panose="02020603050405020304" pitchFamily="18" charset="0"/>
                          <a:ea typeface="Calibri" panose="020F0502020204030204" pitchFamily="34" charset="0"/>
                        </a:rPr>
                        <a:t> </a:t>
                      </a:r>
                      <a:r>
                        <a:rPr lang="lt-LT" sz="1200" b="1" dirty="0">
                          <a:effectLst/>
                          <a:latin typeface="Times New Roman" panose="02020603050405020304" pitchFamily="18" charset="0"/>
                          <a:ea typeface="Calibri" panose="020F0502020204030204" pitchFamily="34" charset="0"/>
                        </a:rPr>
                        <a:t>programą</a:t>
                      </a:r>
                      <a:r>
                        <a:rPr lang="lt-LT" sz="1200" dirty="0">
                          <a:effectLst/>
                          <a:latin typeface="Times New Roman" panose="02020603050405020304" pitchFamily="18" charset="0"/>
                          <a:ea typeface="Calibri" panose="020F0502020204030204" pitchFamily="34" charset="0"/>
                        </a:rPr>
                        <a:t> ir </a:t>
                      </a:r>
                      <a:r>
                        <a:rPr lang="lt-LT" sz="1200" strike="sngStrike" dirty="0">
                          <a:effectLst/>
                          <a:latin typeface="Times New Roman" panose="02020603050405020304" pitchFamily="18" charset="0"/>
                          <a:ea typeface="Calibri" panose="020F0502020204030204" pitchFamily="34" charset="0"/>
                        </a:rPr>
                        <a:t>informacijos sklaidos sistemą </a:t>
                      </a:r>
                      <a:r>
                        <a:rPr lang="lt-LT" sz="1200" b="1" dirty="0">
                          <a:effectLst/>
                          <a:latin typeface="Times New Roman" panose="02020603050405020304" pitchFamily="18" charset="0"/>
                          <a:ea typeface="Calibri" panose="020F0502020204030204" pitchFamily="34" charset="0"/>
                        </a:rPr>
                        <a:t>organizuoti</a:t>
                      </a:r>
                      <a:r>
                        <a:rPr lang="lt-LT" sz="1200" dirty="0">
                          <a:effectLst/>
                          <a:latin typeface="Times New Roman" panose="02020603050405020304" pitchFamily="18" charset="0"/>
                          <a:ea typeface="Calibri" panose="020F0502020204030204" pitchFamily="34" charset="0"/>
                        </a:rPr>
                        <a:t> </a:t>
                      </a:r>
                      <a:r>
                        <a:rPr lang="lt-LT" sz="1200" b="1" dirty="0">
                          <a:effectLst/>
                          <a:latin typeface="Times New Roman" panose="02020603050405020304" pitchFamily="18" charset="0"/>
                          <a:ea typeface="Calibri" panose="020F0502020204030204" pitchFamily="34" charset="0"/>
                        </a:rPr>
                        <a:t>nuotolinius mokymus</a:t>
                      </a:r>
                      <a:r>
                        <a:rPr lang="lt-LT" sz="1200" dirty="0">
                          <a:effectLst/>
                          <a:latin typeface="Times New Roman" panose="02020603050405020304" pitchFamily="18" charset="0"/>
                          <a:ea typeface="Calibri" panose="020F0502020204030204" pitchFamily="34" charset="0"/>
                        </a:rPr>
                        <a:t> socialinės globos įstaigų darbuotojams, </a:t>
                      </a:r>
                      <a:r>
                        <a:rPr lang="lt-LT" sz="1200" dirty="0">
                          <a:solidFill>
                            <a:srgbClr val="000000"/>
                          </a:solidFill>
                          <a:effectLst/>
                          <a:latin typeface="Times New Roman" panose="02020603050405020304" pitchFamily="18" charset="0"/>
                          <a:ea typeface="Calibri" panose="020F0502020204030204" pitchFamily="34" charset="0"/>
                        </a:rPr>
                        <a:t>sveikatos priežiūros įstaigų odontologams, </a:t>
                      </a:r>
                      <a:r>
                        <a:rPr lang="lt-LT" sz="1200" dirty="0">
                          <a:effectLst/>
                          <a:latin typeface="Times New Roman" panose="02020603050405020304" pitchFamily="18" charset="0"/>
                          <a:ea typeface="Calibri" panose="020F0502020204030204" pitchFamily="34" charset="0"/>
                        </a:rPr>
                        <a:t>odontologų padėjėjams, stacionaro slaugytojams, </a:t>
                      </a:r>
                      <a:r>
                        <a:rPr lang="lt-LT" sz="1200" strike="sngStrike" dirty="0">
                          <a:solidFill>
                            <a:srgbClr val="000000"/>
                          </a:solidFill>
                          <a:effectLst/>
                          <a:latin typeface="Times New Roman" panose="02020603050405020304" pitchFamily="18" charset="0"/>
                          <a:ea typeface="Calibri" panose="020F0502020204030204" pitchFamily="34" charset="0"/>
                        </a:rPr>
                        <a:t>taip pat</a:t>
                      </a:r>
                      <a:r>
                        <a:rPr lang="lt-LT" sz="1200" dirty="0">
                          <a:solidFill>
                            <a:srgbClr val="000000"/>
                          </a:solidFill>
                          <a:effectLst/>
                          <a:latin typeface="Times New Roman" panose="02020603050405020304" pitchFamily="18" charset="0"/>
                          <a:ea typeface="Calibri" panose="020F0502020204030204" pitchFamily="34" charset="0"/>
                        </a:rPr>
                        <a:t> neįgaliesiems ir </a:t>
                      </a:r>
                      <a:r>
                        <a:rPr lang="lt-LT" sz="1200" b="1" dirty="0">
                          <a:solidFill>
                            <a:srgbClr val="000000"/>
                          </a:solidFill>
                          <a:effectLst/>
                          <a:latin typeface="Times New Roman" panose="02020603050405020304" pitchFamily="18" charset="0"/>
                          <a:ea typeface="Calibri" panose="020F0502020204030204" pitchFamily="34" charset="0"/>
                        </a:rPr>
                        <a:t>pacientams,</a:t>
                      </a:r>
                      <a:r>
                        <a:rPr lang="lt-LT" sz="1200" dirty="0">
                          <a:solidFill>
                            <a:srgbClr val="000000"/>
                          </a:solidFill>
                          <a:effectLst/>
                          <a:latin typeface="Times New Roman" panose="02020603050405020304" pitchFamily="18" charset="0"/>
                          <a:ea typeface="Calibri" panose="020F0502020204030204" pitchFamily="34" charset="0"/>
                        </a:rPr>
                        <a:t> </a:t>
                      </a:r>
                      <a:r>
                        <a:rPr lang="lt-LT" sz="1200" b="1" dirty="0">
                          <a:solidFill>
                            <a:srgbClr val="000000"/>
                          </a:solidFill>
                          <a:effectLst/>
                          <a:latin typeface="Times New Roman" panose="02020603050405020304" pitchFamily="18" charset="0"/>
                          <a:ea typeface="Calibri" panose="020F0502020204030204" pitchFamily="34" charset="0"/>
                        </a:rPr>
                        <a:t>turintiems specialiųjų poreikių, bei</a:t>
                      </a:r>
                      <a:r>
                        <a:rPr lang="lt-LT" sz="1200" dirty="0">
                          <a:solidFill>
                            <a:srgbClr val="000000"/>
                          </a:solidFill>
                          <a:effectLst/>
                          <a:latin typeface="Times New Roman" panose="02020603050405020304" pitchFamily="18" charset="0"/>
                          <a:ea typeface="Calibri" panose="020F0502020204030204" pitchFamily="34" charset="0"/>
                        </a:rPr>
                        <a:t> jų šeimos nariams.</a:t>
                      </a:r>
                      <a:r>
                        <a:rPr lang="lt-LT" sz="1200" b="1" dirty="0">
                          <a:effectLst/>
                          <a:latin typeface="Times New Roman" panose="02020603050405020304" pitchFamily="18" charset="0"/>
                          <a:ea typeface="Times New Roman" panose="02020603050405020304" pitchFamily="18" charset="0"/>
                        </a:rPr>
                        <a:t> </a:t>
                      </a:r>
                      <a:r>
                        <a:rPr lang="lt-LT" sz="1200" dirty="0">
                          <a:effectLst/>
                          <a:latin typeface="Times New Roman" panose="02020603050405020304" pitchFamily="18" charset="0"/>
                          <a:ea typeface="Times New Roman" panose="02020603050405020304" pitchFamily="18" charset="0"/>
                        </a:rPr>
                        <a:t>Vykdytojai: VšĮ Vilniaus universiteto ligoninės Žalgirio klinika, Sveikatos priežiūros ir farmacijos specialistų kompetencijų centras;</a:t>
                      </a:r>
                      <a:r>
                        <a:rPr lang="lt-LT" sz="1200" dirty="0">
                          <a:solidFill>
                            <a:srgbClr val="000000"/>
                          </a:solidFill>
                          <a:effectLst/>
                          <a:latin typeface="Times New Roman" panose="02020603050405020304" pitchFamily="18" charset="0"/>
                          <a:ea typeface="Calibri" panose="020F0502020204030204" pitchFamily="34" charset="0"/>
                        </a:rPr>
                        <a:t>“. </a:t>
                      </a:r>
                      <a:endParaRPr lang="lt-LT" sz="1200" dirty="0">
                        <a:effectLst/>
                        <a:latin typeface="Times New Roman" panose="02020603050405020304" pitchFamily="18" charset="0"/>
                        <a:ea typeface="Times New Roman" panose="02020603050405020304" pitchFamily="18" charset="0"/>
                      </a:endParaRPr>
                    </a:p>
                    <a:p>
                      <a:pPr indent="540385" algn="just">
                        <a:spcAft>
                          <a:spcPts val="0"/>
                        </a:spcAft>
                      </a:pPr>
                      <a:r>
                        <a:rPr lang="lt-LT" sz="1200" dirty="0">
                          <a:effectLst/>
                          <a:latin typeface="Times New Roman" panose="02020603050405020304" pitchFamily="18" charset="0"/>
                          <a:ea typeface="Times New Roman" panose="02020603050405020304" pitchFamily="18" charset="0"/>
                        </a:rPr>
                        <a:t>„24.2.5. </a:t>
                      </a:r>
                      <a:r>
                        <a:rPr lang="lt-LT" sz="1200" dirty="0">
                          <a:effectLst/>
                          <a:latin typeface="Times New Roman" panose="02020603050405020304" pitchFamily="18" charset="0"/>
                          <a:ea typeface="Calibri" panose="020F0502020204030204" pitchFamily="34" charset="0"/>
                        </a:rPr>
                        <a:t>patobulinti ir patvirtinti</a:t>
                      </a:r>
                      <a:r>
                        <a:rPr lang="lt-LT" sz="1200" b="1" dirty="0">
                          <a:effectLst/>
                          <a:latin typeface="Times New Roman" panose="02020603050405020304" pitchFamily="18" charset="0"/>
                          <a:ea typeface="Calibri" panose="020F0502020204030204" pitchFamily="34" charset="0"/>
                        </a:rPr>
                        <a:t> </a:t>
                      </a:r>
                      <a:r>
                        <a:rPr lang="lt-LT" sz="1200" dirty="0">
                          <a:effectLst/>
                          <a:latin typeface="Times New Roman" panose="02020603050405020304" pitchFamily="18" charset="0"/>
                          <a:ea typeface="Calibri" panose="020F0502020204030204" pitchFamily="34" charset="0"/>
                        </a:rPr>
                        <a:t>neįgaliųjų ir pacientų, turinčių specialiųjų poreikių, burnos </a:t>
                      </a:r>
                      <a:r>
                        <a:rPr lang="lt-LT" sz="1200" strike="sngStrike" dirty="0">
                          <a:effectLst/>
                          <a:latin typeface="Times New Roman" panose="02020603050405020304" pitchFamily="18" charset="0"/>
                          <a:ea typeface="Calibri" panose="020F0502020204030204" pitchFamily="34" charset="0"/>
                        </a:rPr>
                        <a:t>ligų gydymo</a:t>
                      </a:r>
                      <a:r>
                        <a:rPr lang="lt-LT" sz="1200" dirty="0">
                          <a:effectLst/>
                          <a:latin typeface="Times New Roman" panose="02020603050405020304" pitchFamily="18" charset="0"/>
                          <a:ea typeface="Calibri" panose="020F0502020204030204" pitchFamily="34" charset="0"/>
                        </a:rPr>
                        <a:t> </a:t>
                      </a:r>
                      <a:r>
                        <a:rPr lang="lt-LT" sz="1200" b="1" dirty="0">
                          <a:effectLst/>
                          <a:latin typeface="Times New Roman" panose="02020603050405020304" pitchFamily="18" charset="0"/>
                          <a:ea typeface="Calibri" panose="020F0502020204030204" pitchFamily="34" charset="0"/>
                        </a:rPr>
                        <a:t>priežiūros</a:t>
                      </a:r>
                      <a:r>
                        <a:rPr lang="lt-LT" sz="1200" dirty="0">
                          <a:effectLst/>
                          <a:latin typeface="Times New Roman" panose="02020603050405020304" pitchFamily="18" charset="0"/>
                          <a:ea typeface="Calibri" panose="020F0502020204030204" pitchFamily="34" charset="0"/>
                        </a:rPr>
                        <a:t> </a:t>
                      </a:r>
                      <a:r>
                        <a:rPr lang="lt-LT" sz="1200" b="1" dirty="0">
                          <a:effectLst/>
                          <a:latin typeface="Times New Roman" panose="02020603050405020304" pitchFamily="18" charset="0"/>
                          <a:ea typeface="Times New Roman" panose="02020603050405020304" pitchFamily="18" charset="0"/>
                        </a:rPr>
                        <a:t>ir burnos ligų prevencijos</a:t>
                      </a:r>
                      <a:r>
                        <a:rPr lang="lt-LT" sz="1200" dirty="0">
                          <a:effectLst/>
                          <a:latin typeface="Times New Roman" panose="02020603050405020304" pitchFamily="18" charset="0"/>
                          <a:ea typeface="Times New Roman" panose="02020603050405020304" pitchFamily="18" charset="0"/>
                        </a:rPr>
                        <a:t> </a:t>
                      </a:r>
                      <a:r>
                        <a:rPr lang="lt-LT" sz="1200" dirty="0">
                          <a:effectLst/>
                          <a:latin typeface="Times New Roman" panose="02020603050405020304" pitchFamily="18" charset="0"/>
                          <a:ea typeface="Calibri" panose="020F0502020204030204" pitchFamily="34" charset="0"/>
                        </a:rPr>
                        <a:t>mokymo programą </a:t>
                      </a:r>
                      <a:r>
                        <a:rPr lang="lt-LT" sz="1200" b="1" dirty="0">
                          <a:solidFill>
                            <a:srgbClr val="000000"/>
                          </a:solidFill>
                          <a:effectLst/>
                          <a:latin typeface="Times New Roman" panose="02020603050405020304" pitchFamily="18" charset="0"/>
                          <a:ea typeface="Times New Roman" panose="02020603050405020304" pitchFamily="18" charset="0"/>
                        </a:rPr>
                        <a:t>bei organizuoti nuotolinius mokymus burnos higienistams</a:t>
                      </a:r>
                      <a:r>
                        <a:rPr lang="lt-LT" sz="1200" dirty="0">
                          <a:solidFill>
                            <a:srgbClr val="000000"/>
                          </a:solidFill>
                          <a:effectLst/>
                          <a:latin typeface="Times New Roman" panose="02020603050405020304" pitchFamily="18" charset="0"/>
                          <a:ea typeface="Times New Roman" panose="02020603050405020304" pitchFamily="18" charset="0"/>
                        </a:rPr>
                        <a:t>. </a:t>
                      </a:r>
                      <a:r>
                        <a:rPr lang="lt-LT" sz="1200" dirty="0">
                          <a:effectLst/>
                          <a:latin typeface="Times New Roman" panose="02020603050405020304" pitchFamily="18" charset="0"/>
                          <a:ea typeface="Times New Roman" panose="02020603050405020304" pitchFamily="18" charset="0"/>
                        </a:rPr>
                        <a:t>Vykdytojai: VšĮ Vilniaus universiteto ligoninės Žalgirio klinika, Sveikatos priežiūros ir farmacijos specialistų kompetencijų centras.</a:t>
                      </a:r>
                      <a:r>
                        <a:rPr lang="lt-LT" sz="1200" dirty="0">
                          <a:solidFill>
                            <a:srgbClr val="000000"/>
                          </a:solidFill>
                          <a:effectLst/>
                          <a:latin typeface="Times New Roman" panose="02020603050405020304" pitchFamily="18" charset="0"/>
                          <a:ea typeface="Times New Roman" panose="02020603050405020304" pitchFamily="18" charset="0"/>
                        </a:rPr>
                        <a:t>“</a:t>
                      </a:r>
                      <a:endParaRPr lang="lt-LT" sz="1200" dirty="0">
                        <a:effectLst/>
                        <a:latin typeface="Times New Roman" panose="02020603050405020304" pitchFamily="18" charset="0"/>
                        <a:ea typeface="Times New Roman" panose="02020603050405020304" pitchFamily="18" charset="0"/>
                      </a:endParaRPr>
                    </a:p>
                    <a:p>
                      <a:pPr marL="0" marR="0" lvl="0" indent="0" algn="just" defTabSz="496888" rtl="0" eaLnBrk="1" fontAlgn="base" latinLnBrk="0" hangingPunct="1">
                        <a:lnSpc>
                          <a:spcPct val="100000"/>
                        </a:lnSpc>
                        <a:spcBef>
                          <a:spcPct val="0"/>
                        </a:spcBef>
                        <a:spcAft>
                          <a:spcPct val="0"/>
                        </a:spcAft>
                        <a:buClrTx/>
                        <a:buSzTx/>
                        <a:buFontTx/>
                        <a:buNone/>
                        <a:tabLst/>
                        <a:defRPr/>
                      </a:pPr>
                      <a:endParaRPr kumimoji="0" lang="lt-LT" sz="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0917306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2155</TotalTime>
  <Words>395</Words>
  <Application>Microsoft Office PowerPoint</Application>
  <PresentationFormat>Demonstracija ekrane (4:3)</PresentationFormat>
  <Paragraphs>18</Paragraphs>
  <Slides>1</Slides>
  <Notes>0</Notes>
  <HiddenSlides>0</HiddenSlides>
  <MMClips>0</MMClips>
  <ScaleCrop>false</ScaleCrop>
  <HeadingPairs>
    <vt:vector size="6" baseType="variant">
      <vt:variant>
        <vt:lpstr>Naudojami šriftai</vt:lpstr>
      </vt:variant>
      <vt:variant>
        <vt:i4>5</vt:i4>
      </vt:variant>
      <vt:variant>
        <vt:lpstr>Tema</vt:lpstr>
      </vt:variant>
      <vt:variant>
        <vt:i4>1</vt:i4>
      </vt:variant>
      <vt:variant>
        <vt:lpstr>Skaidrių pavadinimai</vt:lpstr>
      </vt:variant>
      <vt:variant>
        <vt:i4>1</vt:i4>
      </vt:variant>
    </vt:vector>
  </HeadingPairs>
  <TitlesOfParts>
    <vt:vector size="7" baseType="lpstr">
      <vt:lpstr>ＭＳ Ｐゴシック</vt:lpstr>
      <vt:lpstr>ＭＳ Ｐゴシック</vt:lpstr>
      <vt:lpstr>Arial</vt:lpstr>
      <vt:lpstr>Calibri</vt:lpstr>
      <vt:lpstr>Times New Roman</vt:lpstr>
      <vt:lpstr>1_Office Theme</vt:lpstr>
      <vt:lpstr>„PowerPoint“ pateiktis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pristatymas</dc:title>
  <dc:creator>Gabija Ramšaitė</dc:creator>
  <cp:lastModifiedBy>Virginija Karalevičiūtė</cp:lastModifiedBy>
  <cp:revision>94</cp:revision>
  <cp:lastPrinted>2017-12-13T07:53:08Z</cp:lastPrinted>
  <dcterms:created xsi:type="dcterms:W3CDTF">2016-10-10T13:13:39Z</dcterms:created>
  <dcterms:modified xsi:type="dcterms:W3CDTF">2017-12-13T07:56:24Z</dcterms:modified>
</cp:coreProperties>
</file>