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3" r:id="rId3"/>
  </p:sldIdLst>
  <p:sldSz cx="9144000" cy="6858000" type="screen4x3"/>
  <p:notesSz cx="6797675" cy="9926638"/>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anga Vaitkutė" initials="BV" lastIdx="5" clrIdx="0"/>
  <p:cmAuthor id="1" name="Sandra Jarašiūnienė" initials="SJ"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2292" y="-54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1" y="3886200"/>
            <a:ext cx="6400800" cy="1752600"/>
          </a:xfrm>
        </p:spPr>
        <p:txBody>
          <a:bodyPr/>
          <a:lstStyle>
            <a:lvl1pPr marL="0" indent="0" algn="ctr">
              <a:buNone/>
              <a:defRPr>
                <a:solidFill>
                  <a:schemeClr val="tx1">
                    <a:tint val="75000"/>
                  </a:schemeClr>
                </a:solidFill>
              </a:defRPr>
            </a:lvl1pPr>
            <a:lvl2pPr marL="436381" indent="0" algn="ctr">
              <a:buNone/>
              <a:defRPr>
                <a:solidFill>
                  <a:schemeClr val="tx1">
                    <a:tint val="75000"/>
                  </a:schemeClr>
                </a:solidFill>
              </a:defRPr>
            </a:lvl2pPr>
            <a:lvl3pPr marL="872761" indent="0" algn="ctr">
              <a:buNone/>
              <a:defRPr>
                <a:solidFill>
                  <a:schemeClr val="tx1">
                    <a:tint val="75000"/>
                  </a:schemeClr>
                </a:solidFill>
              </a:defRPr>
            </a:lvl3pPr>
            <a:lvl4pPr marL="1309142" indent="0" algn="ctr">
              <a:buNone/>
              <a:defRPr>
                <a:solidFill>
                  <a:schemeClr val="tx1">
                    <a:tint val="75000"/>
                  </a:schemeClr>
                </a:solidFill>
              </a:defRPr>
            </a:lvl4pPr>
            <a:lvl5pPr marL="1745523" indent="0" algn="ctr">
              <a:buNone/>
              <a:defRPr>
                <a:solidFill>
                  <a:schemeClr val="tx1">
                    <a:tint val="75000"/>
                  </a:schemeClr>
                </a:solidFill>
              </a:defRPr>
            </a:lvl5pPr>
            <a:lvl6pPr marL="2181903" indent="0" algn="ctr">
              <a:buNone/>
              <a:defRPr>
                <a:solidFill>
                  <a:schemeClr val="tx1">
                    <a:tint val="75000"/>
                  </a:schemeClr>
                </a:solidFill>
              </a:defRPr>
            </a:lvl6pPr>
            <a:lvl7pPr marL="2618284" indent="0" algn="ctr">
              <a:buNone/>
              <a:defRPr>
                <a:solidFill>
                  <a:schemeClr val="tx1">
                    <a:tint val="75000"/>
                  </a:schemeClr>
                </a:solidFill>
              </a:defRPr>
            </a:lvl7pPr>
            <a:lvl8pPr marL="3054664" indent="0" algn="ctr">
              <a:buNone/>
              <a:defRPr>
                <a:solidFill>
                  <a:schemeClr val="tx1">
                    <a:tint val="75000"/>
                  </a:schemeClr>
                </a:solidFill>
              </a:defRPr>
            </a:lvl8pPr>
            <a:lvl9pPr marL="349104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212443E-7FCC-4114-ADA9-C672BA0D6F7E}" type="datetimeFigureOut">
              <a:rPr lang="en-US" altLang="lt-LT"/>
              <a:pPr>
                <a:defRPr/>
              </a:pPr>
              <a:t>8/22/2018</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194148E-7392-450E-B0E9-86E597138E9D}" type="slidenum">
              <a:rPr lang="en-US" altLang="lt-LT"/>
              <a:pPr>
                <a:defRPr/>
              </a:pPr>
              <a:t>‹#›</a:t>
            </a:fld>
            <a:endParaRPr lang="en-US" altLang="lt-LT"/>
          </a:p>
        </p:txBody>
      </p:sp>
    </p:spTree>
    <p:extLst>
      <p:ext uri="{BB962C8B-B14F-4D97-AF65-F5344CB8AC3E}">
        <p14:creationId xmlns:p14="http://schemas.microsoft.com/office/powerpoint/2010/main" val="3802014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9EE6A5E-3397-4FF3-BDE6-51DB034DB48B}" type="datetimeFigureOut">
              <a:rPr lang="en-US" altLang="lt-LT"/>
              <a:pPr>
                <a:defRPr/>
              </a:pPr>
              <a:t>8/22/2018</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9F1EBE1-2E94-4E47-ACE3-C1C8248DA570}" type="slidenum">
              <a:rPr lang="en-US" altLang="lt-LT"/>
              <a:pPr>
                <a:defRPr/>
              </a:pPr>
              <a:t>‹#›</a:t>
            </a:fld>
            <a:endParaRPr lang="en-US" altLang="lt-LT"/>
          </a:p>
        </p:txBody>
      </p:sp>
    </p:spTree>
    <p:extLst>
      <p:ext uri="{BB962C8B-B14F-4D97-AF65-F5344CB8AC3E}">
        <p14:creationId xmlns:p14="http://schemas.microsoft.com/office/powerpoint/2010/main" val="3969900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1" y="274639"/>
            <a:ext cx="65341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EB5E8E1-19AA-45A4-8F9E-F89D8FD0C577}" type="datetimeFigureOut">
              <a:rPr lang="en-US" altLang="lt-LT"/>
              <a:pPr>
                <a:defRPr/>
              </a:pPr>
              <a:t>8/22/2018</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494541D-0EBA-4447-8DCF-AC4B1D0CEDF0}" type="slidenum">
              <a:rPr lang="en-US" altLang="lt-LT"/>
              <a:pPr>
                <a:defRPr/>
              </a:pPr>
              <a:t>‹#›</a:t>
            </a:fld>
            <a:endParaRPr lang="en-US" altLang="lt-LT"/>
          </a:p>
        </p:txBody>
      </p:sp>
    </p:spTree>
    <p:extLst>
      <p:ext uri="{BB962C8B-B14F-4D97-AF65-F5344CB8AC3E}">
        <p14:creationId xmlns:p14="http://schemas.microsoft.com/office/powerpoint/2010/main" val="1512768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6C0864B-7E48-4E3D-AA3B-8FDD2EEAB0AD}" type="datetimeFigureOut">
              <a:rPr lang="en-US" altLang="lt-LT"/>
              <a:pPr>
                <a:defRPr/>
              </a:pPr>
              <a:t>8/22/2018</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86B67AB-B2DC-4CAC-A406-708225AA0B9E}" type="slidenum">
              <a:rPr lang="en-US" altLang="lt-LT"/>
              <a:pPr>
                <a:defRPr/>
              </a:pPr>
              <a:t>‹#›</a:t>
            </a:fld>
            <a:endParaRPr lang="en-US" altLang="lt-LT"/>
          </a:p>
        </p:txBody>
      </p:sp>
    </p:spTree>
    <p:extLst>
      <p:ext uri="{BB962C8B-B14F-4D97-AF65-F5344CB8AC3E}">
        <p14:creationId xmlns:p14="http://schemas.microsoft.com/office/powerpoint/2010/main" val="1932759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39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1900">
                <a:solidFill>
                  <a:schemeClr val="tx1">
                    <a:tint val="75000"/>
                  </a:schemeClr>
                </a:solidFill>
              </a:defRPr>
            </a:lvl1pPr>
            <a:lvl2pPr marL="436381" indent="0">
              <a:buNone/>
              <a:defRPr sz="1800">
                <a:solidFill>
                  <a:schemeClr val="tx1">
                    <a:tint val="75000"/>
                  </a:schemeClr>
                </a:solidFill>
              </a:defRPr>
            </a:lvl2pPr>
            <a:lvl3pPr marL="872761" indent="0">
              <a:buNone/>
              <a:defRPr sz="1500">
                <a:solidFill>
                  <a:schemeClr val="tx1">
                    <a:tint val="75000"/>
                  </a:schemeClr>
                </a:solidFill>
              </a:defRPr>
            </a:lvl3pPr>
            <a:lvl4pPr marL="1309142" indent="0">
              <a:buNone/>
              <a:defRPr sz="1300">
                <a:solidFill>
                  <a:schemeClr val="tx1">
                    <a:tint val="75000"/>
                  </a:schemeClr>
                </a:solidFill>
              </a:defRPr>
            </a:lvl4pPr>
            <a:lvl5pPr marL="1745523" indent="0">
              <a:buNone/>
              <a:defRPr sz="1300">
                <a:solidFill>
                  <a:schemeClr val="tx1">
                    <a:tint val="75000"/>
                  </a:schemeClr>
                </a:solidFill>
              </a:defRPr>
            </a:lvl5pPr>
            <a:lvl6pPr marL="2181903" indent="0">
              <a:buNone/>
              <a:defRPr sz="1300">
                <a:solidFill>
                  <a:schemeClr val="tx1">
                    <a:tint val="75000"/>
                  </a:schemeClr>
                </a:solidFill>
              </a:defRPr>
            </a:lvl6pPr>
            <a:lvl7pPr marL="2618284" indent="0">
              <a:buNone/>
              <a:defRPr sz="1300">
                <a:solidFill>
                  <a:schemeClr val="tx1">
                    <a:tint val="75000"/>
                  </a:schemeClr>
                </a:solidFill>
              </a:defRPr>
            </a:lvl7pPr>
            <a:lvl8pPr marL="3054664" indent="0">
              <a:buNone/>
              <a:defRPr sz="1300">
                <a:solidFill>
                  <a:schemeClr val="tx1">
                    <a:tint val="75000"/>
                  </a:schemeClr>
                </a:solidFill>
              </a:defRPr>
            </a:lvl8pPr>
            <a:lvl9pPr marL="3491045" indent="0">
              <a:buNone/>
              <a:defRPr sz="1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3878C94-2983-40FA-903E-748EFCECFCF5}" type="datetimeFigureOut">
              <a:rPr lang="en-US" altLang="lt-LT"/>
              <a:pPr>
                <a:defRPr/>
              </a:pPr>
              <a:t>8/22/2018</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AE50875-E2BE-4DD7-B2FC-0F46292E5434}" type="slidenum">
              <a:rPr lang="en-US" altLang="lt-LT"/>
              <a:pPr>
                <a:defRPr/>
              </a:pPr>
              <a:t>‹#›</a:t>
            </a:fld>
            <a:endParaRPr lang="en-US" altLang="lt-LT"/>
          </a:p>
        </p:txBody>
      </p:sp>
    </p:spTree>
    <p:extLst>
      <p:ext uri="{BB962C8B-B14F-4D97-AF65-F5344CB8AC3E}">
        <p14:creationId xmlns:p14="http://schemas.microsoft.com/office/powerpoint/2010/main" val="2384675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1" y="1600202"/>
            <a:ext cx="4381500" cy="4525963"/>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29200" y="1600202"/>
            <a:ext cx="4381500" cy="4525963"/>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817CC9C-18A4-4D7B-9E3D-783401F740DF}" type="datetimeFigureOut">
              <a:rPr lang="en-US" altLang="lt-LT"/>
              <a:pPr>
                <a:defRPr/>
              </a:pPr>
              <a:t>8/22/2018</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ED36435-2F55-42B6-9576-3CD6FDCCAF7D}" type="slidenum">
              <a:rPr lang="en-US" altLang="lt-LT"/>
              <a:pPr>
                <a:defRPr/>
              </a:pPr>
              <a:t>‹#›</a:t>
            </a:fld>
            <a:endParaRPr lang="en-US" altLang="lt-LT"/>
          </a:p>
        </p:txBody>
      </p:sp>
    </p:spTree>
    <p:extLst>
      <p:ext uri="{BB962C8B-B14F-4D97-AF65-F5344CB8AC3E}">
        <p14:creationId xmlns:p14="http://schemas.microsoft.com/office/powerpoint/2010/main" val="3527567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300" b="1"/>
            </a:lvl1pPr>
            <a:lvl2pPr marL="436381" indent="0">
              <a:buNone/>
              <a:defRPr sz="1900" b="1"/>
            </a:lvl2pPr>
            <a:lvl3pPr marL="872761" indent="0">
              <a:buNone/>
              <a:defRPr sz="1800" b="1"/>
            </a:lvl3pPr>
            <a:lvl4pPr marL="1309142" indent="0">
              <a:buNone/>
              <a:defRPr sz="1500" b="1"/>
            </a:lvl4pPr>
            <a:lvl5pPr marL="1745523" indent="0">
              <a:buNone/>
              <a:defRPr sz="1500" b="1"/>
            </a:lvl5pPr>
            <a:lvl6pPr marL="2181903" indent="0">
              <a:buNone/>
              <a:defRPr sz="1500" b="1"/>
            </a:lvl6pPr>
            <a:lvl7pPr marL="2618284" indent="0">
              <a:buNone/>
              <a:defRPr sz="1500" b="1"/>
            </a:lvl7pPr>
            <a:lvl8pPr marL="3054664" indent="0">
              <a:buNone/>
              <a:defRPr sz="1500" b="1"/>
            </a:lvl8pPr>
            <a:lvl9pPr marL="3491045" indent="0">
              <a:buNone/>
              <a:defRPr sz="1500" b="1"/>
            </a:lvl9pPr>
          </a:lstStyle>
          <a:p>
            <a:pPr lvl="0"/>
            <a:r>
              <a:rPr lang="en-US"/>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300"/>
            </a:lvl1pPr>
            <a:lvl2pPr>
              <a:defRPr sz="19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4"/>
            <a:ext cx="4041775" cy="639762"/>
          </a:xfrm>
        </p:spPr>
        <p:txBody>
          <a:bodyPr anchor="b"/>
          <a:lstStyle>
            <a:lvl1pPr marL="0" indent="0">
              <a:buNone/>
              <a:defRPr sz="2300" b="1"/>
            </a:lvl1pPr>
            <a:lvl2pPr marL="436381" indent="0">
              <a:buNone/>
              <a:defRPr sz="1900" b="1"/>
            </a:lvl2pPr>
            <a:lvl3pPr marL="872761" indent="0">
              <a:buNone/>
              <a:defRPr sz="1800" b="1"/>
            </a:lvl3pPr>
            <a:lvl4pPr marL="1309142" indent="0">
              <a:buNone/>
              <a:defRPr sz="1500" b="1"/>
            </a:lvl4pPr>
            <a:lvl5pPr marL="1745523" indent="0">
              <a:buNone/>
              <a:defRPr sz="1500" b="1"/>
            </a:lvl5pPr>
            <a:lvl6pPr marL="2181903" indent="0">
              <a:buNone/>
              <a:defRPr sz="1500" b="1"/>
            </a:lvl6pPr>
            <a:lvl7pPr marL="2618284" indent="0">
              <a:buNone/>
              <a:defRPr sz="1500" b="1"/>
            </a:lvl7pPr>
            <a:lvl8pPr marL="3054664" indent="0">
              <a:buNone/>
              <a:defRPr sz="1500" b="1"/>
            </a:lvl8pPr>
            <a:lvl9pPr marL="3491045" indent="0">
              <a:buNone/>
              <a:defRPr sz="1500" b="1"/>
            </a:lvl9pPr>
          </a:lstStyle>
          <a:p>
            <a:pPr lvl="0"/>
            <a:r>
              <a:rPr lang="en-US"/>
              <a:t>Click to edit Master text styles</a:t>
            </a:r>
          </a:p>
        </p:txBody>
      </p:sp>
      <p:sp>
        <p:nvSpPr>
          <p:cNvPr id="6" name="Content Placeholder 5"/>
          <p:cNvSpPr>
            <a:spLocks noGrp="1"/>
          </p:cNvSpPr>
          <p:nvPr>
            <p:ph sz="quarter" idx="4"/>
          </p:nvPr>
        </p:nvSpPr>
        <p:spPr>
          <a:xfrm>
            <a:off x="4645026" y="2174876"/>
            <a:ext cx="4041775" cy="3951288"/>
          </a:xfrm>
        </p:spPr>
        <p:txBody>
          <a:bodyPr/>
          <a:lstStyle>
            <a:lvl1pPr>
              <a:defRPr sz="2300"/>
            </a:lvl1pPr>
            <a:lvl2pPr>
              <a:defRPr sz="19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2F460A3-6DDC-4FCD-88F2-5196F4F342E7}" type="datetimeFigureOut">
              <a:rPr lang="en-US" altLang="lt-LT"/>
              <a:pPr>
                <a:defRPr/>
              </a:pPr>
              <a:t>8/22/2018</a:t>
            </a:fld>
            <a:endParaRPr lang="en-US" altLang="lt-LT"/>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90E70EB-588F-4A45-B918-67FA93A74F9F}" type="slidenum">
              <a:rPr lang="en-US" altLang="lt-LT"/>
              <a:pPr>
                <a:defRPr/>
              </a:pPr>
              <a:t>‹#›</a:t>
            </a:fld>
            <a:endParaRPr lang="en-US" altLang="lt-LT"/>
          </a:p>
        </p:txBody>
      </p:sp>
    </p:spTree>
    <p:extLst>
      <p:ext uri="{BB962C8B-B14F-4D97-AF65-F5344CB8AC3E}">
        <p14:creationId xmlns:p14="http://schemas.microsoft.com/office/powerpoint/2010/main" val="3832630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743F37E-751B-4E11-ACA4-88ED663B5FF7}" type="datetimeFigureOut">
              <a:rPr lang="en-US" altLang="lt-LT"/>
              <a:pPr>
                <a:defRPr/>
              </a:pPr>
              <a:t>8/22/2018</a:t>
            </a:fld>
            <a:endParaRPr lang="en-US" altLang="lt-LT"/>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67D19AD6-DB6C-454E-9715-0FDCCD38DC3E}" type="slidenum">
              <a:rPr lang="en-US" altLang="lt-LT"/>
              <a:pPr>
                <a:defRPr/>
              </a:pPr>
              <a:t>‹#›</a:t>
            </a:fld>
            <a:endParaRPr lang="en-US" altLang="lt-LT"/>
          </a:p>
        </p:txBody>
      </p:sp>
    </p:spTree>
    <p:extLst>
      <p:ext uri="{BB962C8B-B14F-4D97-AF65-F5344CB8AC3E}">
        <p14:creationId xmlns:p14="http://schemas.microsoft.com/office/powerpoint/2010/main" val="1978527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798BD68-1006-469C-8ABB-732423552B13}" type="datetimeFigureOut">
              <a:rPr lang="en-US" altLang="lt-LT"/>
              <a:pPr>
                <a:defRPr/>
              </a:pPr>
              <a:t>8/22/2018</a:t>
            </a:fld>
            <a:endParaRPr lang="en-US" altLang="lt-LT"/>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B1B0FF0-C141-4FE7-905E-46D02B83D546}" type="slidenum">
              <a:rPr lang="en-US" altLang="lt-LT"/>
              <a:pPr>
                <a:defRPr/>
              </a:pPr>
              <a:t>‹#›</a:t>
            </a:fld>
            <a:endParaRPr lang="en-US" altLang="lt-LT"/>
          </a:p>
        </p:txBody>
      </p:sp>
    </p:spTree>
    <p:extLst>
      <p:ext uri="{BB962C8B-B14F-4D97-AF65-F5344CB8AC3E}">
        <p14:creationId xmlns:p14="http://schemas.microsoft.com/office/powerpoint/2010/main" val="2747896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4" cy="1162050"/>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3575051" y="273052"/>
            <a:ext cx="5111750" cy="5853113"/>
          </a:xfrm>
        </p:spPr>
        <p:txBody>
          <a:bodyPr/>
          <a:lstStyle>
            <a:lvl1pPr>
              <a:defRPr sz="31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1"/>
            <a:ext cx="3008314" cy="4691063"/>
          </a:xfrm>
        </p:spPr>
        <p:txBody>
          <a:bodyPr/>
          <a:lstStyle>
            <a:lvl1pPr marL="0" indent="0">
              <a:buNone/>
              <a:defRPr sz="1300"/>
            </a:lvl1pPr>
            <a:lvl2pPr marL="436381" indent="0">
              <a:buNone/>
              <a:defRPr sz="1100"/>
            </a:lvl2pPr>
            <a:lvl3pPr marL="872761" indent="0">
              <a:buNone/>
              <a:defRPr sz="1000"/>
            </a:lvl3pPr>
            <a:lvl4pPr marL="1309142" indent="0">
              <a:buNone/>
              <a:defRPr sz="900"/>
            </a:lvl4pPr>
            <a:lvl5pPr marL="1745523" indent="0">
              <a:buNone/>
              <a:defRPr sz="900"/>
            </a:lvl5pPr>
            <a:lvl6pPr marL="2181903" indent="0">
              <a:buNone/>
              <a:defRPr sz="900"/>
            </a:lvl6pPr>
            <a:lvl7pPr marL="2618284" indent="0">
              <a:buNone/>
              <a:defRPr sz="900"/>
            </a:lvl7pPr>
            <a:lvl8pPr marL="3054664" indent="0">
              <a:buNone/>
              <a:defRPr sz="900"/>
            </a:lvl8pPr>
            <a:lvl9pPr marL="3491045"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DA93C3C-99FB-459D-AC6A-CBF0432D4286}" type="datetimeFigureOut">
              <a:rPr lang="en-US" altLang="lt-LT"/>
              <a:pPr>
                <a:defRPr/>
              </a:pPr>
              <a:t>8/22/2018</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C84B2A2-4E65-4984-A2CA-BF54B3C4FDD0}" type="slidenum">
              <a:rPr lang="en-US" altLang="lt-LT"/>
              <a:pPr>
                <a:defRPr/>
              </a:pPr>
              <a:t>‹#›</a:t>
            </a:fld>
            <a:endParaRPr lang="en-US" altLang="lt-LT"/>
          </a:p>
        </p:txBody>
      </p:sp>
    </p:spTree>
    <p:extLst>
      <p:ext uri="{BB962C8B-B14F-4D97-AF65-F5344CB8AC3E}">
        <p14:creationId xmlns:p14="http://schemas.microsoft.com/office/powerpoint/2010/main" val="2171993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100"/>
            </a:lvl1pPr>
            <a:lvl2pPr marL="436381" indent="0">
              <a:buNone/>
              <a:defRPr sz="2600"/>
            </a:lvl2pPr>
            <a:lvl3pPr marL="872761" indent="0">
              <a:buNone/>
              <a:defRPr sz="2300"/>
            </a:lvl3pPr>
            <a:lvl4pPr marL="1309142" indent="0">
              <a:buNone/>
              <a:defRPr sz="1900"/>
            </a:lvl4pPr>
            <a:lvl5pPr marL="1745523" indent="0">
              <a:buNone/>
              <a:defRPr sz="1900"/>
            </a:lvl5pPr>
            <a:lvl6pPr marL="2181903" indent="0">
              <a:buNone/>
              <a:defRPr sz="1900"/>
            </a:lvl6pPr>
            <a:lvl7pPr marL="2618284" indent="0">
              <a:buNone/>
              <a:defRPr sz="1900"/>
            </a:lvl7pPr>
            <a:lvl8pPr marL="3054664" indent="0">
              <a:buNone/>
              <a:defRPr sz="1900"/>
            </a:lvl8pPr>
            <a:lvl9pPr marL="3491045" indent="0">
              <a:buNone/>
              <a:defRPr sz="19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300"/>
            </a:lvl1pPr>
            <a:lvl2pPr marL="436381" indent="0">
              <a:buNone/>
              <a:defRPr sz="1100"/>
            </a:lvl2pPr>
            <a:lvl3pPr marL="872761" indent="0">
              <a:buNone/>
              <a:defRPr sz="1000"/>
            </a:lvl3pPr>
            <a:lvl4pPr marL="1309142" indent="0">
              <a:buNone/>
              <a:defRPr sz="900"/>
            </a:lvl4pPr>
            <a:lvl5pPr marL="1745523" indent="0">
              <a:buNone/>
              <a:defRPr sz="900"/>
            </a:lvl5pPr>
            <a:lvl6pPr marL="2181903" indent="0">
              <a:buNone/>
              <a:defRPr sz="900"/>
            </a:lvl6pPr>
            <a:lvl7pPr marL="2618284" indent="0">
              <a:buNone/>
              <a:defRPr sz="900"/>
            </a:lvl7pPr>
            <a:lvl8pPr marL="3054664" indent="0">
              <a:buNone/>
              <a:defRPr sz="900"/>
            </a:lvl8pPr>
            <a:lvl9pPr marL="3491045"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6446B5-B0A6-4075-9E27-14B9FE535A06}" type="datetimeFigureOut">
              <a:rPr lang="en-US" altLang="lt-LT"/>
              <a:pPr>
                <a:defRPr/>
              </a:pPr>
              <a:t>8/22/2018</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CE88142-83DA-4516-B18E-F832E1DD53E7}" type="slidenum">
              <a:rPr lang="en-US" altLang="lt-LT"/>
              <a:pPr>
                <a:defRPr/>
              </a:pPr>
              <a:t>‹#›</a:t>
            </a:fld>
            <a:endParaRPr lang="en-US" altLang="lt-LT"/>
          </a:p>
        </p:txBody>
      </p:sp>
    </p:spTree>
    <p:extLst>
      <p:ext uri="{BB962C8B-B14F-4D97-AF65-F5344CB8AC3E}">
        <p14:creationId xmlns:p14="http://schemas.microsoft.com/office/powerpoint/2010/main" val="1233887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676" y="274954"/>
            <a:ext cx="822864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76" tIns="43638" rIns="87276" bIns="43638" numCol="1" anchor="ctr" anchorCtr="0" compatLnSpc="1">
            <a:prstTxWarp prst="textNoShape">
              <a:avLst/>
            </a:prstTxWarp>
          </a:bodyPr>
          <a:lstStyle/>
          <a:p>
            <a:pPr lvl="0"/>
            <a:r>
              <a:rPr lang="en-US" altLang="lt-LT"/>
              <a:t>Click to edit Master title style</a:t>
            </a:r>
          </a:p>
        </p:txBody>
      </p:sp>
      <p:sp>
        <p:nvSpPr>
          <p:cNvPr id="2051" name="Text Placeholder 2"/>
          <p:cNvSpPr>
            <a:spLocks noGrp="1"/>
          </p:cNvSpPr>
          <p:nvPr>
            <p:ph type="body" idx="1"/>
          </p:nvPr>
        </p:nvSpPr>
        <p:spPr bwMode="auto">
          <a:xfrm>
            <a:off x="457676" y="1600776"/>
            <a:ext cx="8228649" cy="4525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76" tIns="43638" rIns="87276" bIns="43638" numCol="1" anchor="t" anchorCtr="0" compatLnSpc="1">
            <a:prstTxWarp prst="textNoShape">
              <a:avLst/>
            </a:prstTxWarp>
          </a:bodyPr>
          <a:lstStyle/>
          <a:p>
            <a:pPr lvl="0"/>
            <a:r>
              <a:rPr lang="en-US" altLang="lt-LT"/>
              <a:t>Click to edit Master text styles</a:t>
            </a:r>
          </a:p>
          <a:p>
            <a:pPr lvl="1"/>
            <a:r>
              <a:rPr lang="en-US" altLang="lt-LT"/>
              <a:t>Second level</a:t>
            </a:r>
          </a:p>
          <a:p>
            <a:pPr lvl="2"/>
            <a:r>
              <a:rPr lang="en-US" altLang="lt-LT"/>
              <a:t>Third level</a:t>
            </a:r>
          </a:p>
          <a:p>
            <a:pPr lvl="3"/>
            <a:r>
              <a:rPr lang="en-US" altLang="lt-LT"/>
              <a:t>Fourth level</a:t>
            </a:r>
          </a:p>
          <a:p>
            <a:pPr lvl="4"/>
            <a:r>
              <a:rPr lang="en-US" altLang="lt-LT"/>
              <a:t>Fifth level</a:t>
            </a:r>
          </a:p>
        </p:txBody>
      </p:sp>
      <p:sp>
        <p:nvSpPr>
          <p:cNvPr id="4" name="Date Placeholder 3"/>
          <p:cNvSpPr>
            <a:spLocks noGrp="1"/>
          </p:cNvSpPr>
          <p:nvPr>
            <p:ph type="dt" sz="half" idx="2"/>
          </p:nvPr>
        </p:nvSpPr>
        <p:spPr>
          <a:xfrm>
            <a:off x="457676" y="6357038"/>
            <a:ext cx="2133554" cy="364206"/>
          </a:xfrm>
          <a:prstGeom prst="rect">
            <a:avLst/>
          </a:prstGeom>
        </p:spPr>
        <p:txBody>
          <a:bodyPr vert="horz" wrap="square" lIns="87276" tIns="43638" rIns="87276" bIns="43638" numCol="1" anchor="ctr" anchorCtr="0" compatLnSpc="1">
            <a:prstTxWarp prst="textNoShape">
              <a:avLst/>
            </a:prstTxWarp>
          </a:bodyPr>
          <a:lstStyle>
            <a:lvl1pPr>
              <a:defRPr sz="1100">
                <a:solidFill>
                  <a:srgbClr val="898989"/>
                </a:solidFill>
              </a:defRPr>
            </a:lvl1pPr>
          </a:lstStyle>
          <a:p>
            <a:pPr defTabSz="435622" eaLnBrk="0" fontAlgn="base" hangingPunct="0">
              <a:spcBef>
                <a:spcPct val="0"/>
              </a:spcBef>
              <a:spcAft>
                <a:spcPct val="0"/>
              </a:spcAft>
              <a:defRPr/>
            </a:pPr>
            <a:fld id="{759B2B16-AA75-4D98-866D-9A449BAA76A6}" type="datetimeFigureOut">
              <a:rPr lang="en-US" altLang="lt-LT">
                <a:ea typeface="MS PGothic" pitchFamily="34" charset="-128"/>
              </a:rPr>
              <a:pPr defTabSz="435622" eaLnBrk="0" fontAlgn="base" hangingPunct="0">
                <a:spcBef>
                  <a:spcPct val="0"/>
                </a:spcBef>
                <a:spcAft>
                  <a:spcPct val="0"/>
                </a:spcAft>
                <a:defRPr/>
              </a:pPr>
              <a:t>8/22/2018</a:t>
            </a:fld>
            <a:endParaRPr lang="en-US" altLang="lt-LT">
              <a:ea typeface="MS PGothic" pitchFamily="34" charset="-128"/>
            </a:endParaRPr>
          </a:p>
        </p:txBody>
      </p:sp>
      <p:sp>
        <p:nvSpPr>
          <p:cNvPr id="5" name="Footer Placeholder 4"/>
          <p:cNvSpPr>
            <a:spLocks noGrp="1"/>
          </p:cNvSpPr>
          <p:nvPr>
            <p:ph type="ftr" sz="quarter" idx="3"/>
          </p:nvPr>
        </p:nvSpPr>
        <p:spPr>
          <a:xfrm>
            <a:off x="3123600" y="6357038"/>
            <a:ext cx="2896800" cy="364206"/>
          </a:xfrm>
          <a:prstGeom prst="rect">
            <a:avLst/>
          </a:prstGeom>
        </p:spPr>
        <p:txBody>
          <a:bodyPr vert="horz" lIns="87276" tIns="43638" rIns="87276" bIns="43638" rtlCol="0" anchor="ctr"/>
          <a:lstStyle>
            <a:lvl1pPr algn="ctr" defTabSz="436381" fontAlgn="auto">
              <a:spcBef>
                <a:spcPts val="0"/>
              </a:spcBef>
              <a:spcAft>
                <a:spcPts val="0"/>
              </a:spcAft>
              <a:defRPr sz="1100">
                <a:solidFill>
                  <a:schemeClr val="tx1">
                    <a:tint val="75000"/>
                  </a:schemeClr>
                </a:solidFill>
                <a:latin typeface="+mn-lt"/>
                <a:ea typeface="+mn-ea"/>
                <a:cs typeface="+mn-cs"/>
              </a:defRPr>
            </a:lvl1pPr>
          </a:lstStyle>
          <a:p>
            <a:pPr eaLnBrk="0" hangingPunct="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2770" y="6357038"/>
            <a:ext cx="2133554" cy="364206"/>
          </a:xfrm>
          <a:prstGeom prst="rect">
            <a:avLst/>
          </a:prstGeom>
        </p:spPr>
        <p:txBody>
          <a:bodyPr vert="horz" wrap="square" lIns="87276" tIns="43638" rIns="87276" bIns="43638" numCol="1" anchor="ctr" anchorCtr="0" compatLnSpc="1">
            <a:prstTxWarp prst="textNoShape">
              <a:avLst/>
            </a:prstTxWarp>
          </a:bodyPr>
          <a:lstStyle>
            <a:lvl1pPr algn="r">
              <a:defRPr sz="1100">
                <a:solidFill>
                  <a:srgbClr val="898989"/>
                </a:solidFill>
              </a:defRPr>
            </a:lvl1pPr>
          </a:lstStyle>
          <a:p>
            <a:pPr defTabSz="435622" eaLnBrk="0" fontAlgn="base" hangingPunct="0">
              <a:spcBef>
                <a:spcPct val="0"/>
              </a:spcBef>
              <a:spcAft>
                <a:spcPct val="0"/>
              </a:spcAft>
              <a:defRPr/>
            </a:pPr>
            <a:fld id="{602EBC3C-2FF2-4717-9AF7-6CD70087B28A}" type="slidenum">
              <a:rPr lang="en-US" altLang="lt-LT">
                <a:ea typeface="MS PGothic" pitchFamily="34" charset="-128"/>
              </a:rPr>
              <a:pPr defTabSz="435622" eaLnBrk="0" fontAlgn="base" hangingPunct="0">
                <a:spcBef>
                  <a:spcPct val="0"/>
                </a:spcBef>
                <a:spcAft>
                  <a:spcPct val="0"/>
                </a:spcAft>
                <a:defRPr/>
              </a:pPr>
              <a:t>‹#›</a:t>
            </a:fld>
            <a:endParaRPr lang="en-US" altLang="lt-LT">
              <a:ea typeface="MS PGothic" pitchFamily="34" charset="-128"/>
            </a:endParaRPr>
          </a:p>
        </p:txBody>
      </p:sp>
    </p:spTree>
    <p:extLst>
      <p:ext uri="{BB962C8B-B14F-4D97-AF65-F5344CB8AC3E}">
        <p14:creationId xmlns:p14="http://schemas.microsoft.com/office/powerpoint/2010/main" val="201751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35622" rtl="0" eaLnBrk="0" fontAlgn="base" hangingPunct="0">
        <a:spcBef>
          <a:spcPct val="0"/>
        </a:spcBef>
        <a:spcAft>
          <a:spcPct val="0"/>
        </a:spcAft>
        <a:defRPr sz="4200" kern="1200">
          <a:solidFill>
            <a:schemeClr val="tx1"/>
          </a:solidFill>
          <a:latin typeface="+mj-lt"/>
          <a:ea typeface="MS PGothic" pitchFamily="34" charset="-128"/>
          <a:cs typeface="ＭＳ Ｐゴシック" charset="0"/>
        </a:defRPr>
      </a:lvl1pPr>
      <a:lvl2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2pPr>
      <a:lvl3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3pPr>
      <a:lvl4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4pPr>
      <a:lvl5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5pPr>
      <a:lvl6pPr marL="400827"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6pPr>
      <a:lvl7pPr marL="801654"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7pPr>
      <a:lvl8pPr marL="1202482"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8pPr>
      <a:lvl9pPr marL="1603309"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9pPr>
    </p:titleStyle>
    <p:bodyStyle>
      <a:lvl1pPr marL="327064" indent="-327064" algn="l" defTabSz="435622" rtl="0" eaLnBrk="0" fontAlgn="base" hangingPunct="0">
        <a:spcBef>
          <a:spcPct val="20000"/>
        </a:spcBef>
        <a:spcAft>
          <a:spcPct val="0"/>
        </a:spcAft>
        <a:buFont typeface="Arial" charset="0"/>
        <a:buChar char="•"/>
        <a:defRPr sz="3100" kern="1200">
          <a:solidFill>
            <a:schemeClr val="tx1"/>
          </a:solidFill>
          <a:latin typeface="+mn-lt"/>
          <a:ea typeface="MS PGothic" pitchFamily="34" charset="-128"/>
          <a:cs typeface="ＭＳ Ｐゴシック" charset="0"/>
        </a:defRPr>
      </a:lvl1pPr>
      <a:lvl2pPr marL="708407" indent="-271394" algn="l" defTabSz="435622" rtl="0" eaLnBrk="0" fontAlgn="base" hangingPunct="0">
        <a:spcBef>
          <a:spcPct val="20000"/>
        </a:spcBef>
        <a:spcAft>
          <a:spcPct val="0"/>
        </a:spcAft>
        <a:buFont typeface="Arial" charset="0"/>
        <a:buChar char="–"/>
        <a:defRPr sz="2600" kern="1200">
          <a:solidFill>
            <a:schemeClr val="tx1"/>
          </a:solidFill>
          <a:latin typeface="+mn-lt"/>
          <a:ea typeface="MS PGothic" pitchFamily="34" charset="-128"/>
          <a:cs typeface="+mn-cs"/>
        </a:defRPr>
      </a:lvl2pPr>
      <a:lvl3pPr marL="1089749" indent="-217115" algn="l" defTabSz="435622" rtl="0" eaLnBrk="0" fontAlgn="base" hangingPunct="0">
        <a:spcBef>
          <a:spcPct val="20000"/>
        </a:spcBef>
        <a:spcAft>
          <a:spcPct val="0"/>
        </a:spcAft>
        <a:buFont typeface="Arial" charset="0"/>
        <a:buChar char="•"/>
        <a:defRPr sz="2300" kern="1200">
          <a:solidFill>
            <a:schemeClr val="tx1"/>
          </a:solidFill>
          <a:latin typeface="+mn-lt"/>
          <a:ea typeface="MS PGothic" pitchFamily="34" charset="-128"/>
          <a:cs typeface="+mn-cs"/>
        </a:defRPr>
      </a:lvl3pPr>
      <a:lvl4pPr marL="1526763" indent="-217115" algn="l" defTabSz="435622"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1962383" indent="-217115" algn="l" defTabSz="435622"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400093" indent="-218190" algn="l" defTabSz="436381" rtl="0" eaLnBrk="1" latinLnBrk="0" hangingPunct="1">
        <a:spcBef>
          <a:spcPct val="20000"/>
        </a:spcBef>
        <a:buFont typeface="Arial"/>
        <a:buChar char="•"/>
        <a:defRPr sz="1900" kern="1200">
          <a:solidFill>
            <a:schemeClr val="tx1"/>
          </a:solidFill>
          <a:latin typeface="+mn-lt"/>
          <a:ea typeface="+mn-ea"/>
          <a:cs typeface="+mn-cs"/>
        </a:defRPr>
      </a:lvl6pPr>
      <a:lvl7pPr marL="2836474" indent="-218190" algn="l" defTabSz="436381" rtl="0" eaLnBrk="1" latinLnBrk="0" hangingPunct="1">
        <a:spcBef>
          <a:spcPct val="20000"/>
        </a:spcBef>
        <a:buFont typeface="Arial"/>
        <a:buChar char="•"/>
        <a:defRPr sz="1900" kern="1200">
          <a:solidFill>
            <a:schemeClr val="tx1"/>
          </a:solidFill>
          <a:latin typeface="+mn-lt"/>
          <a:ea typeface="+mn-ea"/>
          <a:cs typeface="+mn-cs"/>
        </a:defRPr>
      </a:lvl7pPr>
      <a:lvl8pPr marL="3272854" indent="-218190" algn="l" defTabSz="436381" rtl="0" eaLnBrk="1" latinLnBrk="0" hangingPunct="1">
        <a:spcBef>
          <a:spcPct val="20000"/>
        </a:spcBef>
        <a:buFont typeface="Arial"/>
        <a:buChar char="•"/>
        <a:defRPr sz="1900" kern="1200">
          <a:solidFill>
            <a:schemeClr val="tx1"/>
          </a:solidFill>
          <a:latin typeface="+mn-lt"/>
          <a:ea typeface="+mn-ea"/>
          <a:cs typeface="+mn-cs"/>
        </a:defRPr>
      </a:lvl8pPr>
      <a:lvl9pPr marL="3709235" indent="-218190" algn="l" defTabSz="436381" rtl="0" eaLnBrk="1" latinLnBrk="0" hangingPunct="1">
        <a:spcBef>
          <a:spcPct val="20000"/>
        </a:spcBef>
        <a:buFont typeface="Arial"/>
        <a:buChar char="•"/>
        <a:defRPr sz="1900" kern="1200">
          <a:solidFill>
            <a:schemeClr val="tx1"/>
          </a:solidFill>
          <a:latin typeface="+mn-lt"/>
          <a:ea typeface="+mn-ea"/>
          <a:cs typeface="+mn-cs"/>
        </a:defRPr>
      </a:lvl9pPr>
    </p:bodyStyle>
    <p:otherStyle>
      <a:defPPr>
        <a:defRPr lang="en-US"/>
      </a:defPPr>
      <a:lvl1pPr marL="0" algn="l" defTabSz="436381" rtl="0" eaLnBrk="1" latinLnBrk="0" hangingPunct="1">
        <a:defRPr sz="1800" kern="1200">
          <a:solidFill>
            <a:schemeClr val="tx1"/>
          </a:solidFill>
          <a:latin typeface="+mn-lt"/>
          <a:ea typeface="+mn-ea"/>
          <a:cs typeface="+mn-cs"/>
        </a:defRPr>
      </a:lvl1pPr>
      <a:lvl2pPr marL="436381" algn="l" defTabSz="436381" rtl="0" eaLnBrk="1" latinLnBrk="0" hangingPunct="1">
        <a:defRPr sz="1800" kern="1200">
          <a:solidFill>
            <a:schemeClr val="tx1"/>
          </a:solidFill>
          <a:latin typeface="+mn-lt"/>
          <a:ea typeface="+mn-ea"/>
          <a:cs typeface="+mn-cs"/>
        </a:defRPr>
      </a:lvl2pPr>
      <a:lvl3pPr marL="872761" algn="l" defTabSz="436381" rtl="0" eaLnBrk="1" latinLnBrk="0" hangingPunct="1">
        <a:defRPr sz="1800" kern="1200">
          <a:solidFill>
            <a:schemeClr val="tx1"/>
          </a:solidFill>
          <a:latin typeface="+mn-lt"/>
          <a:ea typeface="+mn-ea"/>
          <a:cs typeface="+mn-cs"/>
        </a:defRPr>
      </a:lvl3pPr>
      <a:lvl4pPr marL="1309142" algn="l" defTabSz="436381" rtl="0" eaLnBrk="1" latinLnBrk="0" hangingPunct="1">
        <a:defRPr sz="1800" kern="1200">
          <a:solidFill>
            <a:schemeClr val="tx1"/>
          </a:solidFill>
          <a:latin typeface="+mn-lt"/>
          <a:ea typeface="+mn-ea"/>
          <a:cs typeface="+mn-cs"/>
        </a:defRPr>
      </a:lvl4pPr>
      <a:lvl5pPr marL="1745523" algn="l" defTabSz="436381" rtl="0" eaLnBrk="1" latinLnBrk="0" hangingPunct="1">
        <a:defRPr sz="1800" kern="1200">
          <a:solidFill>
            <a:schemeClr val="tx1"/>
          </a:solidFill>
          <a:latin typeface="+mn-lt"/>
          <a:ea typeface="+mn-ea"/>
          <a:cs typeface="+mn-cs"/>
        </a:defRPr>
      </a:lvl5pPr>
      <a:lvl6pPr marL="2181903" algn="l" defTabSz="436381" rtl="0" eaLnBrk="1" latinLnBrk="0" hangingPunct="1">
        <a:defRPr sz="1800" kern="1200">
          <a:solidFill>
            <a:schemeClr val="tx1"/>
          </a:solidFill>
          <a:latin typeface="+mn-lt"/>
          <a:ea typeface="+mn-ea"/>
          <a:cs typeface="+mn-cs"/>
        </a:defRPr>
      </a:lvl6pPr>
      <a:lvl7pPr marL="2618284" algn="l" defTabSz="436381" rtl="0" eaLnBrk="1" latinLnBrk="0" hangingPunct="1">
        <a:defRPr sz="1800" kern="1200">
          <a:solidFill>
            <a:schemeClr val="tx1"/>
          </a:solidFill>
          <a:latin typeface="+mn-lt"/>
          <a:ea typeface="+mn-ea"/>
          <a:cs typeface="+mn-cs"/>
        </a:defRPr>
      </a:lvl7pPr>
      <a:lvl8pPr marL="3054664" algn="l" defTabSz="436381" rtl="0" eaLnBrk="1" latinLnBrk="0" hangingPunct="1">
        <a:defRPr sz="1800" kern="1200">
          <a:solidFill>
            <a:schemeClr val="tx1"/>
          </a:solidFill>
          <a:latin typeface="+mn-lt"/>
          <a:ea typeface="+mn-ea"/>
          <a:cs typeface="+mn-cs"/>
        </a:defRPr>
      </a:lvl8pPr>
      <a:lvl9pPr marL="3491045" algn="l" defTabSz="43638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75" y="-1179512"/>
            <a:ext cx="91399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9"/>
          <p:cNvSpPr txBox="1">
            <a:spLocks noChangeArrowheads="1"/>
          </p:cNvSpPr>
          <p:nvPr/>
        </p:nvSpPr>
        <p:spPr bwMode="auto">
          <a:xfrm>
            <a:off x="694915" y="-521255"/>
            <a:ext cx="7704855" cy="349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265" tIns="43632" rIns="87265" bIns="43632">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algn="ctr" defTabSz="435568" fontAlgn="base">
              <a:lnSpc>
                <a:spcPct val="81000"/>
              </a:lnSpc>
              <a:spcBef>
                <a:spcPct val="0"/>
              </a:spcBef>
              <a:spcAft>
                <a:spcPct val="0"/>
              </a:spcAft>
              <a:buClr>
                <a:srgbClr val="000000"/>
              </a:buClr>
              <a:buNone/>
              <a:defRPr/>
            </a:pPr>
            <a:r>
              <a:rPr lang="lt-LT" altLang="lt-LT" sz="2100" b="1" dirty="0">
                <a:solidFill>
                  <a:srgbClr val="000000"/>
                </a:solidFill>
                <a:latin typeface="Calibri"/>
              </a:rPr>
              <a:t>INFORMACIJA DĖL PATVIRTINTO PROJEKTŲ ATRANKOS KRITERIJAUS </a:t>
            </a:r>
            <a:endParaRPr lang="lt-LT" altLang="lt-LT" sz="2100" dirty="0">
              <a:solidFill>
                <a:srgbClr val="000000"/>
              </a:solidFill>
              <a:latin typeface="Calibri"/>
            </a:endParaRPr>
          </a:p>
        </p:txBody>
      </p:sp>
      <p:sp>
        <p:nvSpPr>
          <p:cNvPr id="15364" name="TextBox 5"/>
          <p:cNvSpPr txBox="1">
            <a:spLocks noChangeArrowheads="1"/>
          </p:cNvSpPr>
          <p:nvPr/>
        </p:nvSpPr>
        <p:spPr bwMode="auto">
          <a:xfrm>
            <a:off x="802631" y="1413636"/>
            <a:ext cx="7597139" cy="33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55" tIns="40078" rIns="80155" bIns="40078">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defTabSz="435568" fontAlgn="base">
              <a:spcBef>
                <a:spcPct val="0"/>
              </a:spcBef>
              <a:spcAft>
                <a:spcPct val="0"/>
              </a:spcAft>
              <a:buNone/>
            </a:pPr>
            <a:endParaRPr lang="en-US" altLang="lt-LT" sz="1600">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3398048536"/>
              </p:ext>
            </p:extLst>
          </p:nvPr>
        </p:nvGraphicFramePr>
        <p:xfrm>
          <a:off x="316724" y="1"/>
          <a:ext cx="8568952" cy="6268828"/>
        </p:xfrm>
        <a:graphic>
          <a:graphicData uri="http://schemas.openxmlformats.org/drawingml/2006/table">
            <a:tbl>
              <a:tblPr/>
              <a:tblGrid>
                <a:gridCol w="1944216">
                  <a:extLst>
                    <a:ext uri="{9D8B030D-6E8A-4147-A177-3AD203B41FA5}">
                      <a16:colId xmlns="" xmlns:a16="http://schemas.microsoft.com/office/drawing/2014/main" val="20000"/>
                    </a:ext>
                  </a:extLst>
                </a:gridCol>
                <a:gridCol w="6624736">
                  <a:extLst>
                    <a:ext uri="{9D8B030D-6E8A-4147-A177-3AD203B41FA5}">
                      <a16:colId xmlns="" xmlns:a16="http://schemas.microsoft.com/office/drawing/2014/main" val="20001"/>
                    </a:ext>
                  </a:extLst>
                </a:gridCol>
              </a:tblGrid>
              <a:tr h="1093742">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600" b="1" i="0" u="none"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Veiksmų programos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600" b="1" i="0" u="none"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įgyvendinimo priemonės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600" b="1" i="0" u="none"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kodas ir pavadinimas:</a:t>
                      </a:r>
                      <a:endParaRPr kumimoji="0" lang="lt-LT" altLang="lt-LT" sz="1600" b="1" i="0" u="none" strike="noStrike" cap="none" normalizeH="0" baseline="0" dirty="0">
                        <a:ln>
                          <a:noFill/>
                        </a:ln>
                        <a:solidFill>
                          <a:srgbClr val="FFFFFF"/>
                        </a:solidFill>
                        <a:effectLst/>
                        <a:latin typeface="Times New Roman" panose="02020603050405020304" pitchFamily="18" charset="0"/>
                        <a:ea typeface="MS PGothic" pitchFamily="34" charset="-128"/>
                        <a:cs typeface="Times New Roman" panose="02020603050405020304" pitchFamily="18"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defRPr/>
                      </a:pPr>
                      <a:r>
                        <a:rPr kumimoji="0" lang="lt-LT" sz="1600" b="1" i="0" u="none" strike="noStrike" kern="1200"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Nr. 08.4.2-CPVA-V-618 „Tuberkuliozės profilaktikos, diagnostikos ir gydymo paslaugų kokybės ir prieinamumo gerinimas“</a:t>
                      </a:r>
                      <a:endParaRPr kumimoji="0" lang="lt-LT" altLang="lt-LT" sz="16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txBody>
                  <a:tcPr marL="78226" marR="78226" marT="41456" marB="4145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1339525">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600" b="1" i="0" u="none" strike="noStrike" kern="1200"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Patvirtintas specialusis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600" b="1" i="0" u="none" strike="noStrike" kern="1200"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projektų atrankos kriterijus:</a:t>
                      </a: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7754" rtl="0" eaLnBrk="1" fontAlgn="auto" latinLnBrk="0" hangingPunct="1">
                        <a:lnSpc>
                          <a:spcPct val="100000"/>
                        </a:lnSpc>
                        <a:spcBef>
                          <a:spcPts val="0"/>
                        </a:spcBef>
                        <a:spcAft>
                          <a:spcPts val="0"/>
                        </a:spcAft>
                        <a:buClrTx/>
                        <a:buSzTx/>
                        <a:buFontTx/>
                        <a:buNone/>
                        <a:tabLst/>
                        <a:defRPr/>
                      </a:pPr>
                      <a:r>
                        <a:rPr lang="lt-LT" altLang="lt-LT" sz="1600" u="sng" dirty="0">
                          <a:latin typeface="Times New Roman" panose="02020603050405020304" pitchFamily="18" charset="0"/>
                          <a:cs typeface="Times New Roman" panose="02020603050405020304" pitchFamily="18" charset="0"/>
                        </a:rPr>
                        <a:t>Specialusis projektų atrankos kriterijus patvirtintas </a:t>
                      </a:r>
                      <a:r>
                        <a:rPr lang="lt-LT" sz="1600" u="sng" dirty="0" smtClean="0">
                          <a:latin typeface="Times New Roman" panose="02020603050405020304" pitchFamily="18" charset="0"/>
                          <a:cs typeface="Times New Roman" panose="02020603050405020304" pitchFamily="18" charset="0"/>
                        </a:rPr>
                        <a:t>2015 </a:t>
                      </a:r>
                      <a:r>
                        <a:rPr lang="lt-LT" sz="1600" u="sng" dirty="0">
                          <a:latin typeface="Times New Roman" panose="02020603050405020304" pitchFamily="18" charset="0"/>
                          <a:cs typeface="Times New Roman" panose="02020603050405020304" pitchFamily="18" charset="0"/>
                        </a:rPr>
                        <a:t>m. </a:t>
                      </a:r>
                      <a:r>
                        <a:rPr lang="lt-LT" sz="1600" u="sng" dirty="0" smtClean="0">
                          <a:latin typeface="Times New Roman" panose="02020603050405020304" pitchFamily="18" charset="0"/>
                          <a:cs typeface="Times New Roman" panose="02020603050405020304" pitchFamily="18" charset="0"/>
                        </a:rPr>
                        <a:t>balandžio 23 </a:t>
                      </a:r>
                      <a:r>
                        <a:rPr lang="lt-LT" sz="1600" u="sng" dirty="0">
                          <a:latin typeface="Times New Roman" panose="02020603050405020304" pitchFamily="18" charset="0"/>
                          <a:cs typeface="Times New Roman" panose="02020603050405020304" pitchFamily="18" charset="0"/>
                        </a:rPr>
                        <a:t>d.</a:t>
                      </a:r>
                      <a:r>
                        <a:rPr lang="lt-LT" sz="1600" u="sng" kern="1200" dirty="0">
                          <a:solidFill>
                            <a:schemeClr val="dk1"/>
                          </a:solidFill>
                          <a:effectLst/>
                          <a:latin typeface="Times New Roman" panose="02020603050405020304" pitchFamily="18" charset="0"/>
                          <a:ea typeface="MS PGothic" pitchFamily="34" charset="-128"/>
                          <a:cs typeface="Times New Roman" panose="02020603050405020304" pitchFamily="18" charset="0"/>
                        </a:rPr>
                        <a:t> </a:t>
                      </a:r>
                      <a:endParaRPr kumimoji="0" lang="lt-LT" altLang="lt-LT" sz="16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p>
                      <a:pPr algn="just"/>
                      <a:r>
                        <a:rPr lang="lt-LT" sz="1600" i="0" dirty="0">
                          <a:latin typeface="Times New Roman" panose="02020603050405020304" pitchFamily="18" charset="0"/>
                          <a:cs typeface="Times New Roman" panose="02020603050405020304" pitchFamily="18" charset="0"/>
                        </a:rPr>
                        <a:t>Projektai turi atitikti </a:t>
                      </a:r>
                      <a:r>
                        <a:rPr lang="lt-LT" sz="1600" i="0" kern="1200" dirty="0">
                          <a:solidFill>
                            <a:schemeClr val="dk1"/>
                          </a:solidFill>
                          <a:effectLst/>
                          <a:latin typeface="Times New Roman" panose="02020603050405020304" pitchFamily="18" charset="0"/>
                          <a:ea typeface="MS PGothic" pitchFamily="34" charset="-128"/>
                          <a:cs typeface="Times New Roman" panose="02020603050405020304" pitchFamily="18" charset="0"/>
                        </a:rPr>
                        <a:t>Sveikatos netolygumų mažinimo Lietuvoje </a:t>
                      </a:r>
                      <a:br>
                        <a:rPr lang="lt-LT" sz="1600" i="0" kern="1200" dirty="0">
                          <a:solidFill>
                            <a:schemeClr val="dk1"/>
                          </a:solidFill>
                          <a:effectLst/>
                          <a:latin typeface="Times New Roman" panose="02020603050405020304" pitchFamily="18" charset="0"/>
                          <a:ea typeface="MS PGothic" pitchFamily="34" charset="-128"/>
                          <a:cs typeface="Times New Roman" panose="02020603050405020304" pitchFamily="18" charset="0"/>
                        </a:rPr>
                      </a:br>
                      <a:r>
                        <a:rPr lang="lt-LT" sz="1600" i="0" kern="1200" dirty="0">
                          <a:solidFill>
                            <a:schemeClr val="dk1"/>
                          </a:solidFill>
                          <a:effectLst/>
                          <a:latin typeface="Times New Roman" panose="02020603050405020304" pitchFamily="18" charset="0"/>
                          <a:ea typeface="MS PGothic" pitchFamily="34" charset="-128"/>
                          <a:cs typeface="Times New Roman" panose="02020603050405020304" pitchFamily="18" charset="0"/>
                        </a:rPr>
                        <a:t>2014–2020 m. veiksmų plano, patvirtinto Lietuvos Respublikos sveikatos apsaugos ministro 2014 m. liepos 16 d. įsakymu Nr. V-815, 1 priedo ,,Tuberkuliozės profilaktikos, diagnostikos ir gydymo efektyvumo didinimo krypties aprašas“ </a:t>
                      </a:r>
                      <a:r>
                        <a:rPr lang="lt-LT" sz="1600" i="0" kern="1200" dirty="0" smtClean="0">
                          <a:solidFill>
                            <a:schemeClr val="dk1"/>
                          </a:solidFill>
                          <a:effectLst/>
                          <a:latin typeface="Times New Roman" panose="02020603050405020304" pitchFamily="18" charset="0"/>
                          <a:ea typeface="MS PGothic" pitchFamily="34" charset="-128"/>
                          <a:cs typeface="Times New Roman" panose="02020603050405020304" pitchFamily="18" charset="0"/>
                        </a:rPr>
                        <a:t>nuostatas.</a:t>
                      </a:r>
                      <a:endParaRPr lang="lt-LT" sz="1600" i="0" dirty="0">
                        <a:latin typeface="Times New Roman" panose="02020603050405020304" pitchFamily="18" charset="0"/>
                        <a:cs typeface="Times New Roman" panose="02020603050405020304" pitchFamily="18"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1"/>
                  </a:ext>
                </a:extLst>
              </a:tr>
              <a:tr h="3371996">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600" b="1" i="0" u="none" strike="noStrike" kern="1200"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Projektų atrankos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600" b="1" i="0" u="none" strike="noStrike" kern="1200"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kriterijaus vertinimo</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600" b="1" i="0" u="none" strike="noStrike" kern="1200"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aspektai ir paaiškinimas:</a:t>
                      </a: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just" defTabSz="497754" rtl="0" eaLnBrk="1" fontAlgn="auto" latinLnBrk="0" hangingPunct="1">
                        <a:lnSpc>
                          <a:spcPct val="100000"/>
                        </a:lnSpc>
                        <a:spcBef>
                          <a:spcPts val="0"/>
                        </a:spcBef>
                        <a:spcAft>
                          <a:spcPts val="0"/>
                        </a:spcAft>
                        <a:buClrTx/>
                        <a:buSzTx/>
                        <a:buFontTx/>
                        <a:buNone/>
                        <a:tabLst/>
                        <a:defRPr/>
                      </a:pPr>
                      <a:r>
                        <a:rPr lang="lt-LT" sz="1600" dirty="0" smtClean="0">
                          <a:effectLst/>
                          <a:latin typeface="Times New Roman"/>
                          <a:ea typeface="Times New Roman"/>
                        </a:rPr>
                        <a:t>Jei kreipiamasi paramos pagal priemonės Nr. 08.4.2-CPVA-V-618 </a:t>
                      </a:r>
                      <a:r>
                        <a:rPr lang="lt-LT" sz="1600" dirty="0" smtClean="0">
                          <a:effectLst/>
                          <a:latin typeface="Times New Roman"/>
                          <a:ea typeface="Times New Roman"/>
                        </a:rPr>
                        <a:t>veiklas, </a:t>
                      </a:r>
                      <a:r>
                        <a:rPr lang="lt-LT" sz="1600" dirty="0" smtClean="0">
                          <a:effectLst/>
                          <a:latin typeface="Times New Roman"/>
                          <a:ea typeface="Times New Roman"/>
                        </a:rPr>
                        <a:t>vertinama, ar projekto veiklos ir pareiškėjai yra numatyti </a:t>
                      </a:r>
                      <a:r>
                        <a:rPr lang="lt-LT" sz="1600" spc="15" dirty="0" smtClean="0">
                          <a:effectLst/>
                          <a:latin typeface="Times New Roman"/>
                          <a:ea typeface="Times New Roman"/>
                        </a:rPr>
                        <a:t>Tuberkuliozės profilaktikos, diagnostikos ir gydymo efektyvumo </a:t>
                      </a:r>
                      <a:r>
                        <a:rPr lang="lt-LT" sz="1600" spc="40" dirty="0" smtClean="0">
                          <a:effectLst/>
                          <a:latin typeface="Times New Roman"/>
                          <a:ea typeface="Times New Roman"/>
                        </a:rPr>
                        <a:t>didinimo krypties aprašo</a:t>
                      </a:r>
                      <a:r>
                        <a:rPr lang="lt-LT" sz="1600" i="1" dirty="0" smtClean="0">
                          <a:effectLst/>
                          <a:latin typeface="Times New Roman"/>
                          <a:ea typeface="Times New Roman"/>
                        </a:rPr>
                        <a:t> </a:t>
                      </a:r>
                      <a:r>
                        <a:rPr lang="lt-LT" sz="1600" dirty="0" smtClean="0">
                          <a:effectLst/>
                          <a:latin typeface="Times New Roman"/>
                          <a:ea typeface="Times New Roman"/>
                        </a:rPr>
                        <a:t>23.1, 23.2, 23.3, 23.13, 23.14, 23.15 papunkčiuose.</a:t>
                      </a:r>
                      <a:endParaRPr lang="lt-LT" sz="1600" b="0" i="0" u="none" strike="noStrike" kern="1200" baseline="0" dirty="0">
                        <a:solidFill>
                          <a:schemeClr val="tx1"/>
                        </a:solidFill>
                        <a:latin typeface="Times New Roman" panose="02020603050405020304" pitchFamily="18" charset="0"/>
                        <a:ea typeface="MS PGothic" pitchFamily="34" charset="-128"/>
                        <a:cs typeface="Times New Roman" panose="02020603050405020304" pitchFamily="18"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4164188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75" y="-1179512"/>
            <a:ext cx="91399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9"/>
          <p:cNvSpPr txBox="1">
            <a:spLocks noChangeArrowheads="1"/>
          </p:cNvSpPr>
          <p:nvPr/>
        </p:nvSpPr>
        <p:spPr bwMode="auto">
          <a:xfrm>
            <a:off x="694915" y="-521255"/>
            <a:ext cx="7704855" cy="349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265" tIns="43632" rIns="87265" bIns="43632">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algn="ctr" defTabSz="435568" fontAlgn="base">
              <a:lnSpc>
                <a:spcPct val="81000"/>
              </a:lnSpc>
              <a:spcBef>
                <a:spcPct val="0"/>
              </a:spcBef>
              <a:spcAft>
                <a:spcPct val="0"/>
              </a:spcAft>
              <a:buClr>
                <a:srgbClr val="000000"/>
              </a:buClr>
              <a:buNone/>
              <a:defRPr/>
            </a:pPr>
            <a:r>
              <a:rPr lang="lt-LT" altLang="lt-LT" sz="2100" b="1" dirty="0">
                <a:solidFill>
                  <a:srgbClr val="000000"/>
                </a:solidFill>
                <a:latin typeface="Calibri"/>
              </a:rPr>
              <a:t>INFORMACIJA DĖL PATVIRTINTO PROJEKTŲ ATRANKOS KRITERIJAUS </a:t>
            </a:r>
            <a:endParaRPr lang="lt-LT" altLang="lt-LT" sz="2100" dirty="0">
              <a:solidFill>
                <a:srgbClr val="000000"/>
              </a:solidFill>
              <a:latin typeface="Calibri"/>
            </a:endParaRPr>
          </a:p>
        </p:txBody>
      </p:sp>
      <p:sp>
        <p:nvSpPr>
          <p:cNvPr id="15364" name="TextBox 5"/>
          <p:cNvSpPr txBox="1">
            <a:spLocks noChangeArrowheads="1"/>
          </p:cNvSpPr>
          <p:nvPr/>
        </p:nvSpPr>
        <p:spPr bwMode="auto">
          <a:xfrm>
            <a:off x="802631" y="1413636"/>
            <a:ext cx="7597139" cy="33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55" tIns="40078" rIns="80155" bIns="40078">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defTabSz="435568" fontAlgn="base">
              <a:spcBef>
                <a:spcPct val="0"/>
              </a:spcBef>
              <a:spcAft>
                <a:spcPct val="0"/>
              </a:spcAft>
              <a:buNone/>
            </a:pPr>
            <a:endParaRPr lang="en-US" altLang="lt-LT" sz="1600">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1134906785"/>
              </p:ext>
            </p:extLst>
          </p:nvPr>
        </p:nvGraphicFramePr>
        <p:xfrm>
          <a:off x="316724" y="3"/>
          <a:ext cx="8568952" cy="6073809"/>
        </p:xfrm>
        <a:graphic>
          <a:graphicData uri="http://schemas.openxmlformats.org/drawingml/2006/table">
            <a:tbl>
              <a:tblPr/>
              <a:tblGrid>
                <a:gridCol w="1944216">
                  <a:extLst>
                    <a:ext uri="{9D8B030D-6E8A-4147-A177-3AD203B41FA5}">
                      <a16:colId xmlns="" xmlns:a16="http://schemas.microsoft.com/office/drawing/2014/main" val="20000"/>
                    </a:ext>
                  </a:extLst>
                </a:gridCol>
                <a:gridCol w="6624736">
                  <a:extLst>
                    <a:ext uri="{9D8B030D-6E8A-4147-A177-3AD203B41FA5}">
                      <a16:colId xmlns="" xmlns:a16="http://schemas.microsoft.com/office/drawing/2014/main" val="20001"/>
                    </a:ext>
                  </a:extLst>
                </a:gridCol>
              </a:tblGrid>
              <a:tr h="595797">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400" b="1" i="0" u="none"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Veiksmų programos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400" b="1" i="0" u="none"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įgyvendinimo priemonės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400" b="1" i="0" u="none"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kodas ir pavadinimas:</a:t>
                      </a:r>
                      <a:endParaRPr kumimoji="0" lang="lt-LT" altLang="lt-LT" sz="1400" b="1" i="0" u="none" strike="noStrike" cap="none" normalizeH="0" baseline="0" dirty="0">
                        <a:ln>
                          <a:noFill/>
                        </a:ln>
                        <a:solidFill>
                          <a:srgbClr val="FFFFFF"/>
                        </a:solidFill>
                        <a:effectLst/>
                        <a:latin typeface="Times New Roman" panose="02020603050405020304" pitchFamily="18" charset="0"/>
                        <a:ea typeface="MS PGothic" pitchFamily="34" charset="-128"/>
                        <a:cs typeface="Times New Roman" panose="02020603050405020304" pitchFamily="18"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defRPr/>
                      </a:pPr>
                      <a:r>
                        <a:rPr kumimoji="0" lang="lt-LT" sz="1400" b="1" i="0" u="none" strike="noStrike" kern="1200"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Nr. 08.4.2-CPVA-V-618 „Tuberkuliozės profilaktikos, diagnostikos ir gydymo paslaugų kokybės ir prieinamumo gerinimas“</a:t>
                      </a: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pP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txBody>
                  <a:tcPr marL="78226" marR="78226" marT="41456" marB="4145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5137457">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defRPr/>
                      </a:pPr>
                      <a:r>
                        <a:rPr kumimoji="0" lang="lt-LT" altLang="lt-LT" sz="1400" b="1" i="0" u="none" strike="noStrike" kern="1200" cap="none" spc="0" normalizeH="0" baseline="0" noProof="0" dirty="0">
                          <a:ln>
                            <a:noFill/>
                          </a:ln>
                          <a:solidFill>
                            <a:srgbClr val="000000"/>
                          </a:solidFill>
                          <a:effectLst/>
                          <a:uLnTx/>
                          <a:uFillTx/>
                          <a:latin typeface="Times New Roman" panose="02020603050405020304" pitchFamily="18" charset="0"/>
                          <a:ea typeface="MS PGothic" pitchFamily="34" charset="-128"/>
                          <a:cs typeface="Times New Roman" panose="02020603050405020304" pitchFamily="18" charset="0"/>
                        </a:rPr>
                        <a:t>Strateginio planavimo dokumento pakeitimo paaiškinimas:</a:t>
                      </a:r>
                      <a:endParaRPr kumimoji="0" lang="lt-LT" altLang="lt-LT" sz="1400" b="1" i="0" u="none" strike="noStrike" kern="1200"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defRPr/>
                      </a:pPr>
                      <a:r>
                        <a:rPr kumimoji="0" lang="lt-L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Stebėsenos komitetas informuojamas, kad </a:t>
                      </a:r>
                      <a:r>
                        <a:rPr kumimoji="0" lang="lt-LT" sz="1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patikslinamos</a:t>
                      </a:r>
                      <a:r>
                        <a:rPr kumimoji="0" lang="lt-L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Sveikatos netolygumų mažinimo veiksmų plano 1 priedo </a:t>
                      </a:r>
                      <a:r>
                        <a:rPr lang="lt-LT" sz="14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23.13</a:t>
                      </a:r>
                      <a:r>
                        <a:rPr lang="lt-LT" sz="14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kumimoji="0" lang="lt-LT" sz="1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papunkčio nuostatos</a:t>
                      </a:r>
                      <a:r>
                        <a:rPr kumimoji="0" lang="lt-L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lt-LT" sz="1400" b="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išplečiama </a:t>
                      </a:r>
                      <a:r>
                        <a:rPr lang="lt-LT" sz="14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23.13.1</a:t>
                      </a:r>
                      <a:r>
                        <a:rPr lang="lt-LT" sz="1400" b="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ir </a:t>
                      </a:r>
                      <a:r>
                        <a:rPr lang="lt-LT" sz="14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23.13.2</a:t>
                      </a:r>
                      <a:r>
                        <a:rPr lang="lt-LT" sz="1400" b="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papunkčiuose aprašytų veiklų apimtis, </a:t>
                      </a:r>
                      <a:r>
                        <a:rPr lang="lt-LT" sz="14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siekiant efektyviau administruoti                          2014–2020 m. ES fondų investicijas ir ne tik atnaujinti, bet išplėsti planuojamų parengti TB mokomųjų rekomendacijų (metodikų) panaudojimo galimybes, pritaikant jas ne tik TB specialistų mokymams, bet panaudojant jas kaip metodinę medžiagą TB profilaktikos, diagnostikos ir gydymo protokolų rengimams:</a:t>
                      </a:r>
                      <a:endParaRPr lang="lt-LT" sz="1400" b="0"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p>
                      <a:pPr algn="just"/>
                      <a:r>
                        <a:rPr lang="lt-LT" sz="14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,,23.13. Siekiant užtikrinti vienodą ir kokybišką tuberkuliozės diagnostiką bei gydymą Lietuvoje:</a:t>
                      </a:r>
                    </a:p>
                    <a:p>
                      <a:pPr algn="just"/>
                      <a:r>
                        <a:rPr lang="lt-LT" sz="14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23.13.1. parengti nacionalines suaugusiųjų TB diagnostikos ir gydymo </a:t>
                      </a:r>
                      <a:r>
                        <a:rPr lang="lt-LT" sz="14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metodikas</a:t>
                      </a:r>
                      <a:r>
                        <a:rPr lang="lt-LT" sz="14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400" b="1"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rekomendacijas, kaip mokomąsias priemones, gydytojams ir kitiems specialistams (pvz., TB laboratorinės diagnostikos rekomendacijos laboratorijų specialistams, vaistams atsparios TB gydymo rekomendacijos ir kt.)</a:t>
                      </a:r>
                      <a:r>
                        <a:rPr lang="lt-LT" sz="14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Vykdytojai: Vilniaus universitetas, Lietuvos sveikatos mokslų universitetas, Lietuvos pulmonologų draugija, Lietuvos pulmonologų ir alergologų draugija, Lietuvos bendrosios praktikos gydytojų draugija, Lietuvos slaugos specialistų draugija;</a:t>
                      </a:r>
                    </a:p>
                    <a:p>
                      <a:pPr algn="just"/>
                      <a:r>
                        <a:rPr lang="lt-LT" sz="14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23.13.2. parengti nacionalines vaikų TB diagnostikos ir gydymo </a:t>
                      </a:r>
                      <a:r>
                        <a:rPr lang="lt-LT" sz="14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metodikas</a:t>
                      </a:r>
                      <a:r>
                        <a:rPr lang="lt-LT" sz="14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400" b="1"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rekomendacijas, kaip mokomąsias priemones, gydytojams ir kitiems specialistams.</a:t>
                      </a:r>
                      <a:r>
                        <a:rPr lang="lt-LT" sz="14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Vykdytojai: Vilniaus universitetas, Lietuvos sveikatos mokslų universitetas, Lietuvos vaikų pulmonologų draugija, Lietuvos pediatrų draugija, Lietuvos bendrosios praktikos gydytojų draugija.“</a:t>
                      </a:r>
                      <a:endParaRPr lang="lt-LT" sz="14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17878680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862</TotalTime>
  <Words>346</Words>
  <Application>Microsoft Office PowerPoint</Application>
  <PresentationFormat>Demonstracija ekrane (4:3)</PresentationFormat>
  <Paragraphs>23</Paragraphs>
  <Slides>2</Slides>
  <Notes>0</Notes>
  <HiddenSlides>0</HiddenSlides>
  <MMClips>0</MMClips>
  <ScaleCrop>false</ScaleCrop>
  <HeadingPairs>
    <vt:vector size="4" baseType="variant">
      <vt:variant>
        <vt:lpstr>Tema</vt:lpstr>
      </vt:variant>
      <vt:variant>
        <vt:i4>1</vt:i4>
      </vt:variant>
      <vt:variant>
        <vt:lpstr>Skaidrių pavadinimai</vt:lpstr>
      </vt:variant>
      <vt:variant>
        <vt:i4>2</vt:i4>
      </vt:variant>
    </vt:vector>
  </HeadingPairs>
  <TitlesOfParts>
    <vt:vector size="3" baseType="lpstr">
      <vt:lpstr>1_Office Theme</vt:lpstr>
      <vt:lpstr>PowerPoint pristatymas</vt:lpstr>
      <vt:lpstr>PowerPoint pristatymas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pristatymas</dc:title>
  <dc:creator>Gabija Ramšaitė</dc:creator>
  <cp:lastModifiedBy>Banga Vaitkutė</cp:lastModifiedBy>
  <cp:revision>71</cp:revision>
  <cp:lastPrinted>2017-03-24T10:50:16Z</cp:lastPrinted>
  <dcterms:created xsi:type="dcterms:W3CDTF">2016-10-10T13:13:39Z</dcterms:created>
  <dcterms:modified xsi:type="dcterms:W3CDTF">2018-08-22T05:59:01Z</dcterms:modified>
</cp:coreProperties>
</file>