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1" r:id="rId2"/>
    <p:sldId id="263" r:id="rId3"/>
  </p:sldIdLst>
  <p:sldSz cx="9144000" cy="6858000" type="screen4x3"/>
  <p:notesSz cx="6797675" cy="9926638"/>
  <p:defaultTextStyle>
    <a:defPPr>
      <a:defRPr lang="lt-L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anga Vaitkutė" initials="BV" lastIdx="5" clrIdx="0"/>
  <p:cmAuthor id="1" name="Sandra Jarašiūnienė" initials="SJ" lastIdx="1" clrIdx="1">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18" d="100"/>
          <a:sy n="118" d="100"/>
        </p:scale>
        <p:origin x="-1482" y="-94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1" y="3886200"/>
            <a:ext cx="6400800" cy="1752600"/>
          </a:xfrm>
        </p:spPr>
        <p:txBody>
          <a:bodyPr/>
          <a:lstStyle>
            <a:lvl1pPr marL="0" indent="0" algn="ctr">
              <a:buNone/>
              <a:defRPr>
                <a:solidFill>
                  <a:schemeClr val="tx1">
                    <a:tint val="75000"/>
                  </a:schemeClr>
                </a:solidFill>
              </a:defRPr>
            </a:lvl1pPr>
            <a:lvl2pPr marL="436381" indent="0" algn="ctr">
              <a:buNone/>
              <a:defRPr>
                <a:solidFill>
                  <a:schemeClr val="tx1">
                    <a:tint val="75000"/>
                  </a:schemeClr>
                </a:solidFill>
              </a:defRPr>
            </a:lvl2pPr>
            <a:lvl3pPr marL="872761" indent="0" algn="ctr">
              <a:buNone/>
              <a:defRPr>
                <a:solidFill>
                  <a:schemeClr val="tx1">
                    <a:tint val="75000"/>
                  </a:schemeClr>
                </a:solidFill>
              </a:defRPr>
            </a:lvl3pPr>
            <a:lvl4pPr marL="1309142" indent="0" algn="ctr">
              <a:buNone/>
              <a:defRPr>
                <a:solidFill>
                  <a:schemeClr val="tx1">
                    <a:tint val="75000"/>
                  </a:schemeClr>
                </a:solidFill>
              </a:defRPr>
            </a:lvl4pPr>
            <a:lvl5pPr marL="1745523" indent="0" algn="ctr">
              <a:buNone/>
              <a:defRPr>
                <a:solidFill>
                  <a:schemeClr val="tx1">
                    <a:tint val="75000"/>
                  </a:schemeClr>
                </a:solidFill>
              </a:defRPr>
            </a:lvl5pPr>
            <a:lvl6pPr marL="2181903" indent="0" algn="ctr">
              <a:buNone/>
              <a:defRPr>
                <a:solidFill>
                  <a:schemeClr val="tx1">
                    <a:tint val="75000"/>
                  </a:schemeClr>
                </a:solidFill>
              </a:defRPr>
            </a:lvl6pPr>
            <a:lvl7pPr marL="2618284" indent="0" algn="ctr">
              <a:buNone/>
              <a:defRPr>
                <a:solidFill>
                  <a:schemeClr val="tx1">
                    <a:tint val="75000"/>
                  </a:schemeClr>
                </a:solidFill>
              </a:defRPr>
            </a:lvl7pPr>
            <a:lvl8pPr marL="3054664" indent="0" algn="ctr">
              <a:buNone/>
              <a:defRPr>
                <a:solidFill>
                  <a:schemeClr val="tx1">
                    <a:tint val="75000"/>
                  </a:schemeClr>
                </a:solidFill>
              </a:defRPr>
            </a:lvl8pPr>
            <a:lvl9pPr marL="3491045"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2212443E-7FCC-4114-ADA9-C672BA0D6F7E}" type="datetimeFigureOut">
              <a:rPr lang="en-US" altLang="lt-LT"/>
              <a:pPr>
                <a:defRPr/>
              </a:pPr>
              <a:t>8/21/2018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4194148E-7392-450E-B0E9-86E597138E9D}" type="slidenum">
              <a:rPr lang="en-US" altLang="lt-LT"/>
              <a:pPr>
                <a:defRPr/>
              </a:pPr>
              <a:t>‹#›</a:t>
            </a:fld>
            <a:endParaRPr lang="en-US" altLang="lt-LT"/>
          </a:p>
        </p:txBody>
      </p:sp>
    </p:spTree>
    <p:extLst>
      <p:ext uri="{BB962C8B-B14F-4D97-AF65-F5344CB8AC3E}">
        <p14:creationId xmlns:p14="http://schemas.microsoft.com/office/powerpoint/2010/main" val="38020140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29EE6A5E-3397-4FF3-BDE6-51DB034DB48B}" type="datetimeFigureOut">
              <a:rPr lang="en-US" altLang="lt-LT"/>
              <a:pPr>
                <a:defRPr/>
              </a:pPr>
              <a:t>8/21/2018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39F1EBE1-2E94-4E47-ACE3-C1C8248DA570}" type="slidenum">
              <a:rPr lang="en-US" altLang="lt-LT"/>
              <a:pPr>
                <a:defRPr/>
              </a:pPr>
              <a:t>‹#›</a:t>
            </a:fld>
            <a:endParaRPr lang="en-US" altLang="lt-LT"/>
          </a:p>
        </p:txBody>
      </p:sp>
    </p:spTree>
    <p:extLst>
      <p:ext uri="{BB962C8B-B14F-4D97-AF65-F5344CB8AC3E}">
        <p14:creationId xmlns:p14="http://schemas.microsoft.com/office/powerpoint/2010/main" val="39699002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9"/>
            <a:ext cx="222885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95301" y="274639"/>
            <a:ext cx="653415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EB5E8E1-19AA-45A4-8F9E-F89D8FD0C577}" type="datetimeFigureOut">
              <a:rPr lang="en-US" altLang="lt-LT"/>
              <a:pPr>
                <a:defRPr/>
              </a:pPr>
              <a:t>8/21/2018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494541D-0EBA-4447-8DCF-AC4B1D0CEDF0}" type="slidenum">
              <a:rPr lang="en-US" altLang="lt-LT"/>
              <a:pPr>
                <a:defRPr/>
              </a:pPr>
              <a:t>‹#›</a:t>
            </a:fld>
            <a:endParaRPr lang="en-US" altLang="lt-LT"/>
          </a:p>
        </p:txBody>
      </p:sp>
    </p:spTree>
    <p:extLst>
      <p:ext uri="{BB962C8B-B14F-4D97-AF65-F5344CB8AC3E}">
        <p14:creationId xmlns:p14="http://schemas.microsoft.com/office/powerpoint/2010/main" val="15127686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6C0864B-7E48-4E3D-AA3B-8FDD2EEAB0AD}" type="datetimeFigureOut">
              <a:rPr lang="en-US" altLang="lt-LT"/>
              <a:pPr>
                <a:defRPr/>
              </a:pPr>
              <a:t>8/21/2018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86B67AB-B2DC-4CAC-A406-708225AA0B9E}" type="slidenum">
              <a:rPr lang="en-US" altLang="lt-LT"/>
              <a:pPr>
                <a:defRPr/>
              </a:pPr>
              <a:t>‹#›</a:t>
            </a:fld>
            <a:endParaRPr lang="en-US" altLang="lt-LT"/>
          </a:p>
        </p:txBody>
      </p:sp>
    </p:spTree>
    <p:extLst>
      <p:ext uri="{BB962C8B-B14F-4D97-AF65-F5344CB8AC3E}">
        <p14:creationId xmlns:p14="http://schemas.microsoft.com/office/powerpoint/2010/main" val="1932759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3900" b="1" cap="all"/>
            </a:lvl1pPr>
          </a:lstStyle>
          <a:p>
            <a:r>
              <a:rPr lang="en-US"/>
              <a:t>Click to edit Master title style</a:t>
            </a:r>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1900">
                <a:solidFill>
                  <a:schemeClr val="tx1">
                    <a:tint val="75000"/>
                  </a:schemeClr>
                </a:solidFill>
              </a:defRPr>
            </a:lvl1pPr>
            <a:lvl2pPr marL="436381" indent="0">
              <a:buNone/>
              <a:defRPr sz="1800">
                <a:solidFill>
                  <a:schemeClr val="tx1">
                    <a:tint val="75000"/>
                  </a:schemeClr>
                </a:solidFill>
              </a:defRPr>
            </a:lvl2pPr>
            <a:lvl3pPr marL="872761" indent="0">
              <a:buNone/>
              <a:defRPr sz="1500">
                <a:solidFill>
                  <a:schemeClr val="tx1">
                    <a:tint val="75000"/>
                  </a:schemeClr>
                </a:solidFill>
              </a:defRPr>
            </a:lvl3pPr>
            <a:lvl4pPr marL="1309142" indent="0">
              <a:buNone/>
              <a:defRPr sz="1300">
                <a:solidFill>
                  <a:schemeClr val="tx1">
                    <a:tint val="75000"/>
                  </a:schemeClr>
                </a:solidFill>
              </a:defRPr>
            </a:lvl4pPr>
            <a:lvl5pPr marL="1745523" indent="0">
              <a:buNone/>
              <a:defRPr sz="1300">
                <a:solidFill>
                  <a:schemeClr val="tx1">
                    <a:tint val="75000"/>
                  </a:schemeClr>
                </a:solidFill>
              </a:defRPr>
            </a:lvl5pPr>
            <a:lvl6pPr marL="2181903" indent="0">
              <a:buNone/>
              <a:defRPr sz="1300">
                <a:solidFill>
                  <a:schemeClr val="tx1">
                    <a:tint val="75000"/>
                  </a:schemeClr>
                </a:solidFill>
              </a:defRPr>
            </a:lvl6pPr>
            <a:lvl7pPr marL="2618284" indent="0">
              <a:buNone/>
              <a:defRPr sz="1300">
                <a:solidFill>
                  <a:schemeClr val="tx1">
                    <a:tint val="75000"/>
                  </a:schemeClr>
                </a:solidFill>
              </a:defRPr>
            </a:lvl7pPr>
            <a:lvl8pPr marL="3054664" indent="0">
              <a:buNone/>
              <a:defRPr sz="1300">
                <a:solidFill>
                  <a:schemeClr val="tx1">
                    <a:tint val="75000"/>
                  </a:schemeClr>
                </a:solidFill>
              </a:defRPr>
            </a:lvl8pPr>
            <a:lvl9pPr marL="3491045" indent="0">
              <a:buNone/>
              <a:defRPr sz="1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63878C94-2983-40FA-903E-748EFCECFCF5}" type="datetimeFigureOut">
              <a:rPr lang="en-US" altLang="lt-LT"/>
              <a:pPr>
                <a:defRPr/>
              </a:pPr>
              <a:t>8/21/2018</a:t>
            </a:fld>
            <a:endParaRPr lang="en-US" altLang="lt-LT"/>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pPr>
              <a:defRPr/>
            </a:pPr>
            <a:fld id="{0AE50875-E2BE-4DD7-B2FC-0F46292E5434}" type="slidenum">
              <a:rPr lang="en-US" altLang="lt-LT"/>
              <a:pPr>
                <a:defRPr/>
              </a:pPr>
              <a:t>‹#›</a:t>
            </a:fld>
            <a:endParaRPr lang="en-US" altLang="lt-LT"/>
          </a:p>
        </p:txBody>
      </p:sp>
    </p:spTree>
    <p:extLst>
      <p:ext uri="{BB962C8B-B14F-4D97-AF65-F5344CB8AC3E}">
        <p14:creationId xmlns:p14="http://schemas.microsoft.com/office/powerpoint/2010/main" val="2384675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95301" y="1600202"/>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029200" y="1600202"/>
            <a:ext cx="4381500" cy="4525963"/>
          </a:xfrm>
        </p:spPr>
        <p:txBody>
          <a:bodyPr/>
          <a:lstStyle>
            <a:lvl1pPr>
              <a:defRPr sz="2600"/>
            </a:lvl1pPr>
            <a:lvl2pPr>
              <a:defRPr sz="2300"/>
            </a:lvl2pPr>
            <a:lvl3pPr>
              <a:defRPr sz="19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817CC9C-18A4-4D7B-9E3D-783401F740DF}" type="datetimeFigureOut">
              <a:rPr lang="en-US" altLang="lt-LT"/>
              <a:pPr>
                <a:defRPr/>
              </a:pPr>
              <a:t>8/21/2018</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8ED36435-2F55-42B6-9576-3CD6FDCCAF7D}" type="slidenum">
              <a:rPr lang="en-US" altLang="lt-LT"/>
              <a:pPr>
                <a:defRPr/>
              </a:pPr>
              <a:t>‹#›</a:t>
            </a:fld>
            <a:endParaRPr lang="en-US" altLang="lt-LT"/>
          </a:p>
        </p:txBody>
      </p:sp>
    </p:spTree>
    <p:extLst>
      <p:ext uri="{BB962C8B-B14F-4D97-AF65-F5344CB8AC3E}">
        <p14:creationId xmlns:p14="http://schemas.microsoft.com/office/powerpoint/2010/main" val="3527567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9"/>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4"/>
            <a:ext cx="4040188" cy="639762"/>
          </a:xfrm>
        </p:spPr>
        <p:txBody>
          <a:bodyPr anchor="b"/>
          <a:lstStyle>
            <a:lvl1pPr marL="0" indent="0">
              <a:buNone/>
              <a:defRPr sz="2300" b="1"/>
            </a:lvl1pPr>
            <a:lvl2pPr marL="436381" indent="0">
              <a:buNone/>
              <a:defRPr sz="1900" b="1"/>
            </a:lvl2pPr>
            <a:lvl3pPr marL="872761" indent="0">
              <a:buNone/>
              <a:defRPr sz="1800" b="1"/>
            </a:lvl3pPr>
            <a:lvl4pPr marL="1309142" indent="0">
              <a:buNone/>
              <a:defRPr sz="1500" b="1"/>
            </a:lvl4pPr>
            <a:lvl5pPr marL="1745523" indent="0">
              <a:buNone/>
              <a:defRPr sz="1500" b="1"/>
            </a:lvl5pPr>
            <a:lvl6pPr marL="2181903" indent="0">
              <a:buNone/>
              <a:defRPr sz="1500" b="1"/>
            </a:lvl6pPr>
            <a:lvl7pPr marL="2618284" indent="0">
              <a:buNone/>
              <a:defRPr sz="1500" b="1"/>
            </a:lvl7pPr>
            <a:lvl8pPr marL="3054664" indent="0">
              <a:buNone/>
              <a:defRPr sz="1500" b="1"/>
            </a:lvl8pPr>
            <a:lvl9pPr marL="3491045" indent="0">
              <a:buNone/>
              <a:defRPr sz="1500" b="1"/>
            </a:lvl9pPr>
          </a:lstStyle>
          <a:p>
            <a:pPr lvl="0"/>
            <a:r>
              <a:rPr lang="en-US"/>
              <a:t>Click to edit Master text styles</a:t>
            </a:r>
          </a:p>
        </p:txBody>
      </p:sp>
      <p:sp>
        <p:nvSpPr>
          <p:cNvPr id="4" name="Content Placeholder 3"/>
          <p:cNvSpPr>
            <a:spLocks noGrp="1"/>
          </p:cNvSpPr>
          <p:nvPr>
            <p:ph sz="half" idx="2"/>
          </p:nvPr>
        </p:nvSpPr>
        <p:spPr>
          <a:xfrm>
            <a:off x="457200" y="2174876"/>
            <a:ext cx="4040188"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4"/>
            <a:ext cx="4041775" cy="639762"/>
          </a:xfrm>
        </p:spPr>
        <p:txBody>
          <a:bodyPr anchor="b"/>
          <a:lstStyle>
            <a:lvl1pPr marL="0" indent="0">
              <a:buNone/>
              <a:defRPr sz="2300" b="1"/>
            </a:lvl1pPr>
            <a:lvl2pPr marL="436381" indent="0">
              <a:buNone/>
              <a:defRPr sz="1900" b="1"/>
            </a:lvl2pPr>
            <a:lvl3pPr marL="872761" indent="0">
              <a:buNone/>
              <a:defRPr sz="1800" b="1"/>
            </a:lvl3pPr>
            <a:lvl4pPr marL="1309142" indent="0">
              <a:buNone/>
              <a:defRPr sz="1500" b="1"/>
            </a:lvl4pPr>
            <a:lvl5pPr marL="1745523" indent="0">
              <a:buNone/>
              <a:defRPr sz="1500" b="1"/>
            </a:lvl5pPr>
            <a:lvl6pPr marL="2181903" indent="0">
              <a:buNone/>
              <a:defRPr sz="1500" b="1"/>
            </a:lvl6pPr>
            <a:lvl7pPr marL="2618284" indent="0">
              <a:buNone/>
              <a:defRPr sz="1500" b="1"/>
            </a:lvl7pPr>
            <a:lvl8pPr marL="3054664" indent="0">
              <a:buNone/>
              <a:defRPr sz="1500" b="1"/>
            </a:lvl8pPr>
            <a:lvl9pPr marL="3491045" indent="0">
              <a:buNone/>
              <a:defRPr sz="1500" b="1"/>
            </a:lvl9pPr>
          </a:lstStyle>
          <a:p>
            <a:pPr lvl="0"/>
            <a:r>
              <a:rPr lang="en-US"/>
              <a:t>Click to edit Master text styles</a:t>
            </a:r>
          </a:p>
        </p:txBody>
      </p:sp>
      <p:sp>
        <p:nvSpPr>
          <p:cNvPr id="6" name="Content Placeholder 5"/>
          <p:cNvSpPr>
            <a:spLocks noGrp="1"/>
          </p:cNvSpPr>
          <p:nvPr>
            <p:ph sz="quarter" idx="4"/>
          </p:nvPr>
        </p:nvSpPr>
        <p:spPr>
          <a:xfrm>
            <a:off x="4645026" y="2174876"/>
            <a:ext cx="4041775" cy="3951288"/>
          </a:xfrm>
        </p:spPr>
        <p:txBody>
          <a:bodyPr/>
          <a:lstStyle>
            <a:lvl1pPr>
              <a:defRPr sz="2300"/>
            </a:lvl1pPr>
            <a:lvl2pPr>
              <a:defRPr sz="19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52F460A3-6DDC-4FCD-88F2-5196F4F342E7}" type="datetimeFigureOut">
              <a:rPr lang="en-US" altLang="lt-LT"/>
              <a:pPr>
                <a:defRPr/>
              </a:pPr>
              <a:t>8/21/2018</a:t>
            </a:fld>
            <a:endParaRPr lang="en-US" altLang="lt-LT"/>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pPr>
              <a:defRPr/>
            </a:pPr>
            <a:fld id="{F90E70EB-588F-4A45-B918-67FA93A74F9F}" type="slidenum">
              <a:rPr lang="en-US" altLang="lt-LT"/>
              <a:pPr>
                <a:defRPr/>
              </a:pPr>
              <a:t>‹#›</a:t>
            </a:fld>
            <a:endParaRPr lang="en-US" altLang="lt-LT"/>
          </a:p>
        </p:txBody>
      </p:sp>
    </p:spTree>
    <p:extLst>
      <p:ext uri="{BB962C8B-B14F-4D97-AF65-F5344CB8AC3E}">
        <p14:creationId xmlns:p14="http://schemas.microsoft.com/office/powerpoint/2010/main" val="3832630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3743F37E-751B-4E11-ACA4-88ED663B5FF7}" type="datetimeFigureOut">
              <a:rPr lang="en-US" altLang="lt-LT"/>
              <a:pPr>
                <a:defRPr/>
              </a:pPr>
              <a:t>8/21/2018</a:t>
            </a:fld>
            <a:endParaRPr lang="en-US" altLang="lt-LT"/>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pPr>
              <a:defRPr/>
            </a:pPr>
            <a:fld id="{67D19AD6-DB6C-454E-9715-0FDCCD38DC3E}" type="slidenum">
              <a:rPr lang="en-US" altLang="lt-LT"/>
              <a:pPr>
                <a:defRPr/>
              </a:pPr>
              <a:t>‹#›</a:t>
            </a:fld>
            <a:endParaRPr lang="en-US" altLang="lt-LT"/>
          </a:p>
        </p:txBody>
      </p:sp>
    </p:spTree>
    <p:extLst>
      <p:ext uri="{BB962C8B-B14F-4D97-AF65-F5344CB8AC3E}">
        <p14:creationId xmlns:p14="http://schemas.microsoft.com/office/powerpoint/2010/main" val="19785274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798BD68-1006-469C-8ABB-732423552B13}" type="datetimeFigureOut">
              <a:rPr lang="en-US" altLang="lt-LT"/>
              <a:pPr>
                <a:defRPr/>
              </a:pPr>
              <a:t>8/21/2018</a:t>
            </a:fld>
            <a:endParaRPr lang="en-US" altLang="lt-LT"/>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pPr>
              <a:defRPr/>
            </a:pPr>
            <a:fld id="{5B1B0FF0-C141-4FE7-905E-46D02B83D546}" type="slidenum">
              <a:rPr lang="en-US" altLang="lt-LT"/>
              <a:pPr>
                <a:defRPr/>
              </a:pPr>
              <a:t>‹#›</a:t>
            </a:fld>
            <a:endParaRPr lang="en-US" altLang="lt-LT"/>
          </a:p>
        </p:txBody>
      </p:sp>
    </p:spTree>
    <p:extLst>
      <p:ext uri="{BB962C8B-B14F-4D97-AF65-F5344CB8AC3E}">
        <p14:creationId xmlns:p14="http://schemas.microsoft.com/office/powerpoint/2010/main" val="27478967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4" cy="1162050"/>
          </a:xfrm>
        </p:spPr>
        <p:txBody>
          <a:bodyPr anchor="b"/>
          <a:lstStyle>
            <a:lvl1pPr algn="l">
              <a:defRPr sz="1900" b="1"/>
            </a:lvl1pPr>
          </a:lstStyle>
          <a:p>
            <a:r>
              <a:rPr lang="en-US"/>
              <a:t>Click to edit Master title style</a:t>
            </a:r>
          </a:p>
        </p:txBody>
      </p:sp>
      <p:sp>
        <p:nvSpPr>
          <p:cNvPr id="3" name="Content Placeholder 2"/>
          <p:cNvSpPr>
            <a:spLocks noGrp="1"/>
          </p:cNvSpPr>
          <p:nvPr>
            <p:ph idx="1"/>
          </p:nvPr>
        </p:nvSpPr>
        <p:spPr>
          <a:xfrm>
            <a:off x="3575051" y="273052"/>
            <a:ext cx="5111750" cy="5853113"/>
          </a:xfrm>
        </p:spPr>
        <p:txBody>
          <a:bodyPr/>
          <a:lstStyle>
            <a:lvl1pPr>
              <a:defRPr sz="31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1"/>
            <a:ext cx="3008314" cy="4691063"/>
          </a:xfrm>
        </p:spPr>
        <p:txBody>
          <a:bodyPr/>
          <a:lstStyle>
            <a:lvl1pPr marL="0" indent="0">
              <a:buNone/>
              <a:defRPr sz="1300"/>
            </a:lvl1pPr>
            <a:lvl2pPr marL="436381" indent="0">
              <a:buNone/>
              <a:defRPr sz="1100"/>
            </a:lvl2pPr>
            <a:lvl3pPr marL="872761" indent="0">
              <a:buNone/>
              <a:defRPr sz="1000"/>
            </a:lvl3pPr>
            <a:lvl4pPr marL="1309142" indent="0">
              <a:buNone/>
              <a:defRPr sz="900"/>
            </a:lvl4pPr>
            <a:lvl5pPr marL="1745523" indent="0">
              <a:buNone/>
              <a:defRPr sz="900"/>
            </a:lvl5pPr>
            <a:lvl6pPr marL="2181903" indent="0">
              <a:buNone/>
              <a:defRPr sz="900"/>
            </a:lvl6pPr>
            <a:lvl7pPr marL="2618284" indent="0">
              <a:buNone/>
              <a:defRPr sz="900"/>
            </a:lvl7pPr>
            <a:lvl8pPr marL="3054664" indent="0">
              <a:buNone/>
              <a:defRPr sz="900"/>
            </a:lvl8pPr>
            <a:lvl9pPr marL="3491045"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DA93C3C-99FB-459D-AC6A-CBF0432D4286}" type="datetimeFigureOut">
              <a:rPr lang="en-US" altLang="lt-LT"/>
              <a:pPr>
                <a:defRPr/>
              </a:pPr>
              <a:t>8/21/2018</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84B2A2-4E65-4984-A2CA-BF54B3C4FDD0}" type="slidenum">
              <a:rPr lang="en-US" altLang="lt-LT"/>
              <a:pPr>
                <a:defRPr/>
              </a:pPr>
              <a:t>‹#›</a:t>
            </a:fld>
            <a:endParaRPr lang="en-US" altLang="lt-LT"/>
          </a:p>
        </p:txBody>
      </p:sp>
    </p:spTree>
    <p:extLst>
      <p:ext uri="{BB962C8B-B14F-4D97-AF65-F5344CB8AC3E}">
        <p14:creationId xmlns:p14="http://schemas.microsoft.com/office/powerpoint/2010/main" val="2171993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19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100"/>
            </a:lvl1pPr>
            <a:lvl2pPr marL="436381" indent="0">
              <a:buNone/>
              <a:defRPr sz="2600"/>
            </a:lvl2pPr>
            <a:lvl3pPr marL="872761" indent="0">
              <a:buNone/>
              <a:defRPr sz="2300"/>
            </a:lvl3pPr>
            <a:lvl4pPr marL="1309142" indent="0">
              <a:buNone/>
              <a:defRPr sz="1900"/>
            </a:lvl4pPr>
            <a:lvl5pPr marL="1745523" indent="0">
              <a:buNone/>
              <a:defRPr sz="1900"/>
            </a:lvl5pPr>
            <a:lvl6pPr marL="2181903" indent="0">
              <a:buNone/>
              <a:defRPr sz="1900"/>
            </a:lvl6pPr>
            <a:lvl7pPr marL="2618284" indent="0">
              <a:buNone/>
              <a:defRPr sz="1900"/>
            </a:lvl7pPr>
            <a:lvl8pPr marL="3054664" indent="0">
              <a:buNone/>
              <a:defRPr sz="1900"/>
            </a:lvl8pPr>
            <a:lvl9pPr marL="3491045" indent="0">
              <a:buNone/>
              <a:defRPr sz="19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300"/>
            </a:lvl1pPr>
            <a:lvl2pPr marL="436381" indent="0">
              <a:buNone/>
              <a:defRPr sz="1100"/>
            </a:lvl2pPr>
            <a:lvl3pPr marL="872761" indent="0">
              <a:buNone/>
              <a:defRPr sz="1000"/>
            </a:lvl3pPr>
            <a:lvl4pPr marL="1309142" indent="0">
              <a:buNone/>
              <a:defRPr sz="900"/>
            </a:lvl4pPr>
            <a:lvl5pPr marL="1745523" indent="0">
              <a:buNone/>
              <a:defRPr sz="900"/>
            </a:lvl5pPr>
            <a:lvl6pPr marL="2181903" indent="0">
              <a:buNone/>
              <a:defRPr sz="900"/>
            </a:lvl6pPr>
            <a:lvl7pPr marL="2618284" indent="0">
              <a:buNone/>
              <a:defRPr sz="900"/>
            </a:lvl7pPr>
            <a:lvl8pPr marL="3054664" indent="0">
              <a:buNone/>
              <a:defRPr sz="900"/>
            </a:lvl8pPr>
            <a:lvl9pPr marL="3491045"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6446B5-B0A6-4075-9E27-14B9FE535A06}" type="datetimeFigureOut">
              <a:rPr lang="en-US" altLang="lt-LT"/>
              <a:pPr>
                <a:defRPr/>
              </a:pPr>
              <a:t>8/21/2018</a:t>
            </a:fld>
            <a:endParaRPr lang="en-US" altLang="lt-LT"/>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pPr>
              <a:defRPr/>
            </a:pPr>
            <a:fld id="{DCE88142-83DA-4516-B18E-F832E1DD53E7}" type="slidenum">
              <a:rPr lang="en-US" altLang="lt-LT"/>
              <a:pPr>
                <a:defRPr/>
              </a:pPr>
              <a:t>‹#›</a:t>
            </a:fld>
            <a:endParaRPr lang="en-US" altLang="lt-LT"/>
          </a:p>
        </p:txBody>
      </p:sp>
    </p:spTree>
    <p:extLst>
      <p:ext uri="{BB962C8B-B14F-4D97-AF65-F5344CB8AC3E}">
        <p14:creationId xmlns:p14="http://schemas.microsoft.com/office/powerpoint/2010/main" val="12338876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676" y="274954"/>
            <a:ext cx="8228649"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6" tIns="43638" rIns="87276" bIns="43638" numCol="1" anchor="ctr" anchorCtr="0" compatLnSpc="1">
            <a:prstTxWarp prst="textNoShape">
              <a:avLst/>
            </a:prstTxWarp>
          </a:bodyPr>
          <a:lstStyle/>
          <a:p>
            <a:pPr lvl="0"/>
            <a:r>
              <a:rPr lang="en-US" altLang="lt-LT"/>
              <a:t>Click to edit Master title style</a:t>
            </a:r>
          </a:p>
        </p:txBody>
      </p:sp>
      <p:sp>
        <p:nvSpPr>
          <p:cNvPr id="2051" name="Text Placeholder 2"/>
          <p:cNvSpPr>
            <a:spLocks noGrp="1"/>
          </p:cNvSpPr>
          <p:nvPr>
            <p:ph type="body" idx="1"/>
          </p:nvPr>
        </p:nvSpPr>
        <p:spPr bwMode="auto">
          <a:xfrm>
            <a:off x="457676" y="1600776"/>
            <a:ext cx="8228649" cy="45259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87276" tIns="43638" rIns="87276" bIns="43638" numCol="1" anchor="t" anchorCtr="0" compatLnSpc="1">
            <a:prstTxWarp prst="textNoShape">
              <a:avLst/>
            </a:prstTxWarp>
          </a:bodyPr>
          <a:lstStyle/>
          <a:p>
            <a:pPr lvl="0"/>
            <a:r>
              <a:rPr lang="en-US" altLang="lt-LT"/>
              <a:t>Click to edit Master text styles</a:t>
            </a:r>
          </a:p>
          <a:p>
            <a:pPr lvl="1"/>
            <a:r>
              <a:rPr lang="en-US" altLang="lt-LT"/>
              <a:t>Second level</a:t>
            </a:r>
          </a:p>
          <a:p>
            <a:pPr lvl="2"/>
            <a:r>
              <a:rPr lang="en-US" altLang="lt-LT"/>
              <a:t>Third level</a:t>
            </a:r>
          </a:p>
          <a:p>
            <a:pPr lvl="3"/>
            <a:r>
              <a:rPr lang="en-US" altLang="lt-LT"/>
              <a:t>Fourth level</a:t>
            </a:r>
          </a:p>
          <a:p>
            <a:pPr lvl="4"/>
            <a:r>
              <a:rPr lang="en-US" altLang="lt-LT"/>
              <a:t>Fifth level</a:t>
            </a:r>
          </a:p>
        </p:txBody>
      </p:sp>
      <p:sp>
        <p:nvSpPr>
          <p:cNvPr id="4" name="Date Placeholder 3"/>
          <p:cNvSpPr>
            <a:spLocks noGrp="1"/>
          </p:cNvSpPr>
          <p:nvPr>
            <p:ph type="dt" sz="half" idx="2"/>
          </p:nvPr>
        </p:nvSpPr>
        <p:spPr>
          <a:xfrm>
            <a:off x="457676" y="6357038"/>
            <a:ext cx="2133554" cy="364206"/>
          </a:xfrm>
          <a:prstGeom prst="rect">
            <a:avLst/>
          </a:prstGeom>
        </p:spPr>
        <p:txBody>
          <a:bodyPr vert="horz" wrap="square" lIns="87276" tIns="43638" rIns="87276" bIns="43638" numCol="1" anchor="ctr" anchorCtr="0" compatLnSpc="1">
            <a:prstTxWarp prst="textNoShape">
              <a:avLst/>
            </a:prstTxWarp>
          </a:bodyPr>
          <a:lstStyle>
            <a:lvl1pPr>
              <a:defRPr sz="1100">
                <a:solidFill>
                  <a:srgbClr val="898989"/>
                </a:solidFill>
              </a:defRPr>
            </a:lvl1pPr>
          </a:lstStyle>
          <a:p>
            <a:pPr defTabSz="435622" eaLnBrk="0" fontAlgn="base" hangingPunct="0">
              <a:spcBef>
                <a:spcPct val="0"/>
              </a:spcBef>
              <a:spcAft>
                <a:spcPct val="0"/>
              </a:spcAft>
              <a:defRPr/>
            </a:pPr>
            <a:fld id="{759B2B16-AA75-4D98-866D-9A449BAA76A6}" type="datetimeFigureOut">
              <a:rPr lang="en-US" altLang="lt-LT">
                <a:ea typeface="MS PGothic" pitchFamily="34" charset="-128"/>
              </a:rPr>
              <a:pPr defTabSz="435622" eaLnBrk="0" fontAlgn="base" hangingPunct="0">
                <a:spcBef>
                  <a:spcPct val="0"/>
                </a:spcBef>
                <a:spcAft>
                  <a:spcPct val="0"/>
                </a:spcAft>
                <a:defRPr/>
              </a:pPr>
              <a:t>8/21/2018</a:t>
            </a:fld>
            <a:endParaRPr lang="en-US" altLang="lt-LT">
              <a:ea typeface="MS PGothic" pitchFamily="34" charset="-128"/>
            </a:endParaRPr>
          </a:p>
        </p:txBody>
      </p:sp>
      <p:sp>
        <p:nvSpPr>
          <p:cNvPr id="5" name="Footer Placeholder 4"/>
          <p:cNvSpPr>
            <a:spLocks noGrp="1"/>
          </p:cNvSpPr>
          <p:nvPr>
            <p:ph type="ftr" sz="quarter" idx="3"/>
          </p:nvPr>
        </p:nvSpPr>
        <p:spPr>
          <a:xfrm>
            <a:off x="3123600" y="6357038"/>
            <a:ext cx="2896800" cy="364206"/>
          </a:xfrm>
          <a:prstGeom prst="rect">
            <a:avLst/>
          </a:prstGeom>
        </p:spPr>
        <p:txBody>
          <a:bodyPr vert="horz" lIns="87276" tIns="43638" rIns="87276" bIns="43638" rtlCol="0" anchor="ctr"/>
          <a:lstStyle>
            <a:lvl1pPr algn="ctr" defTabSz="436381" fontAlgn="auto">
              <a:spcBef>
                <a:spcPts val="0"/>
              </a:spcBef>
              <a:spcAft>
                <a:spcPts val="0"/>
              </a:spcAft>
              <a:defRPr sz="1100">
                <a:solidFill>
                  <a:schemeClr val="tx1">
                    <a:tint val="75000"/>
                  </a:schemeClr>
                </a:solidFill>
                <a:latin typeface="+mn-lt"/>
                <a:ea typeface="+mn-ea"/>
                <a:cs typeface="+mn-cs"/>
              </a:defRPr>
            </a:lvl1pPr>
          </a:lstStyle>
          <a:p>
            <a:pPr eaLnBrk="0" hangingPunct="0">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6552770" y="6357038"/>
            <a:ext cx="2133554" cy="364206"/>
          </a:xfrm>
          <a:prstGeom prst="rect">
            <a:avLst/>
          </a:prstGeom>
        </p:spPr>
        <p:txBody>
          <a:bodyPr vert="horz" wrap="square" lIns="87276" tIns="43638" rIns="87276" bIns="43638" numCol="1" anchor="ctr" anchorCtr="0" compatLnSpc="1">
            <a:prstTxWarp prst="textNoShape">
              <a:avLst/>
            </a:prstTxWarp>
          </a:bodyPr>
          <a:lstStyle>
            <a:lvl1pPr algn="r">
              <a:defRPr sz="1100">
                <a:solidFill>
                  <a:srgbClr val="898989"/>
                </a:solidFill>
              </a:defRPr>
            </a:lvl1pPr>
          </a:lstStyle>
          <a:p>
            <a:pPr defTabSz="435622" eaLnBrk="0" fontAlgn="base" hangingPunct="0">
              <a:spcBef>
                <a:spcPct val="0"/>
              </a:spcBef>
              <a:spcAft>
                <a:spcPct val="0"/>
              </a:spcAft>
              <a:defRPr/>
            </a:pPr>
            <a:fld id="{602EBC3C-2FF2-4717-9AF7-6CD70087B28A}" type="slidenum">
              <a:rPr lang="en-US" altLang="lt-LT">
                <a:ea typeface="MS PGothic" pitchFamily="34" charset="-128"/>
              </a:rPr>
              <a:pPr defTabSz="435622" eaLnBrk="0" fontAlgn="base" hangingPunct="0">
                <a:spcBef>
                  <a:spcPct val="0"/>
                </a:spcBef>
                <a:spcAft>
                  <a:spcPct val="0"/>
                </a:spcAft>
                <a:defRPr/>
              </a:pPr>
              <a:t>‹#›</a:t>
            </a:fld>
            <a:endParaRPr lang="en-US" altLang="lt-LT">
              <a:ea typeface="MS PGothic" pitchFamily="34" charset="-128"/>
            </a:endParaRPr>
          </a:p>
        </p:txBody>
      </p:sp>
    </p:spTree>
    <p:extLst>
      <p:ext uri="{BB962C8B-B14F-4D97-AF65-F5344CB8AC3E}">
        <p14:creationId xmlns:p14="http://schemas.microsoft.com/office/powerpoint/2010/main" val="2017511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435622" rtl="0" eaLnBrk="0" fontAlgn="base" hangingPunct="0">
        <a:spcBef>
          <a:spcPct val="0"/>
        </a:spcBef>
        <a:spcAft>
          <a:spcPct val="0"/>
        </a:spcAft>
        <a:defRPr sz="4200" kern="1200">
          <a:solidFill>
            <a:schemeClr val="tx1"/>
          </a:solidFill>
          <a:latin typeface="+mj-lt"/>
          <a:ea typeface="MS PGothic" pitchFamily="34" charset="-128"/>
          <a:cs typeface="ＭＳ Ｐゴシック" charset="0"/>
        </a:defRPr>
      </a:lvl1pPr>
      <a:lvl2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2pPr>
      <a:lvl3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3pPr>
      <a:lvl4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4pPr>
      <a:lvl5pPr algn="ctr" defTabSz="435622" rtl="0" eaLnBrk="0" fontAlgn="base" hangingPunct="0">
        <a:spcBef>
          <a:spcPct val="0"/>
        </a:spcBef>
        <a:spcAft>
          <a:spcPct val="0"/>
        </a:spcAft>
        <a:defRPr sz="4200">
          <a:solidFill>
            <a:schemeClr val="tx1"/>
          </a:solidFill>
          <a:latin typeface="Calibri" charset="0"/>
          <a:ea typeface="MS PGothic" pitchFamily="34" charset="-128"/>
          <a:cs typeface="ＭＳ Ｐゴシック" charset="0"/>
        </a:defRPr>
      </a:lvl5pPr>
      <a:lvl6pPr marL="400827"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6pPr>
      <a:lvl7pPr marL="801654"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7pPr>
      <a:lvl8pPr marL="1202482"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8pPr>
      <a:lvl9pPr marL="1603309" algn="ctr" defTabSz="435622" rtl="0" fontAlgn="base">
        <a:spcBef>
          <a:spcPct val="0"/>
        </a:spcBef>
        <a:spcAft>
          <a:spcPct val="0"/>
        </a:spcAft>
        <a:defRPr sz="4200">
          <a:solidFill>
            <a:schemeClr val="tx1"/>
          </a:solidFill>
          <a:latin typeface="Calibri" charset="0"/>
          <a:ea typeface="ＭＳ Ｐゴシック" charset="0"/>
          <a:cs typeface="ＭＳ Ｐゴシック" charset="0"/>
        </a:defRPr>
      </a:lvl9pPr>
    </p:titleStyle>
    <p:bodyStyle>
      <a:lvl1pPr marL="327064" indent="-327064" algn="l" defTabSz="435622" rtl="0" eaLnBrk="0" fontAlgn="base" hangingPunct="0">
        <a:spcBef>
          <a:spcPct val="20000"/>
        </a:spcBef>
        <a:spcAft>
          <a:spcPct val="0"/>
        </a:spcAft>
        <a:buFont typeface="Arial" charset="0"/>
        <a:buChar char="•"/>
        <a:defRPr sz="3100" kern="1200">
          <a:solidFill>
            <a:schemeClr val="tx1"/>
          </a:solidFill>
          <a:latin typeface="+mn-lt"/>
          <a:ea typeface="MS PGothic" pitchFamily="34" charset="-128"/>
          <a:cs typeface="ＭＳ Ｐゴシック" charset="0"/>
        </a:defRPr>
      </a:lvl1pPr>
      <a:lvl2pPr marL="708407" indent="-271394" algn="l" defTabSz="435622" rtl="0" eaLnBrk="0" fontAlgn="base" hangingPunct="0">
        <a:spcBef>
          <a:spcPct val="20000"/>
        </a:spcBef>
        <a:spcAft>
          <a:spcPct val="0"/>
        </a:spcAft>
        <a:buFont typeface="Arial" charset="0"/>
        <a:buChar char="–"/>
        <a:defRPr sz="2600" kern="1200">
          <a:solidFill>
            <a:schemeClr val="tx1"/>
          </a:solidFill>
          <a:latin typeface="+mn-lt"/>
          <a:ea typeface="MS PGothic" pitchFamily="34" charset="-128"/>
          <a:cs typeface="+mn-cs"/>
        </a:defRPr>
      </a:lvl2pPr>
      <a:lvl3pPr marL="1089749" indent="-217115" algn="l" defTabSz="435622" rtl="0" eaLnBrk="0" fontAlgn="base" hangingPunct="0">
        <a:spcBef>
          <a:spcPct val="20000"/>
        </a:spcBef>
        <a:spcAft>
          <a:spcPct val="0"/>
        </a:spcAft>
        <a:buFont typeface="Arial" charset="0"/>
        <a:buChar char="•"/>
        <a:defRPr sz="2300" kern="1200">
          <a:solidFill>
            <a:schemeClr val="tx1"/>
          </a:solidFill>
          <a:latin typeface="+mn-lt"/>
          <a:ea typeface="MS PGothic" pitchFamily="34" charset="-128"/>
          <a:cs typeface="+mn-cs"/>
        </a:defRPr>
      </a:lvl3pPr>
      <a:lvl4pPr marL="1526763" indent="-217115" algn="l" defTabSz="435622"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4pPr>
      <a:lvl5pPr marL="1962383" indent="-217115" algn="l" defTabSz="435622" rtl="0" eaLnBrk="0" fontAlgn="base" hangingPunct="0">
        <a:spcBef>
          <a:spcPct val="20000"/>
        </a:spcBef>
        <a:spcAft>
          <a:spcPct val="0"/>
        </a:spcAft>
        <a:buFont typeface="Arial" charset="0"/>
        <a:buChar char="»"/>
        <a:defRPr sz="1900" kern="1200">
          <a:solidFill>
            <a:schemeClr val="tx1"/>
          </a:solidFill>
          <a:latin typeface="+mn-lt"/>
          <a:ea typeface="MS PGothic" pitchFamily="34" charset="-128"/>
          <a:cs typeface="+mn-cs"/>
        </a:defRPr>
      </a:lvl5pPr>
      <a:lvl6pPr marL="2400093" indent="-218190" algn="l" defTabSz="436381" rtl="0" eaLnBrk="1" latinLnBrk="0" hangingPunct="1">
        <a:spcBef>
          <a:spcPct val="20000"/>
        </a:spcBef>
        <a:buFont typeface="Arial"/>
        <a:buChar char="•"/>
        <a:defRPr sz="1900" kern="1200">
          <a:solidFill>
            <a:schemeClr val="tx1"/>
          </a:solidFill>
          <a:latin typeface="+mn-lt"/>
          <a:ea typeface="+mn-ea"/>
          <a:cs typeface="+mn-cs"/>
        </a:defRPr>
      </a:lvl6pPr>
      <a:lvl7pPr marL="2836474" indent="-218190" algn="l" defTabSz="436381" rtl="0" eaLnBrk="1" latinLnBrk="0" hangingPunct="1">
        <a:spcBef>
          <a:spcPct val="20000"/>
        </a:spcBef>
        <a:buFont typeface="Arial"/>
        <a:buChar char="•"/>
        <a:defRPr sz="1900" kern="1200">
          <a:solidFill>
            <a:schemeClr val="tx1"/>
          </a:solidFill>
          <a:latin typeface="+mn-lt"/>
          <a:ea typeface="+mn-ea"/>
          <a:cs typeface="+mn-cs"/>
        </a:defRPr>
      </a:lvl7pPr>
      <a:lvl8pPr marL="3272854" indent="-218190" algn="l" defTabSz="436381" rtl="0" eaLnBrk="1" latinLnBrk="0" hangingPunct="1">
        <a:spcBef>
          <a:spcPct val="20000"/>
        </a:spcBef>
        <a:buFont typeface="Arial"/>
        <a:buChar char="•"/>
        <a:defRPr sz="1900" kern="1200">
          <a:solidFill>
            <a:schemeClr val="tx1"/>
          </a:solidFill>
          <a:latin typeface="+mn-lt"/>
          <a:ea typeface="+mn-ea"/>
          <a:cs typeface="+mn-cs"/>
        </a:defRPr>
      </a:lvl8pPr>
      <a:lvl9pPr marL="3709235" indent="-218190" algn="l" defTabSz="436381" rtl="0" eaLnBrk="1" latinLnBrk="0" hangingPunct="1">
        <a:spcBef>
          <a:spcPct val="20000"/>
        </a:spcBef>
        <a:buFont typeface="Arial"/>
        <a:buChar char="•"/>
        <a:defRPr sz="1900" kern="1200">
          <a:solidFill>
            <a:schemeClr val="tx1"/>
          </a:solidFill>
          <a:latin typeface="+mn-lt"/>
          <a:ea typeface="+mn-ea"/>
          <a:cs typeface="+mn-cs"/>
        </a:defRPr>
      </a:lvl9pPr>
    </p:bodyStyle>
    <p:otherStyle>
      <a:defPPr>
        <a:defRPr lang="en-US"/>
      </a:defPPr>
      <a:lvl1pPr marL="0" algn="l" defTabSz="436381" rtl="0" eaLnBrk="1" latinLnBrk="0" hangingPunct="1">
        <a:defRPr sz="1800" kern="1200">
          <a:solidFill>
            <a:schemeClr val="tx1"/>
          </a:solidFill>
          <a:latin typeface="+mn-lt"/>
          <a:ea typeface="+mn-ea"/>
          <a:cs typeface="+mn-cs"/>
        </a:defRPr>
      </a:lvl1pPr>
      <a:lvl2pPr marL="436381" algn="l" defTabSz="436381" rtl="0" eaLnBrk="1" latinLnBrk="0" hangingPunct="1">
        <a:defRPr sz="1800" kern="1200">
          <a:solidFill>
            <a:schemeClr val="tx1"/>
          </a:solidFill>
          <a:latin typeface="+mn-lt"/>
          <a:ea typeface="+mn-ea"/>
          <a:cs typeface="+mn-cs"/>
        </a:defRPr>
      </a:lvl2pPr>
      <a:lvl3pPr marL="872761" algn="l" defTabSz="436381" rtl="0" eaLnBrk="1" latinLnBrk="0" hangingPunct="1">
        <a:defRPr sz="1800" kern="1200">
          <a:solidFill>
            <a:schemeClr val="tx1"/>
          </a:solidFill>
          <a:latin typeface="+mn-lt"/>
          <a:ea typeface="+mn-ea"/>
          <a:cs typeface="+mn-cs"/>
        </a:defRPr>
      </a:lvl3pPr>
      <a:lvl4pPr marL="1309142" algn="l" defTabSz="436381" rtl="0" eaLnBrk="1" latinLnBrk="0" hangingPunct="1">
        <a:defRPr sz="1800" kern="1200">
          <a:solidFill>
            <a:schemeClr val="tx1"/>
          </a:solidFill>
          <a:latin typeface="+mn-lt"/>
          <a:ea typeface="+mn-ea"/>
          <a:cs typeface="+mn-cs"/>
        </a:defRPr>
      </a:lvl4pPr>
      <a:lvl5pPr marL="1745523" algn="l" defTabSz="436381" rtl="0" eaLnBrk="1" latinLnBrk="0" hangingPunct="1">
        <a:defRPr sz="1800" kern="1200">
          <a:solidFill>
            <a:schemeClr val="tx1"/>
          </a:solidFill>
          <a:latin typeface="+mn-lt"/>
          <a:ea typeface="+mn-ea"/>
          <a:cs typeface="+mn-cs"/>
        </a:defRPr>
      </a:lvl5pPr>
      <a:lvl6pPr marL="2181903" algn="l" defTabSz="436381" rtl="0" eaLnBrk="1" latinLnBrk="0" hangingPunct="1">
        <a:defRPr sz="1800" kern="1200">
          <a:solidFill>
            <a:schemeClr val="tx1"/>
          </a:solidFill>
          <a:latin typeface="+mn-lt"/>
          <a:ea typeface="+mn-ea"/>
          <a:cs typeface="+mn-cs"/>
        </a:defRPr>
      </a:lvl6pPr>
      <a:lvl7pPr marL="2618284" algn="l" defTabSz="436381" rtl="0" eaLnBrk="1" latinLnBrk="0" hangingPunct="1">
        <a:defRPr sz="1800" kern="1200">
          <a:solidFill>
            <a:schemeClr val="tx1"/>
          </a:solidFill>
          <a:latin typeface="+mn-lt"/>
          <a:ea typeface="+mn-ea"/>
          <a:cs typeface="+mn-cs"/>
        </a:defRPr>
      </a:lvl7pPr>
      <a:lvl8pPr marL="3054664" algn="l" defTabSz="436381" rtl="0" eaLnBrk="1" latinLnBrk="0" hangingPunct="1">
        <a:defRPr sz="1800" kern="1200">
          <a:solidFill>
            <a:schemeClr val="tx1"/>
          </a:solidFill>
          <a:latin typeface="+mn-lt"/>
          <a:ea typeface="+mn-ea"/>
          <a:cs typeface="+mn-cs"/>
        </a:defRPr>
      </a:lvl8pPr>
      <a:lvl9pPr marL="3491045" algn="l" defTabSz="43638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5" y="-1179512"/>
            <a:ext cx="91399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694915" y="-521255"/>
            <a:ext cx="7704855" cy="349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65" tIns="43632" rIns="87265" bIns="43632">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35568" fontAlgn="base">
              <a:lnSpc>
                <a:spcPct val="81000"/>
              </a:lnSpc>
              <a:spcBef>
                <a:spcPct val="0"/>
              </a:spcBef>
              <a:spcAft>
                <a:spcPct val="0"/>
              </a:spcAft>
              <a:buClr>
                <a:srgbClr val="000000"/>
              </a:buClr>
              <a:buNone/>
              <a:defRPr/>
            </a:pPr>
            <a:r>
              <a:rPr lang="lt-LT" altLang="lt-LT" sz="2100" b="1" dirty="0">
                <a:solidFill>
                  <a:srgbClr val="000000"/>
                </a:solidFill>
                <a:latin typeface="Calibri"/>
              </a:rPr>
              <a:t>INFORMACIJA DĖL PATVIRTINTO PROJEKTŲ ATRANKOS KRITERIJAUS </a:t>
            </a:r>
            <a:endParaRPr lang="lt-LT" altLang="lt-LT" sz="2100" dirty="0">
              <a:solidFill>
                <a:srgbClr val="000000"/>
              </a:solidFill>
              <a:latin typeface="Calibri"/>
            </a:endParaRPr>
          </a:p>
        </p:txBody>
      </p:sp>
      <p:sp>
        <p:nvSpPr>
          <p:cNvPr id="15364" name="TextBox 5"/>
          <p:cNvSpPr txBox="1">
            <a:spLocks noChangeArrowheads="1"/>
          </p:cNvSpPr>
          <p:nvPr/>
        </p:nvSpPr>
        <p:spPr bwMode="auto">
          <a:xfrm>
            <a:off x="802631" y="1413636"/>
            <a:ext cx="7597139" cy="33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55" tIns="40078" rIns="80155" bIns="4007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35568" fontAlgn="base">
              <a:spcBef>
                <a:spcPct val="0"/>
              </a:spcBef>
              <a:spcAft>
                <a:spcPct val="0"/>
              </a:spcAft>
              <a:buNone/>
            </a:pPr>
            <a:endParaRPr lang="en-US" altLang="lt-LT" sz="16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2852254562"/>
              </p:ext>
            </p:extLst>
          </p:nvPr>
        </p:nvGraphicFramePr>
        <p:xfrm>
          <a:off x="316724" y="1"/>
          <a:ext cx="8568952" cy="6219262"/>
        </p:xfrm>
        <a:graphic>
          <a:graphicData uri="http://schemas.openxmlformats.org/drawingml/2006/table">
            <a:tbl>
              <a:tblPr/>
              <a:tblGrid>
                <a:gridCol w="1944216">
                  <a:extLst>
                    <a:ext uri="{9D8B030D-6E8A-4147-A177-3AD203B41FA5}">
                      <a16:colId xmlns:a16="http://schemas.microsoft.com/office/drawing/2014/main" xmlns="" val="20000"/>
                    </a:ext>
                  </a:extLst>
                </a:gridCol>
                <a:gridCol w="6624736">
                  <a:extLst>
                    <a:ext uri="{9D8B030D-6E8A-4147-A177-3AD203B41FA5}">
                      <a16:colId xmlns:a16="http://schemas.microsoft.com/office/drawing/2014/main" xmlns="" val="20001"/>
                    </a:ext>
                  </a:extLst>
                </a:gridCol>
              </a:tblGrid>
              <a:tr h="735317">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08.4.2-ESFA-</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V</a:t>
                      </a: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-6</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28</a:t>
                      </a: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 ,,</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Tikslinių teritorijų gyventojų sveikos gyvensenos skatinimas“</a:t>
                      </a:r>
                      <a:endPar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endParaRPr>
                    </a:p>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1469546">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Patvirtintas specialusis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projektų atrankos kriterijus:</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tab pos="-68263" algn="l"/>
                          <a:tab pos="200025" algn="l"/>
                        </a:tabLst>
                      </a:pP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Priemonės specialusis projektų atrankos kriterijus patvirtintas </a:t>
                      </a:r>
                      <a:r>
                        <a:rPr kumimoji="0" lang="da-DK"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201</a:t>
                      </a: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5</a:t>
                      </a:r>
                      <a:r>
                        <a:rPr kumimoji="0" lang="da-DK"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 m. </a:t>
                      </a: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birželio</a:t>
                      </a:r>
                      <a:r>
                        <a:rPr kumimoji="0" lang="da-DK"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 </a:t>
                      </a: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1</a:t>
                      </a:r>
                      <a:r>
                        <a:rPr kumimoji="0" lang="da-DK"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8 d.</a:t>
                      </a:r>
                      <a:r>
                        <a:rPr kumimoji="0" lang="lt-LT" altLang="lt-LT" sz="1200" b="0" i="0" u="sng" strike="noStrike" cap="none" normalizeH="0" baseline="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 </a:t>
                      </a:r>
                    </a:p>
                    <a:p>
                      <a:pPr marL="0" marR="0" lvl="0" indent="0" algn="just" defTabSz="496888" rtl="0" eaLnBrk="1" fontAlgn="base" latinLnBrk="0" hangingPunct="1">
                        <a:lnSpc>
                          <a:spcPct val="100000"/>
                        </a:lnSpc>
                        <a:spcBef>
                          <a:spcPct val="0"/>
                        </a:spcBef>
                        <a:spcAft>
                          <a:spcPct val="0"/>
                        </a:spcAft>
                        <a:buClrTx/>
                        <a:buSzTx/>
                        <a:buFontTx/>
                        <a:buNone/>
                        <a:tabLst>
                          <a:tab pos="-68263" algn="l"/>
                          <a:tab pos="200025" algn="l"/>
                        </a:tabLst>
                      </a:pPr>
                      <a:r>
                        <a:rPr kumimoji="0" lang="lt-LT" sz="12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Projektai turi atitikti Sveikatos netolygumų mažinimo Lietuvoje 2014–2023 m. veiksmų plano (toliau – Sveikatos netolygumų mažinimo Lietuvoje veiksmų planas), patvirtinto Lietuvos Respublikos sveikatos apsaugos ministro 2014 m. liepos 16 d. įsakymu Nr. V-815, </a:t>
                      </a:r>
                      <a:r>
                        <a:rPr kumimoji="0" lang="lt-LT" sz="1200" b="0" i="0" u="none" strike="noStrike" kern="1200" cap="none" normalizeH="0" baseline="0" noProof="0" dirty="0">
                          <a:ln>
                            <a:noFill/>
                          </a:ln>
                          <a:solidFill>
                            <a:schemeClr val="tx1"/>
                          </a:solidFill>
                          <a:effectLst/>
                          <a:latin typeface="Times New Roman" panose="02020603050405020304" pitchFamily="18" charset="0"/>
                          <a:ea typeface="MS PGothic" pitchFamily="34" charset="-128"/>
                          <a:cs typeface="Times New Roman" panose="02020603050405020304" pitchFamily="18" charset="0"/>
                        </a:rPr>
                        <a:t>&lt;...&gt;</a:t>
                      </a:r>
                      <a:r>
                        <a:rPr kumimoji="0" lang="lt-LT" sz="1200" b="0" i="0" u="none" strike="noStrike" kern="1200" cap="none" normalizeH="0" baseline="0" noProof="0" dirty="0">
                          <a:ln>
                            <a:noFill/>
                          </a:ln>
                          <a:solidFill>
                            <a:srgbClr val="FF0000"/>
                          </a:solidFill>
                          <a:effectLst/>
                          <a:latin typeface="Times New Roman" panose="02020603050405020304" pitchFamily="18" charset="0"/>
                          <a:ea typeface="MS PGothic" pitchFamily="34" charset="-128"/>
                          <a:cs typeface="Times New Roman" panose="02020603050405020304" pitchFamily="18" charset="0"/>
                        </a:rPr>
                        <a:t> </a:t>
                      </a:r>
                      <a:r>
                        <a:rPr kumimoji="0" lang="lt-LT" sz="12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rPr>
                        <a:t>4 priedo ,,Sergamumo ir pirmalaikio mirtingumo nuo kraujotakos sistemos ligų mažinimo krypties aprašas“ &lt; ... &gt;  </a:t>
                      </a:r>
                      <a:r>
                        <a:rPr kumimoji="0" lang="lt-LT" sz="1200" b="0" i="0" u="none" strike="noStrike" kern="1200" cap="none" normalizeH="0" baseline="0" noProof="0" dirty="0">
                          <a:ln>
                            <a:noFill/>
                          </a:ln>
                          <a:solidFill>
                            <a:schemeClr val="tx1"/>
                          </a:solidFill>
                          <a:effectLst/>
                          <a:latin typeface="Times New Roman" panose="02020603050405020304" pitchFamily="18" charset="0"/>
                          <a:ea typeface="MS PGothic" pitchFamily="34" charset="-128"/>
                          <a:cs typeface="Times New Roman" panose="02020603050405020304" pitchFamily="18" charset="0"/>
                        </a:rPr>
                        <a:t>nuostatas &lt;...&gt;.</a:t>
                      </a:r>
                      <a:endParaRPr kumimoji="0" lang="lt-LT" sz="1200" b="0" i="0" u="none" strike="noStrike" kern="1200" cap="none" normalizeH="0" baseline="0" dirty="0">
                        <a:ln>
                          <a:noFill/>
                        </a:ln>
                        <a:solidFill>
                          <a:schemeClr val="tx1"/>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extLst>
                  <a:ext uri="{0D108BD9-81ED-4DB2-BD59-A6C34878D82A}">
                    <a16:rowId xmlns:a16="http://schemas.microsoft.com/office/drawing/2014/main" xmlns="" val="10001"/>
                  </a:ext>
                </a:extLst>
              </a:tr>
              <a:tr h="4014399">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Projektų atrankos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kriterijaus vertinimo</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rPr>
                        <a:t>aspektai ir paaiškinimas:</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tab pos="-68263" algn="l"/>
                          <a:tab pos="200025" algn="l"/>
                        </a:tabLst>
                        <a:defRPr/>
                      </a:pPr>
                      <a:r>
                        <a:rPr lang="lt-LT" sz="1200" b="0" i="0" u="none" strike="noStrike" kern="1200" baseline="0" dirty="0">
                          <a:solidFill>
                            <a:schemeClr val="tx1"/>
                          </a:solidFill>
                          <a:latin typeface="Times New Roman" panose="02020603050405020304" pitchFamily="18" charset="0"/>
                          <a:ea typeface="MS PGothic" pitchFamily="34" charset="-128"/>
                          <a:cs typeface="Times New Roman" panose="02020603050405020304" pitchFamily="18" charset="0"/>
                        </a:rPr>
                        <a:t>Vertinama, ar projektas (veiklos ir pareiškėjai) atitinka Sveikatos netolygumų mažinimo Lietuvoje veiksmų plano &lt;...&gt; 4 priedo ,,Sergamumo ir pirmalaikio mirtingumo nuo kraujotakos sistemos ligų mažinimo krypties aprašas“ nuostatas, t. y. siekia 29 punkte iškelto tikslo, 32 punkte nustatyto uždavinio ir įgyvendina 32.2 (veiklas, susijusias su įgyvendinamų veiksmų stebėsena ir vertinimu), 32.2.2 (veiklas, susijusias su rekomendacijų parengimu dėl fizinio aktyvumo didinimo intervencijų įgyvendinimo praktikoje) ir (arba) 32.2.3 (veiklas, susijusias su rūkymo paplitimui mažinti skirtų rekomendacijų parengimu dėl intervencijų įgyvendinimo praktikoje bei informacijos sklaida apie metimo rūkyti galimybes ir metodikas; rūkančių ir nerūkančių informavimą apie tabako dūmų aplinkoje galimas neigiamas pasekmes sveikatai) ir (arba) 32.2.7 ir (arba) 32.2.8 ir (arba) 32.2.9 papunkčiuose numatytas priemones (nustatytas veiklas ir projektų vykdytojus);</a:t>
                      </a:r>
                    </a:p>
                    <a:p>
                      <a:pPr algn="just">
                        <a:lnSpc>
                          <a:spcPct val="100000"/>
                        </a:lnSpc>
                      </a:pPr>
                      <a:r>
                        <a:rPr lang="lt-LT" sz="1200" b="0" i="0" u="none" strike="noStrike" kern="1200" baseline="0" dirty="0">
                          <a:solidFill>
                            <a:schemeClr val="tx1"/>
                          </a:solidFill>
                          <a:latin typeface="Times New Roman" panose="02020603050405020304" pitchFamily="18" charset="0"/>
                          <a:ea typeface="MS PGothic" pitchFamily="34" charset="-128"/>
                          <a:cs typeface="Times New Roman" panose="02020603050405020304" pitchFamily="18" charset="0"/>
                        </a:rPr>
                        <a:t>ir (arba) </a:t>
                      </a:r>
                    </a:p>
                    <a:p>
                      <a:pPr marL="0" marR="0" lvl="0" indent="0" algn="just" defTabSz="496888" rtl="0" eaLnBrk="1" fontAlgn="base" latinLnBrk="0" hangingPunct="1">
                        <a:lnSpc>
                          <a:spcPct val="100000"/>
                        </a:lnSpc>
                        <a:spcBef>
                          <a:spcPct val="0"/>
                        </a:spcBef>
                        <a:spcAft>
                          <a:spcPct val="0"/>
                        </a:spcAft>
                        <a:buClrTx/>
                        <a:buSzTx/>
                        <a:buFont typeface="Arial" panose="020B0604020202020204" pitchFamily="34" charset="0"/>
                        <a:buNone/>
                        <a:tabLst>
                          <a:tab pos="-68263" algn="l"/>
                          <a:tab pos="200025" algn="l"/>
                        </a:tabLst>
                        <a:defRPr/>
                      </a:pPr>
                      <a:r>
                        <a:rPr lang="lt-LT" sz="1200" b="0" i="0" u="none" strike="noStrike" kern="1200" baseline="0" dirty="0">
                          <a:solidFill>
                            <a:schemeClr val="tx1"/>
                          </a:solidFill>
                          <a:latin typeface="Times New Roman" panose="02020603050405020304" pitchFamily="18" charset="0"/>
                          <a:ea typeface="MS PGothic" pitchFamily="34" charset="-128"/>
                          <a:cs typeface="Times New Roman" panose="02020603050405020304" pitchFamily="18" charset="0"/>
                        </a:rPr>
                        <a:t>&lt; ... &gt; .</a:t>
                      </a: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2"/>
                  </a:ext>
                </a:extLst>
              </a:tr>
            </a:tbl>
          </a:graphicData>
        </a:graphic>
      </p:graphicFrame>
    </p:spTree>
    <p:extLst>
      <p:ext uri="{BB962C8B-B14F-4D97-AF65-F5344CB8AC3E}">
        <p14:creationId xmlns:p14="http://schemas.microsoft.com/office/powerpoint/2010/main" val="41641888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2" name="Picture 1" descr="Backup_of_ESFIVPsablonai ppt.eps"/>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075" y="-1179512"/>
            <a:ext cx="91399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5" name="TextBox 9"/>
          <p:cNvSpPr txBox="1">
            <a:spLocks noChangeArrowheads="1"/>
          </p:cNvSpPr>
          <p:nvPr/>
        </p:nvSpPr>
        <p:spPr bwMode="auto">
          <a:xfrm>
            <a:off x="694915" y="-521255"/>
            <a:ext cx="7704855" cy="3498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7265" tIns="43632" rIns="87265" bIns="43632">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algn="ctr" defTabSz="435568" fontAlgn="base">
              <a:lnSpc>
                <a:spcPct val="81000"/>
              </a:lnSpc>
              <a:spcBef>
                <a:spcPct val="0"/>
              </a:spcBef>
              <a:spcAft>
                <a:spcPct val="0"/>
              </a:spcAft>
              <a:buClr>
                <a:srgbClr val="000000"/>
              </a:buClr>
              <a:buNone/>
              <a:defRPr/>
            </a:pPr>
            <a:r>
              <a:rPr lang="lt-LT" altLang="lt-LT" sz="2100" b="1" dirty="0">
                <a:solidFill>
                  <a:srgbClr val="000000"/>
                </a:solidFill>
                <a:latin typeface="Calibri"/>
              </a:rPr>
              <a:t>INFORMACIJA DĖL PATVIRTINTO PROJEKTŲ ATRANKOS KRITERIJAUS </a:t>
            </a:r>
            <a:endParaRPr lang="lt-LT" altLang="lt-LT" sz="2100" dirty="0">
              <a:solidFill>
                <a:srgbClr val="000000"/>
              </a:solidFill>
              <a:latin typeface="Calibri"/>
            </a:endParaRPr>
          </a:p>
        </p:txBody>
      </p:sp>
      <p:sp>
        <p:nvSpPr>
          <p:cNvPr id="15364" name="TextBox 5"/>
          <p:cNvSpPr txBox="1">
            <a:spLocks noChangeArrowheads="1"/>
          </p:cNvSpPr>
          <p:nvPr/>
        </p:nvSpPr>
        <p:spPr bwMode="auto">
          <a:xfrm>
            <a:off x="802631" y="1413636"/>
            <a:ext cx="7597139" cy="335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0155" tIns="40078" rIns="80155" bIns="40078">
            <a:spAutoFit/>
          </a:bodyPr>
          <a:lstStyle>
            <a:lvl1pPr>
              <a:spcBef>
                <a:spcPct val="20000"/>
              </a:spcBef>
              <a:buFont typeface="Arial" charset="0"/>
              <a:buChar char="•"/>
              <a:defRPr sz="3500">
                <a:solidFill>
                  <a:schemeClr val="tx1"/>
                </a:solidFill>
                <a:latin typeface="Calibri" pitchFamily="34" charset="0"/>
                <a:ea typeface="MS PGothic" pitchFamily="34" charset="-128"/>
              </a:defRPr>
            </a:lvl1pPr>
            <a:lvl2pPr marL="742950" indent="-285750">
              <a:spcBef>
                <a:spcPct val="20000"/>
              </a:spcBef>
              <a:buFont typeface="Arial" charset="0"/>
              <a:buChar char="–"/>
              <a:defRPr sz="3000">
                <a:solidFill>
                  <a:schemeClr val="tx1"/>
                </a:solidFill>
                <a:latin typeface="Calibri" pitchFamily="34" charset="0"/>
                <a:ea typeface="MS PGothic" pitchFamily="34" charset="-128"/>
              </a:defRPr>
            </a:lvl2pPr>
            <a:lvl3pPr marL="1143000" indent="-228600">
              <a:spcBef>
                <a:spcPct val="20000"/>
              </a:spcBef>
              <a:buFont typeface="Arial" charset="0"/>
              <a:buChar char="•"/>
              <a:defRPr sz="2600">
                <a:solidFill>
                  <a:schemeClr val="tx1"/>
                </a:solidFill>
                <a:latin typeface="Calibri" pitchFamily="34" charset="0"/>
                <a:ea typeface="MS PGothic" pitchFamily="34" charset="-128"/>
              </a:defRPr>
            </a:lvl3pPr>
            <a:lvl4pPr marL="1600200" indent="-228600">
              <a:spcBef>
                <a:spcPct val="20000"/>
              </a:spcBef>
              <a:buFont typeface="Arial" charset="0"/>
              <a:buChar char="–"/>
              <a:defRPr sz="2200">
                <a:solidFill>
                  <a:schemeClr val="tx1"/>
                </a:solidFill>
                <a:latin typeface="Calibri" pitchFamily="34" charset="0"/>
                <a:ea typeface="MS PGothic" pitchFamily="34" charset="-128"/>
              </a:defRPr>
            </a:lvl4pPr>
            <a:lvl5pPr marL="2057400" indent="-228600">
              <a:spcBef>
                <a:spcPct val="20000"/>
              </a:spcBef>
              <a:buFont typeface="Arial" charset="0"/>
              <a:buChar char="»"/>
              <a:defRPr sz="2200">
                <a:solidFill>
                  <a:schemeClr val="tx1"/>
                </a:solidFill>
                <a:latin typeface="Calibri" pitchFamily="34" charset="0"/>
                <a:ea typeface="MS PGothic" pitchFamily="34" charset="-128"/>
              </a:defRPr>
            </a:lvl5pPr>
            <a:lvl6pPr marL="25146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6pPr>
            <a:lvl7pPr marL="29718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7pPr>
            <a:lvl8pPr marL="34290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8pPr>
            <a:lvl9pPr marL="3886200" indent="-228600" defTabSz="496888" eaLnBrk="0" fontAlgn="base" hangingPunct="0">
              <a:spcBef>
                <a:spcPct val="20000"/>
              </a:spcBef>
              <a:spcAft>
                <a:spcPct val="0"/>
              </a:spcAft>
              <a:buFont typeface="Arial" charset="0"/>
              <a:buChar char="»"/>
              <a:defRPr sz="2200">
                <a:solidFill>
                  <a:schemeClr val="tx1"/>
                </a:solidFill>
                <a:latin typeface="Calibri" pitchFamily="34" charset="0"/>
                <a:ea typeface="MS PGothic" pitchFamily="34" charset="-128"/>
              </a:defRPr>
            </a:lvl9pPr>
          </a:lstStyle>
          <a:p>
            <a:pPr defTabSz="435568" fontAlgn="base">
              <a:spcBef>
                <a:spcPct val="0"/>
              </a:spcBef>
              <a:spcAft>
                <a:spcPct val="0"/>
              </a:spcAft>
              <a:buNone/>
            </a:pPr>
            <a:endParaRPr lang="en-US" altLang="lt-LT" sz="1600">
              <a:solidFill>
                <a:srgbClr val="767676"/>
              </a:solidFill>
            </a:endParaRPr>
          </a:p>
        </p:txBody>
      </p:sp>
      <p:graphicFrame>
        <p:nvGraphicFramePr>
          <p:cNvPr id="5" name="Turinio vietos rezervavimo ženklas 4"/>
          <p:cNvGraphicFramePr>
            <a:graphicFrameLocks noGrp="1"/>
          </p:cNvGraphicFramePr>
          <p:nvPr>
            <p:ph idx="1"/>
            <p:extLst>
              <p:ext uri="{D42A27DB-BD31-4B8C-83A1-F6EECF244321}">
                <p14:modId xmlns:p14="http://schemas.microsoft.com/office/powerpoint/2010/main" val="3668996264"/>
              </p:ext>
            </p:extLst>
          </p:nvPr>
        </p:nvGraphicFramePr>
        <p:xfrm>
          <a:off x="316724" y="3"/>
          <a:ext cx="8568952" cy="6127712"/>
        </p:xfrm>
        <a:graphic>
          <a:graphicData uri="http://schemas.openxmlformats.org/drawingml/2006/table">
            <a:tbl>
              <a:tblPr/>
              <a:tblGrid>
                <a:gridCol w="1944216">
                  <a:extLst>
                    <a:ext uri="{9D8B030D-6E8A-4147-A177-3AD203B41FA5}">
                      <a16:colId xmlns:a16="http://schemas.microsoft.com/office/drawing/2014/main" xmlns="" val="20000"/>
                    </a:ext>
                  </a:extLst>
                </a:gridCol>
                <a:gridCol w="6624736">
                  <a:extLst>
                    <a:ext uri="{9D8B030D-6E8A-4147-A177-3AD203B41FA5}">
                      <a16:colId xmlns:a16="http://schemas.microsoft.com/office/drawing/2014/main" xmlns="" val="20001"/>
                    </a:ext>
                  </a:extLst>
                </a:gridCol>
              </a:tblGrid>
              <a:tr h="595797">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Veiksmų programos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įgyvendinimo priemonės</a:t>
                      </a:r>
                    </a:p>
                    <a:p>
                      <a:pPr marL="0" marR="0" lvl="0" indent="0" algn="l" defTabSz="496888" rtl="0" eaLnBrk="1" fontAlgn="base" latinLnBrk="0" hangingPunct="1">
                        <a:lnSpc>
                          <a:spcPct val="100000"/>
                        </a:lnSpc>
                        <a:spcBef>
                          <a:spcPct val="0"/>
                        </a:spcBef>
                        <a:spcAft>
                          <a:spcPct val="0"/>
                        </a:spcAft>
                        <a:buClrTx/>
                        <a:buSzTx/>
                        <a:buFontTx/>
                        <a:buNone/>
                        <a:tabLst/>
                      </a:pPr>
                      <a:r>
                        <a:rPr kumimoji="0" lang="lt-LT" altLang="lt-LT" sz="1200" b="1" i="0" u="none" strike="noStrike" cap="none" normalizeH="0" baseline="0" dirty="0">
                          <a:ln>
                            <a:noFill/>
                          </a:ln>
                          <a:solidFill>
                            <a:srgbClr val="000000"/>
                          </a:solidFill>
                          <a:effectLst/>
                          <a:latin typeface="+mn-lt"/>
                          <a:ea typeface="MS PGothic" pitchFamily="34" charset="-128"/>
                          <a:cs typeface="Arial" charset="0"/>
                        </a:rPr>
                        <a:t>kodas ir pavadinimas:</a:t>
                      </a:r>
                      <a:endParaRPr kumimoji="0" lang="lt-LT" altLang="lt-LT" sz="1200" b="1" i="0" u="none" strike="noStrike" cap="none" normalizeH="0" baseline="0" dirty="0">
                        <a:ln>
                          <a:noFill/>
                        </a:ln>
                        <a:solidFill>
                          <a:srgbClr val="FFFFFF"/>
                        </a:solidFill>
                        <a:effectLst/>
                        <a:latin typeface="+mn-lt"/>
                        <a:ea typeface="MS PGothic" pitchFamily="34" charset="-128"/>
                        <a:cs typeface="Arial"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Font typeface="Arial" charset="0"/>
                        <a:tabLst>
                          <a:tab pos="-68263" algn="l"/>
                          <a:tab pos="200025" algn="l"/>
                        </a:tabLst>
                        <a:defRPr sz="3100">
                          <a:solidFill>
                            <a:schemeClr val="tx1"/>
                          </a:solidFill>
                          <a:latin typeface="Calibri" pitchFamily="34" charset="0"/>
                          <a:ea typeface="MS PGothic" pitchFamily="34" charset="-128"/>
                        </a:defRPr>
                      </a:lvl1pPr>
                      <a:lvl2pPr>
                        <a:spcBef>
                          <a:spcPct val="20000"/>
                        </a:spcBef>
                        <a:buFont typeface="Arial" charset="0"/>
                        <a:tabLst>
                          <a:tab pos="-68263" algn="l"/>
                          <a:tab pos="200025" algn="l"/>
                        </a:tabLst>
                        <a:defRPr sz="2600">
                          <a:solidFill>
                            <a:schemeClr val="tx1"/>
                          </a:solidFill>
                          <a:latin typeface="Calibri" pitchFamily="34" charset="0"/>
                          <a:ea typeface="MS PGothic" pitchFamily="34" charset="-128"/>
                        </a:defRPr>
                      </a:lvl2pPr>
                      <a:lvl3pPr>
                        <a:spcBef>
                          <a:spcPct val="20000"/>
                        </a:spcBef>
                        <a:buFont typeface="Arial" charset="0"/>
                        <a:tabLst>
                          <a:tab pos="-68263" algn="l"/>
                          <a:tab pos="200025" algn="l"/>
                        </a:tabLst>
                        <a:defRPr sz="2200">
                          <a:solidFill>
                            <a:schemeClr val="tx1"/>
                          </a:solidFill>
                          <a:latin typeface="Calibri" pitchFamily="34" charset="0"/>
                          <a:ea typeface="MS PGothic" pitchFamily="34" charset="-128"/>
                        </a:defRPr>
                      </a:lvl3pPr>
                      <a:lvl4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4pPr>
                      <a:lvl5pPr>
                        <a:spcBef>
                          <a:spcPct val="20000"/>
                        </a:spcBef>
                        <a:buFont typeface="Arial" charset="0"/>
                        <a:tabLst>
                          <a:tab pos="-68263" algn="l"/>
                          <a:tab pos="200025" algn="l"/>
                        </a:tabLst>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tabLst>
                          <a:tab pos="-68263" algn="l"/>
                          <a:tab pos="200025" algn="l"/>
                        </a:tabLst>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defRPr/>
                      </a:pP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08.4.2-ESFA-</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V</a:t>
                      </a: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-6</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28</a:t>
                      </a:r>
                      <a:r>
                        <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 ,,</a:t>
                      </a:r>
                      <a:r>
                        <a:rPr kumimoji="0" lang="lt-LT"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rPr>
                        <a:t>Tikslinių teritorijų gyventojų sveikos gyvensenos skatinimas“</a:t>
                      </a:r>
                      <a:endParaRPr kumimoji="0" lang="pt-BR" sz="1400" b="1" i="0" u="none" strike="noStrike" kern="1200" cap="none" normalizeH="0" baseline="0" dirty="0">
                        <a:ln>
                          <a:noFill/>
                        </a:ln>
                        <a:solidFill>
                          <a:srgbClr val="000000"/>
                        </a:solidFill>
                        <a:effectLst/>
                        <a:latin typeface="Calibri" pitchFamily="34" charset="0"/>
                        <a:ea typeface="MS PGothic" pitchFamily="34" charset="-128"/>
                        <a:cs typeface="Times New Roman" pitchFamily="18" charset="0"/>
                      </a:endParaRPr>
                    </a:p>
                    <a:p>
                      <a:pPr marL="0" marR="0" lvl="0" indent="0" algn="l" defTabSz="496888" rtl="0" eaLnBrk="1" fontAlgn="base" latinLnBrk="0" hangingPunct="1">
                        <a:lnSpc>
                          <a:spcPct val="100000"/>
                        </a:lnSpc>
                        <a:spcBef>
                          <a:spcPct val="0"/>
                        </a:spcBef>
                        <a:spcAft>
                          <a:spcPct val="0"/>
                        </a:spcAft>
                        <a:buClrTx/>
                        <a:buSzTx/>
                        <a:buFontTx/>
                        <a:buNone/>
                        <a:tabLst>
                          <a:tab pos="-68263" algn="l"/>
                          <a:tab pos="200025" algn="l"/>
                        </a:tabLst>
                      </a:pPr>
                      <a:endParaRPr kumimoji="0" lang="lt-LT" altLang="lt-LT" sz="1400" b="0" i="0" u="none" strike="noStrike" kern="1200" cap="none" normalizeH="0" baseline="0" noProof="0" dirty="0">
                        <a:ln>
                          <a:noFill/>
                        </a:ln>
                        <a:solidFill>
                          <a:srgbClr val="000000"/>
                        </a:solidFill>
                        <a:effectLst/>
                        <a:latin typeface="Times New Roman" panose="02020603050405020304" pitchFamily="18" charset="0"/>
                        <a:ea typeface="MS PGothic" pitchFamily="34" charset="-128"/>
                        <a:cs typeface="Times New Roman" panose="02020603050405020304" pitchFamily="18" charset="0"/>
                      </a:endParaRPr>
                    </a:p>
                  </a:txBody>
                  <a:tcPr marL="78226" marR="78226" marT="41456" marB="41456"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xmlns="" val="10000"/>
                  </a:ext>
                </a:extLst>
              </a:tr>
              <a:tr h="5137457">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l" defTabSz="496888" rtl="0" eaLnBrk="1" fontAlgn="base" latinLnBrk="0" hangingPunct="1">
                        <a:lnSpc>
                          <a:spcPct val="100000"/>
                        </a:lnSpc>
                        <a:spcBef>
                          <a:spcPct val="0"/>
                        </a:spcBef>
                        <a:spcAft>
                          <a:spcPct val="0"/>
                        </a:spcAft>
                        <a:buClrTx/>
                        <a:buSzTx/>
                        <a:buFontTx/>
                        <a:buNone/>
                        <a:tabLst/>
                        <a:defRPr/>
                      </a:pPr>
                      <a:r>
                        <a:rPr kumimoji="0" lang="lt-LT" altLang="lt-LT" sz="1200" b="1" i="0" u="none" strike="noStrike" kern="1200" cap="none" spc="0" normalizeH="0" baseline="0" noProof="0" dirty="0">
                          <a:ln>
                            <a:noFill/>
                          </a:ln>
                          <a:solidFill>
                            <a:srgbClr val="000000"/>
                          </a:solidFill>
                          <a:effectLst/>
                          <a:uLnTx/>
                          <a:uFillTx/>
                          <a:latin typeface="+mn-lt"/>
                          <a:ea typeface="MS PGothic" pitchFamily="34" charset="-128"/>
                          <a:cs typeface="Arial" charset="0"/>
                        </a:rPr>
                        <a:t>Strateginio planavimo dokumento pakeitimo paaiškinimas:</a:t>
                      </a:r>
                      <a:endParaRPr kumimoji="0" lang="lt-LT" altLang="lt-LT" sz="1200" b="1" i="0" u="none" strike="noStrike" kern="1200" cap="none" normalizeH="0" baseline="0" dirty="0">
                        <a:ln>
                          <a:noFill/>
                        </a:ln>
                        <a:solidFill>
                          <a:srgbClr val="000000"/>
                        </a:solidFill>
                        <a:effectLst/>
                        <a:latin typeface="+mn-lt"/>
                        <a:ea typeface="MS PGothic" pitchFamily="34" charset="-128"/>
                        <a:cs typeface="Arial"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lvl1pPr>
                        <a:spcBef>
                          <a:spcPct val="20000"/>
                        </a:spcBef>
                        <a:buFont typeface="Arial" charset="0"/>
                        <a:defRPr sz="3100">
                          <a:solidFill>
                            <a:schemeClr val="tx1"/>
                          </a:solidFill>
                          <a:latin typeface="Calibri" pitchFamily="34" charset="0"/>
                          <a:ea typeface="MS PGothic" pitchFamily="34" charset="-128"/>
                        </a:defRPr>
                      </a:lvl1pPr>
                      <a:lvl2pPr>
                        <a:spcBef>
                          <a:spcPct val="20000"/>
                        </a:spcBef>
                        <a:buFont typeface="Arial" charset="0"/>
                        <a:defRPr sz="2600">
                          <a:solidFill>
                            <a:schemeClr val="tx1"/>
                          </a:solidFill>
                          <a:latin typeface="Calibri" pitchFamily="34" charset="0"/>
                          <a:ea typeface="MS PGothic" pitchFamily="34" charset="-128"/>
                        </a:defRPr>
                      </a:lvl2pPr>
                      <a:lvl3pPr>
                        <a:spcBef>
                          <a:spcPct val="20000"/>
                        </a:spcBef>
                        <a:buFont typeface="Arial" charset="0"/>
                        <a:defRPr sz="2200">
                          <a:solidFill>
                            <a:schemeClr val="tx1"/>
                          </a:solidFill>
                          <a:latin typeface="Calibri" pitchFamily="34" charset="0"/>
                          <a:ea typeface="MS PGothic" pitchFamily="34" charset="-128"/>
                        </a:defRPr>
                      </a:lvl3pPr>
                      <a:lvl4pPr>
                        <a:spcBef>
                          <a:spcPct val="20000"/>
                        </a:spcBef>
                        <a:buFont typeface="Arial" charset="0"/>
                        <a:defRPr sz="2000">
                          <a:solidFill>
                            <a:schemeClr val="tx1"/>
                          </a:solidFill>
                          <a:latin typeface="Calibri" pitchFamily="34" charset="0"/>
                          <a:ea typeface="MS PGothic" pitchFamily="34" charset="-128"/>
                        </a:defRPr>
                      </a:lvl4pPr>
                      <a:lvl5pPr>
                        <a:spcBef>
                          <a:spcPct val="20000"/>
                        </a:spcBef>
                        <a:buFont typeface="Arial" charset="0"/>
                        <a:defRPr sz="2000">
                          <a:solidFill>
                            <a:schemeClr val="tx1"/>
                          </a:solidFill>
                          <a:latin typeface="Calibri" pitchFamily="34" charset="0"/>
                          <a:ea typeface="MS PGothic" pitchFamily="34" charset="-128"/>
                        </a:defRPr>
                      </a:lvl5pPr>
                      <a:lvl6pPr marL="24479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6pPr>
                      <a:lvl7pPr marL="29051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7pPr>
                      <a:lvl8pPr marL="33623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8pPr>
                      <a:lvl9pPr marL="3819525" indent="-161925" defTabSz="496888" eaLnBrk="0" fontAlgn="base" hangingPunct="0">
                        <a:spcBef>
                          <a:spcPct val="20000"/>
                        </a:spcBef>
                        <a:spcAft>
                          <a:spcPct val="0"/>
                        </a:spcAft>
                        <a:buFont typeface="Arial" charset="0"/>
                        <a:defRPr sz="2000">
                          <a:solidFill>
                            <a:schemeClr val="tx1"/>
                          </a:solidFill>
                          <a:latin typeface="Calibri" pitchFamily="34" charset="0"/>
                          <a:ea typeface="MS PGothic" pitchFamily="34" charset="-128"/>
                        </a:defRPr>
                      </a:lvl9pPr>
                    </a:lstStyle>
                    <a:p>
                      <a:pPr marL="0" marR="0" lvl="0" indent="0" algn="just" defTabSz="496888" rtl="0" eaLnBrk="1" fontAlgn="base" latinLnBrk="0" hangingPunct="1">
                        <a:lnSpc>
                          <a:spcPct val="100000"/>
                        </a:lnSpc>
                        <a:spcBef>
                          <a:spcPct val="0"/>
                        </a:spcBef>
                        <a:spcAft>
                          <a:spcPct val="0"/>
                        </a:spcAft>
                        <a:buClrTx/>
                        <a:buSzTx/>
                        <a:buFontTx/>
                        <a:buNone/>
                        <a:tabLst/>
                        <a:defRPr/>
                      </a:pPr>
                      <a:r>
                        <a:rPr kumimoji="0" lang="lt-LT" sz="12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Stebėsenos komitetas informuojamas, kad </a:t>
                      </a:r>
                      <a:r>
                        <a:rPr kumimoji="0" lang="lt-LT" sz="1200" b="1"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patikslinamos</a:t>
                      </a:r>
                      <a:r>
                        <a:rPr kumimoji="0" lang="lt-LT" sz="12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Sveikatos netolygumų mažinimo veiksmų plano </a:t>
                      </a:r>
                      <a:r>
                        <a:rPr kumimoji="0" lang="lt-LT" sz="1200" b="1"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4 priedo </a:t>
                      </a:r>
                      <a:r>
                        <a:rPr kumimoji="0" lang="lt-LT" sz="1200" b="1" i="0" u="none" strike="noStrike" kern="1200" cap="none" spc="0" normalizeH="0" baseline="0" noProof="0" dirty="0" smtClean="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32.2.7 </a:t>
                      </a:r>
                      <a:r>
                        <a:rPr kumimoji="0" lang="lt-LT" sz="1200" b="1"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papunkčio nuostatos</a:t>
                      </a:r>
                      <a:r>
                        <a:rPr kumimoji="0" lang="lt-LT" sz="12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rPr>
                        <a:t>: i</a:t>
                      </a:r>
                      <a:r>
                        <a:rPr lang="lt-LT" sz="1200"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šplečiama</a:t>
                      </a:r>
                      <a:r>
                        <a:rPr lang="lt-LT" sz="12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32.2.7 papunktyje aprašytų veiklų apimtis, papildant veiklas tiksliniais sveiko maisto gaminimo mokymais, kurie prisidės prie </a:t>
                      </a:r>
                      <a:r>
                        <a:rPr lang="lt-LT" sz="12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tikslinių teritorijų gyventojų sveikos </a:t>
                      </a:r>
                      <a:r>
                        <a:rPr lang="lt-LT" sz="120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gyvensenos įgūdžių formavimo – sveikatos </a:t>
                      </a:r>
                      <a:r>
                        <a:rPr lang="lt-LT" sz="1200" b="0"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raštingumo didinimo.</a:t>
                      </a:r>
                    </a:p>
                    <a:p>
                      <a:pPr algn="just"/>
                      <a:r>
                        <a:rPr lang="lt-LT" sz="1200" b="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32.2.7. efektyviam sveikos gyvensenos įgūdžių formavimui neužtenka sveikatos informacijos sklaidos, reikia, kad taip pat būtų formuojami sveikos gyvensenos įgūdžiai. Įgūdžiams formuoti reikalingi </a:t>
                      </a:r>
                      <a:r>
                        <a:rPr lang="lt-LT" sz="1200" b="1"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ne tik teoriniai, bet ir</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praktiniai užsiėmimai. Jiems organizuoti </a:t>
                      </a:r>
                      <a:r>
                        <a:rPr lang="lt-LT" sz="1200" b="1"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reikia</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turėti specialų inventorių ir </a:t>
                      </a:r>
                      <a:r>
                        <a:rPr lang="lt-LT" sz="1200" b="1"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šios veiklos</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apmokytus darbuotojus</a:t>
                      </a:r>
                      <a:r>
                        <a:rPr lang="lt-LT" sz="1200" i="1"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r>
                        <a:rPr lang="lt-LT" sz="1200" b="1"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endPar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p>
                      <a:pPr algn="just"/>
                      <a:r>
                        <a:rPr lang="lt-LT" sz="1200" b="1"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32.2.7.1 numatoma įgyvendinti tikslines priemones sveikos mitybos srityje: vykdyti sveiko maisto gaminimo mokymus, skirtus ugdymo įstaigų virėjams, visuomenės sveikatos biurų darbuotojams, mokinių tėvams ir su sveikatos įgūdžių ugdymu susijusių dalykų mokytojams, bei vykdyti vaikų maitinimo organizavimo mokymus savivaldybių administracijų darbuotojams, atsakingiems už vaikų ugdymo įstaigų maitinimo organizavimą (maitinimo viešųjų pirkimų specifikacijų rengimą, maitinimo priežiūrą ir kt.). Vykdytojas: Sveikatos mokymo ir ligų prevencijos centras;</a:t>
                      </a:r>
                      <a:endPar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endParaRPr>
                    </a:p>
                    <a:p>
                      <a:pPr algn="just"/>
                      <a:r>
                        <a:rPr lang="lt-LT" sz="1200" b="1"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32.2.7.2.</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200" b="1" i="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n</a:t>
                      </a:r>
                      <a:r>
                        <a:rPr lang="lt-LT" sz="1200" i="1" strike="sngStrike"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N</a:t>
                      </a:r>
                      <a:r>
                        <a:rPr lang="lt-LT" sz="1200" i="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umatoma</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200" b="1"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Sveikatos mokymo ir ligų prevencijos centre </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suformuoti 7 sričių teminius sveikatos mokymo kabinetus (sveikos mitybos, fizinio aktyvumo, relaksacijos, pirmosios pagalbos mokymo, higienos įgūdžių formavimo, konsultavimo aplinkos sveikatos, traumų ir nelaimingų atsitikimų profilaktikos klausimais) </a:t>
                      </a:r>
                      <a:r>
                        <a:rPr lang="lt-LT" sz="1200" i="1"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Sveikatos mokymo ir ligų prevencijos centre</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200" b="1"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juos aprūpinti reikiama</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200" i="1"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aprūpinant juos reikalinga</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įranga ir priemonėmis, reikalingomis įgūdžiams formuoti (mokyti kaip sveikai pasigaminti maistą, atlikti fizinius pratimus su treniruokliais, teikti pirmąją pagalbą, panaudojant manekenus ir žaizdų bei sužalojimų imitacijas, kūno sudėties analizatorių </a:t>
                      </a:r>
                      <a:r>
                        <a:rPr lang="lt-LT" sz="1200" i="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antsvori</a:t>
                      </a:r>
                      <a:r>
                        <a:rPr lang="lt-LT" sz="1200" i="1" strike="sngStrike"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o</a:t>
                      </a:r>
                      <a:r>
                        <a:rPr lang="lt-LT" sz="1200" b="1" i="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ui</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a:t>
                      </a:r>
                      <a:r>
                        <a:rPr lang="lt-LT" sz="1200" i="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nustaty</a:t>
                      </a:r>
                      <a:r>
                        <a:rPr lang="lt-LT" sz="1200" i="1" strike="sngStrike"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mui</a:t>
                      </a:r>
                      <a:r>
                        <a:rPr lang="lt-LT" sz="1200" b="1" i="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ti</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ir kt.). Kabinetai būtų naudojami visuomenės sveikatos biurų ir pirminių ambulatorinių sveikatos priežiūros įstaigų darbuotojų kvalifikacijai tobulinti (suteikiant ne tik žinių, bet ir pratybų metu mokant naudotis minėta įranga), teiktų specializuotas sveikatos mokymo paslaugas gyventojams iš visos Lietuvos (pvz., </a:t>
                      </a:r>
                      <a:r>
                        <a:rPr lang="lt-LT" sz="1200" i="1" strike="no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organizuojant</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mokinių ekskursijas į Sveikatos mokymo ir ligų prevencijos centro Sveikatos mokyklą). Visuomenės sveikatos biuruose (ar pirmines ambulatorines sveikatos priežiūros paslaugas teikiančiose ASPĮ) </a:t>
                      </a:r>
                      <a:r>
                        <a:rPr lang="lt-LT" sz="1200" i="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dirb</a:t>
                      </a:r>
                      <a:r>
                        <a:rPr lang="lt-LT" sz="1200" i="1" strike="sngStrike"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tų</a:t>
                      </a:r>
                      <a:r>
                        <a:rPr lang="lt-LT" sz="1200" b="1" i="1" kern="1200" dirty="0" err="1">
                          <a:solidFill>
                            <a:schemeClr val="tx1"/>
                          </a:solidFill>
                          <a:effectLst/>
                          <a:latin typeface="Times New Roman" panose="02020603050405020304" pitchFamily="18" charset="0"/>
                          <a:ea typeface="MS PGothic" pitchFamily="34" charset="-128"/>
                          <a:cs typeface="Times New Roman" panose="02020603050405020304" pitchFamily="18" charset="0"/>
                        </a:rPr>
                        <a:t>antys</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kvalifikaciją Sveikatos mokymo ir ligų prevencijos centre pasitobulinę darbuotojai</a:t>
                      </a:r>
                      <a:r>
                        <a:rPr lang="lt-LT" sz="1200" i="1" strike="sngStrike"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a:t>
                      </a:r>
                      <a:r>
                        <a:rPr lang="lt-LT" sz="1200" i="1" kern="1200" dirty="0">
                          <a:solidFill>
                            <a:schemeClr val="tx1"/>
                          </a:solidFill>
                          <a:effectLst/>
                          <a:latin typeface="Times New Roman" panose="02020603050405020304" pitchFamily="18" charset="0"/>
                          <a:ea typeface="MS PGothic" pitchFamily="34" charset="-128"/>
                          <a:cs typeface="Times New Roman" panose="02020603050405020304" pitchFamily="18" charset="0"/>
                        </a:rPr>
                        <a:t> konsultuotų ir mokytų bendruomenių gyventojus sveikos gyvensenos įgūdžių;“.</a:t>
                      </a:r>
                    </a:p>
                    <a:p>
                      <a:pPr marL="0" marR="0" lvl="0" indent="0" algn="just" defTabSz="496888" rtl="0" eaLnBrk="1" fontAlgn="base" latinLnBrk="0" hangingPunct="1">
                        <a:lnSpc>
                          <a:spcPct val="100000"/>
                        </a:lnSpc>
                        <a:spcBef>
                          <a:spcPct val="0"/>
                        </a:spcBef>
                        <a:spcAft>
                          <a:spcPct val="0"/>
                        </a:spcAft>
                        <a:buClrTx/>
                        <a:buSzTx/>
                        <a:buFontTx/>
                        <a:buNone/>
                        <a:tabLst/>
                        <a:defRPr/>
                      </a:pPr>
                      <a:endParaRPr kumimoji="0" lang="lt-LT" sz="1200" b="0" i="0" u="none" strike="noStrike" kern="1200" cap="none" spc="0" normalizeH="0" baseline="0" noProof="0" dirty="0">
                        <a:ln>
                          <a:noFill/>
                        </a:ln>
                        <a:solidFill>
                          <a:schemeClr val="tx1"/>
                        </a:solidFill>
                        <a:effectLst/>
                        <a:uLnTx/>
                        <a:uFillTx/>
                        <a:latin typeface="Times New Roman" panose="02020603050405020304" pitchFamily="18" charset="0"/>
                        <a:ea typeface="Times New Roman" panose="02020603050405020304" pitchFamily="18" charset="0"/>
                        <a:cs typeface="Times New Roman" panose="02020603050405020304" pitchFamily="18" charset="0"/>
                      </a:endParaRPr>
                    </a:p>
                  </a:txBody>
                  <a:tcPr marL="78226" marR="78226" marT="41456" marB="41456"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2178786803"/>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890</TotalTime>
  <Words>656</Words>
  <Application>Microsoft Office PowerPoint</Application>
  <PresentationFormat>Demonstracija ekrane (4:3)</PresentationFormat>
  <Paragraphs>25</Paragraphs>
  <Slides>2</Slides>
  <Notes>0</Notes>
  <HiddenSlides>0</HiddenSlides>
  <MMClips>0</MMClips>
  <ScaleCrop>false</ScaleCrop>
  <HeadingPairs>
    <vt:vector size="4" baseType="variant">
      <vt:variant>
        <vt:lpstr>Tema</vt:lpstr>
      </vt:variant>
      <vt:variant>
        <vt:i4>1</vt:i4>
      </vt:variant>
      <vt:variant>
        <vt:lpstr>Skaidrių pavadinimai</vt:lpstr>
      </vt:variant>
      <vt:variant>
        <vt:i4>2</vt:i4>
      </vt:variant>
    </vt:vector>
  </HeadingPairs>
  <TitlesOfParts>
    <vt:vector size="3" baseType="lpstr">
      <vt:lpstr>1_Office Theme</vt:lpstr>
      <vt:lpstr>PowerPoint pristatymas</vt:lpstr>
      <vt:lpstr>PowerPoint pristatymas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pristatymas</dc:title>
  <dc:creator>Gabija Ramšaitė</dc:creator>
  <cp:lastModifiedBy>Banga Vaitkutė</cp:lastModifiedBy>
  <cp:revision>74</cp:revision>
  <cp:lastPrinted>2017-03-24T10:50:16Z</cp:lastPrinted>
  <dcterms:created xsi:type="dcterms:W3CDTF">2016-10-10T13:13:39Z</dcterms:created>
  <dcterms:modified xsi:type="dcterms:W3CDTF">2018-08-21T12:50:36Z</dcterms:modified>
</cp:coreProperties>
</file>