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63" r:id="rId3"/>
  </p:sldIdLst>
  <p:sldSz cx="9144000" cy="6858000" type="screen4x3"/>
  <p:notesSz cx="6797675" cy="9926638"/>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anga Vaitkutė" initials="BV" lastIdx="5" clrIdx="0"/>
  <p:cmAuthor id="1" name="Sandra Jarašiūnienė" initials="SJ" lastIdx="1"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0" d="100"/>
          <a:sy n="110" d="100"/>
        </p:scale>
        <p:origin x="1566" y="5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1" y="3886200"/>
            <a:ext cx="6400800" cy="1752600"/>
          </a:xfrm>
        </p:spPr>
        <p:txBody>
          <a:bodyPr/>
          <a:lstStyle>
            <a:lvl1pPr marL="0" indent="0" algn="ctr">
              <a:buNone/>
              <a:defRPr>
                <a:solidFill>
                  <a:schemeClr val="tx1">
                    <a:tint val="75000"/>
                  </a:schemeClr>
                </a:solidFill>
              </a:defRPr>
            </a:lvl1pPr>
            <a:lvl2pPr marL="436381" indent="0" algn="ctr">
              <a:buNone/>
              <a:defRPr>
                <a:solidFill>
                  <a:schemeClr val="tx1">
                    <a:tint val="75000"/>
                  </a:schemeClr>
                </a:solidFill>
              </a:defRPr>
            </a:lvl2pPr>
            <a:lvl3pPr marL="872761" indent="0" algn="ctr">
              <a:buNone/>
              <a:defRPr>
                <a:solidFill>
                  <a:schemeClr val="tx1">
                    <a:tint val="75000"/>
                  </a:schemeClr>
                </a:solidFill>
              </a:defRPr>
            </a:lvl3pPr>
            <a:lvl4pPr marL="1309142" indent="0" algn="ctr">
              <a:buNone/>
              <a:defRPr>
                <a:solidFill>
                  <a:schemeClr val="tx1">
                    <a:tint val="75000"/>
                  </a:schemeClr>
                </a:solidFill>
              </a:defRPr>
            </a:lvl4pPr>
            <a:lvl5pPr marL="1745523" indent="0" algn="ctr">
              <a:buNone/>
              <a:defRPr>
                <a:solidFill>
                  <a:schemeClr val="tx1">
                    <a:tint val="75000"/>
                  </a:schemeClr>
                </a:solidFill>
              </a:defRPr>
            </a:lvl5pPr>
            <a:lvl6pPr marL="2181903" indent="0" algn="ctr">
              <a:buNone/>
              <a:defRPr>
                <a:solidFill>
                  <a:schemeClr val="tx1">
                    <a:tint val="75000"/>
                  </a:schemeClr>
                </a:solidFill>
              </a:defRPr>
            </a:lvl6pPr>
            <a:lvl7pPr marL="2618284" indent="0" algn="ctr">
              <a:buNone/>
              <a:defRPr>
                <a:solidFill>
                  <a:schemeClr val="tx1">
                    <a:tint val="75000"/>
                  </a:schemeClr>
                </a:solidFill>
              </a:defRPr>
            </a:lvl7pPr>
            <a:lvl8pPr marL="3054664" indent="0" algn="ctr">
              <a:buNone/>
              <a:defRPr>
                <a:solidFill>
                  <a:schemeClr val="tx1">
                    <a:tint val="75000"/>
                  </a:schemeClr>
                </a:solidFill>
              </a:defRPr>
            </a:lvl8pPr>
            <a:lvl9pPr marL="3491045"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2212443E-7FCC-4114-ADA9-C672BA0D6F7E}" type="datetimeFigureOut">
              <a:rPr lang="en-US" altLang="lt-LT"/>
              <a:pPr>
                <a:defRPr/>
              </a:pPr>
              <a:t>11/5/2018</a:t>
            </a:fld>
            <a:endParaRPr lang="en-US" altLang="lt-LT"/>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194148E-7392-450E-B0E9-86E597138E9D}" type="slidenum">
              <a:rPr lang="en-US" altLang="lt-LT"/>
              <a:pPr>
                <a:defRPr/>
              </a:pPr>
              <a:t>‹#›</a:t>
            </a:fld>
            <a:endParaRPr lang="en-US" altLang="lt-LT"/>
          </a:p>
        </p:txBody>
      </p:sp>
    </p:spTree>
    <p:extLst>
      <p:ext uri="{BB962C8B-B14F-4D97-AF65-F5344CB8AC3E}">
        <p14:creationId xmlns:p14="http://schemas.microsoft.com/office/powerpoint/2010/main" val="38020140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9EE6A5E-3397-4FF3-BDE6-51DB034DB48B}" type="datetimeFigureOut">
              <a:rPr lang="en-US" altLang="lt-LT"/>
              <a:pPr>
                <a:defRPr/>
              </a:pPr>
              <a:t>11/5/2018</a:t>
            </a:fld>
            <a:endParaRPr lang="en-US" altLang="lt-LT"/>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9F1EBE1-2E94-4E47-ACE3-C1C8248DA570}" type="slidenum">
              <a:rPr lang="en-US" altLang="lt-LT"/>
              <a:pPr>
                <a:defRPr/>
              </a:pPr>
              <a:t>‹#›</a:t>
            </a:fld>
            <a:endParaRPr lang="en-US" altLang="lt-LT"/>
          </a:p>
        </p:txBody>
      </p:sp>
    </p:spTree>
    <p:extLst>
      <p:ext uri="{BB962C8B-B14F-4D97-AF65-F5344CB8AC3E}">
        <p14:creationId xmlns:p14="http://schemas.microsoft.com/office/powerpoint/2010/main" val="3969900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39"/>
            <a:ext cx="22288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95301" y="274639"/>
            <a:ext cx="65341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EB5E8E1-19AA-45A4-8F9E-F89D8FD0C577}" type="datetimeFigureOut">
              <a:rPr lang="en-US" altLang="lt-LT"/>
              <a:pPr>
                <a:defRPr/>
              </a:pPr>
              <a:t>11/5/2018</a:t>
            </a:fld>
            <a:endParaRPr lang="en-US" altLang="lt-LT"/>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0494541D-0EBA-4447-8DCF-AC4B1D0CEDF0}" type="slidenum">
              <a:rPr lang="en-US" altLang="lt-LT"/>
              <a:pPr>
                <a:defRPr/>
              </a:pPr>
              <a:t>‹#›</a:t>
            </a:fld>
            <a:endParaRPr lang="en-US" altLang="lt-LT"/>
          </a:p>
        </p:txBody>
      </p:sp>
    </p:spTree>
    <p:extLst>
      <p:ext uri="{BB962C8B-B14F-4D97-AF65-F5344CB8AC3E}">
        <p14:creationId xmlns:p14="http://schemas.microsoft.com/office/powerpoint/2010/main" val="1512768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6C0864B-7E48-4E3D-AA3B-8FDD2EEAB0AD}" type="datetimeFigureOut">
              <a:rPr lang="en-US" altLang="lt-LT"/>
              <a:pPr>
                <a:defRPr/>
              </a:pPr>
              <a:t>11/5/2018</a:t>
            </a:fld>
            <a:endParaRPr lang="en-US" altLang="lt-LT"/>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086B67AB-B2DC-4CAC-A406-708225AA0B9E}" type="slidenum">
              <a:rPr lang="en-US" altLang="lt-LT"/>
              <a:pPr>
                <a:defRPr/>
              </a:pPr>
              <a:t>‹#›</a:t>
            </a:fld>
            <a:endParaRPr lang="en-US" altLang="lt-LT"/>
          </a:p>
        </p:txBody>
      </p:sp>
    </p:spTree>
    <p:extLst>
      <p:ext uri="{BB962C8B-B14F-4D97-AF65-F5344CB8AC3E}">
        <p14:creationId xmlns:p14="http://schemas.microsoft.com/office/powerpoint/2010/main" val="1932759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3900" b="1" cap="all"/>
            </a:lvl1pPr>
          </a:lstStyle>
          <a:p>
            <a:r>
              <a:rPr lang="en-US"/>
              <a:t>Click to edit Master title style</a:t>
            </a:r>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1900">
                <a:solidFill>
                  <a:schemeClr val="tx1">
                    <a:tint val="75000"/>
                  </a:schemeClr>
                </a:solidFill>
              </a:defRPr>
            </a:lvl1pPr>
            <a:lvl2pPr marL="436381" indent="0">
              <a:buNone/>
              <a:defRPr sz="1800">
                <a:solidFill>
                  <a:schemeClr val="tx1">
                    <a:tint val="75000"/>
                  </a:schemeClr>
                </a:solidFill>
              </a:defRPr>
            </a:lvl2pPr>
            <a:lvl3pPr marL="872761" indent="0">
              <a:buNone/>
              <a:defRPr sz="1500">
                <a:solidFill>
                  <a:schemeClr val="tx1">
                    <a:tint val="75000"/>
                  </a:schemeClr>
                </a:solidFill>
              </a:defRPr>
            </a:lvl3pPr>
            <a:lvl4pPr marL="1309142" indent="0">
              <a:buNone/>
              <a:defRPr sz="1300">
                <a:solidFill>
                  <a:schemeClr val="tx1">
                    <a:tint val="75000"/>
                  </a:schemeClr>
                </a:solidFill>
              </a:defRPr>
            </a:lvl4pPr>
            <a:lvl5pPr marL="1745523" indent="0">
              <a:buNone/>
              <a:defRPr sz="1300">
                <a:solidFill>
                  <a:schemeClr val="tx1">
                    <a:tint val="75000"/>
                  </a:schemeClr>
                </a:solidFill>
              </a:defRPr>
            </a:lvl5pPr>
            <a:lvl6pPr marL="2181903" indent="0">
              <a:buNone/>
              <a:defRPr sz="1300">
                <a:solidFill>
                  <a:schemeClr val="tx1">
                    <a:tint val="75000"/>
                  </a:schemeClr>
                </a:solidFill>
              </a:defRPr>
            </a:lvl6pPr>
            <a:lvl7pPr marL="2618284" indent="0">
              <a:buNone/>
              <a:defRPr sz="1300">
                <a:solidFill>
                  <a:schemeClr val="tx1">
                    <a:tint val="75000"/>
                  </a:schemeClr>
                </a:solidFill>
              </a:defRPr>
            </a:lvl7pPr>
            <a:lvl8pPr marL="3054664" indent="0">
              <a:buNone/>
              <a:defRPr sz="1300">
                <a:solidFill>
                  <a:schemeClr val="tx1">
                    <a:tint val="75000"/>
                  </a:schemeClr>
                </a:solidFill>
              </a:defRPr>
            </a:lvl8pPr>
            <a:lvl9pPr marL="3491045" indent="0">
              <a:buNone/>
              <a:defRPr sz="13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63878C94-2983-40FA-903E-748EFCECFCF5}" type="datetimeFigureOut">
              <a:rPr lang="en-US" altLang="lt-LT"/>
              <a:pPr>
                <a:defRPr/>
              </a:pPr>
              <a:t>11/5/2018</a:t>
            </a:fld>
            <a:endParaRPr lang="en-US" altLang="lt-LT"/>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0AE50875-E2BE-4DD7-B2FC-0F46292E5434}" type="slidenum">
              <a:rPr lang="en-US" altLang="lt-LT"/>
              <a:pPr>
                <a:defRPr/>
              </a:pPr>
              <a:t>‹#›</a:t>
            </a:fld>
            <a:endParaRPr lang="en-US" altLang="lt-LT"/>
          </a:p>
        </p:txBody>
      </p:sp>
    </p:spTree>
    <p:extLst>
      <p:ext uri="{BB962C8B-B14F-4D97-AF65-F5344CB8AC3E}">
        <p14:creationId xmlns:p14="http://schemas.microsoft.com/office/powerpoint/2010/main" val="2384675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95301" y="1600202"/>
            <a:ext cx="4381500" cy="4525963"/>
          </a:xfrm>
        </p:spPr>
        <p:txBody>
          <a:bodyPr/>
          <a:lstStyle>
            <a:lvl1pPr>
              <a:defRPr sz="2600"/>
            </a:lvl1pPr>
            <a:lvl2pPr>
              <a:defRPr sz="2300"/>
            </a:lvl2pPr>
            <a:lvl3pPr>
              <a:defRPr sz="19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29200" y="1600202"/>
            <a:ext cx="4381500" cy="4525963"/>
          </a:xfrm>
        </p:spPr>
        <p:txBody>
          <a:bodyPr/>
          <a:lstStyle>
            <a:lvl1pPr>
              <a:defRPr sz="2600"/>
            </a:lvl1pPr>
            <a:lvl2pPr>
              <a:defRPr sz="2300"/>
            </a:lvl2pPr>
            <a:lvl3pPr>
              <a:defRPr sz="19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2817CC9C-18A4-4D7B-9E3D-783401F740DF}" type="datetimeFigureOut">
              <a:rPr lang="en-US" altLang="lt-LT"/>
              <a:pPr>
                <a:defRPr/>
              </a:pPr>
              <a:t>11/5/2018</a:t>
            </a:fld>
            <a:endParaRPr lang="en-US" altLang="lt-LT"/>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8ED36435-2F55-42B6-9576-3CD6FDCCAF7D}" type="slidenum">
              <a:rPr lang="en-US" altLang="lt-LT"/>
              <a:pPr>
                <a:defRPr/>
              </a:pPr>
              <a:t>‹#›</a:t>
            </a:fld>
            <a:endParaRPr lang="en-US" altLang="lt-LT"/>
          </a:p>
        </p:txBody>
      </p:sp>
    </p:spTree>
    <p:extLst>
      <p:ext uri="{BB962C8B-B14F-4D97-AF65-F5344CB8AC3E}">
        <p14:creationId xmlns:p14="http://schemas.microsoft.com/office/powerpoint/2010/main" val="3527567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4"/>
            <a:ext cx="4040188" cy="639762"/>
          </a:xfrm>
        </p:spPr>
        <p:txBody>
          <a:bodyPr anchor="b"/>
          <a:lstStyle>
            <a:lvl1pPr marL="0" indent="0">
              <a:buNone/>
              <a:defRPr sz="2300" b="1"/>
            </a:lvl1pPr>
            <a:lvl2pPr marL="436381" indent="0">
              <a:buNone/>
              <a:defRPr sz="1900" b="1"/>
            </a:lvl2pPr>
            <a:lvl3pPr marL="872761" indent="0">
              <a:buNone/>
              <a:defRPr sz="1800" b="1"/>
            </a:lvl3pPr>
            <a:lvl4pPr marL="1309142" indent="0">
              <a:buNone/>
              <a:defRPr sz="1500" b="1"/>
            </a:lvl4pPr>
            <a:lvl5pPr marL="1745523" indent="0">
              <a:buNone/>
              <a:defRPr sz="1500" b="1"/>
            </a:lvl5pPr>
            <a:lvl6pPr marL="2181903" indent="0">
              <a:buNone/>
              <a:defRPr sz="1500" b="1"/>
            </a:lvl6pPr>
            <a:lvl7pPr marL="2618284" indent="0">
              <a:buNone/>
              <a:defRPr sz="1500" b="1"/>
            </a:lvl7pPr>
            <a:lvl8pPr marL="3054664" indent="0">
              <a:buNone/>
              <a:defRPr sz="1500" b="1"/>
            </a:lvl8pPr>
            <a:lvl9pPr marL="3491045" indent="0">
              <a:buNone/>
              <a:defRPr sz="1500" b="1"/>
            </a:lvl9pPr>
          </a:lstStyle>
          <a:p>
            <a:pPr lvl="0"/>
            <a:r>
              <a:rPr lang="en-US"/>
              <a:t>Click to edit Master text styles</a:t>
            </a:r>
          </a:p>
        </p:txBody>
      </p:sp>
      <p:sp>
        <p:nvSpPr>
          <p:cNvPr id="4" name="Content Placeholder 3"/>
          <p:cNvSpPr>
            <a:spLocks noGrp="1"/>
          </p:cNvSpPr>
          <p:nvPr>
            <p:ph sz="half" idx="2"/>
          </p:nvPr>
        </p:nvSpPr>
        <p:spPr>
          <a:xfrm>
            <a:off x="457200" y="2174876"/>
            <a:ext cx="4040188" cy="3951288"/>
          </a:xfrm>
        </p:spPr>
        <p:txBody>
          <a:bodyPr/>
          <a:lstStyle>
            <a:lvl1pPr>
              <a:defRPr sz="2300"/>
            </a:lvl1pPr>
            <a:lvl2pPr>
              <a:defRPr sz="19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4"/>
            <a:ext cx="4041775" cy="639762"/>
          </a:xfrm>
        </p:spPr>
        <p:txBody>
          <a:bodyPr anchor="b"/>
          <a:lstStyle>
            <a:lvl1pPr marL="0" indent="0">
              <a:buNone/>
              <a:defRPr sz="2300" b="1"/>
            </a:lvl1pPr>
            <a:lvl2pPr marL="436381" indent="0">
              <a:buNone/>
              <a:defRPr sz="1900" b="1"/>
            </a:lvl2pPr>
            <a:lvl3pPr marL="872761" indent="0">
              <a:buNone/>
              <a:defRPr sz="1800" b="1"/>
            </a:lvl3pPr>
            <a:lvl4pPr marL="1309142" indent="0">
              <a:buNone/>
              <a:defRPr sz="1500" b="1"/>
            </a:lvl4pPr>
            <a:lvl5pPr marL="1745523" indent="0">
              <a:buNone/>
              <a:defRPr sz="1500" b="1"/>
            </a:lvl5pPr>
            <a:lvl6pPr marL="2181903" indent="0">
              <a:buNone/>
              <a:defRPr sz="1500" b="1"/>
            </a:lvl6pPr>
            <a:lvl7pPr marL="2618284" indent="0">
              <a:buNone/>
              <a:defRPr sz="1500" b="1"/>
            </a:lvl7pPr>
            <a:lvl8pPr marL="3054664" indent="0">
              <a:buNone/>
              <a:defRPr sz="1500" b="1"/>
            </a:lvl8pPr>
            <a:lvl9pPr marL="3491045" indent="0">
              <a:buNone/>
              <a:defRPr sz="1500" b="1"/>
            </a:lvl9pPr>
          </a:lstStyle>
          <a:p>
            <a:pPr lvl="0"/>
            <a:r>
              <a:rPr lang="en-US"/>
              <a:t>Click to edit Master text styles</a:t>
            </a:r>
          </a:p>
        </p:txBody>
      </p:sp>
      <p:sp>
        <p:nvSpPr>
          <p:cNvPr id="6" name="Content Placeholder 5"/>
          <p:cNvSpPr>
            <a:spLocks noGrp="1"/>
          </p:cNvSpPr>
          <p:nvPr>
            <p:ph sz="quarter" idx="4"/>
          </p:nvPr>
        </p:nvSpPr>
        <p:spPr>
          <a:xfrm>
            <a:off x="4645026" y="2174876"/>
            <a:ext cx="4041775" cy="3951288"/>
          </a:xfrm>
        </p:spPr>
        <p:txBody>
          <a:bodyPr/>
          <a:lstStyle>
            <a:lvl1pPr>
              <a:defRPr sz="2300"/>
            </a:lvl1pPr>
            <a:lvl2pPr>
              <a:defRPr sz="19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52F460A3-6DDC-4FCD-88F2-5196F4F342E7}" type="datetimeFigureOut">
              <a:rPr lang="en-US" altLang="lt-LT"/>
              <a:pPr>
                <a:defRPr/>
              </a:pPr>
              <a:t>11/5/2018</a:t>
            </a:fld>
            <a:endParaRPr lang="en-US" altLang="lt-LT"/>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F90E70EB-588F-4A45-B918-67FA93A74F9F}" type="slidenum">
              <a:rPr lang="en-US" altLang="lt-LT"/>
              <a:pPr>
                <a:defRPr/>
              </a:pPr>
              <a:t>‹#›</a:t>
            </a:fld>
            <a:endParaRPr lang="en-US" altLang="lt-LT"/>
          </a:p>
        </p:txBody>
      </p:sp>
    </p:spTree>
    <p:extLst>
      <p:ext uri="{BB962C8B-B14F-4D97-AF65-F5344CB8AC3E}">
        <p14:creationId xmlns:p14="http://schemas.microsoft.com/office/powerpoint/2010/main" val="3832630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3743F37E-751B-4E11-ACA4-88ED663B5FF7}" type="datetimeFigureOut">
              <a:rPr lang="en-US" altLang="lt-LT"/>
              <a:pPr>
                <a:defRPr/>
              </a:pPr>
              <a:t>11/5/2018</a:t>
            </a:fld>
            <a:endParaRPr lang="en-US" altLang="lt-LT"/>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67D19AD6-DB6C-454E-9715-0FDCCD38DC3E}" type="slidenum">
              <a:rPr lang="en-US" altLang="lt-LT"/>
              <a:pPr>
                <a:defRPr/>
              </a:pPr>
              <a:t>‹#›</a:t>
            </a:fld>
            <a:endParaRPr lang="en-US" altLang="lt-LT"/>
          </a:p>
        </p:txBody>
      </p:sp>
    </p:spTree>
    <p:extLst>
      <p:ext uri="{BB962C8B-B14F-4D97-AF65-F5344CB8AC3E}">
        <p14:creationId xmlns:p14="http://schemas.microsoft.com/office/powerpoint/2010/main" val="1978527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798BD68-1006-469C-8ABB-732423552B13}" type="datetimeFigureOut">
              <a:rPr lang="en-US" altLang="lt-LT"/>
              <a:pPr>
                <a:defRPr/>
              </a:pPr>
              <a:t>11/5/2018</a:t>
            </a:fld>
            <a:endParaRPr lang="en-US" altLang="lt-LT"/>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5B1B0FF0-C141-4FE7-905E-46D02B83D546}" type="slidenum">
              <a:rPr lang="en-US" altLang="lt-LT"/>
              <a:pPr>
                <a:defRPr/>
              </a:pPr>
              <a:t>‹#›</a:t>
            </a:fld>
            <a:endParaRPr lang="en-US" altLang="lt-LT"/>
          </a:p>
        </p:txBody>
      </p:sp>
    </p:spTree>
    <p:extLst>
      <p:ext uri="{BB962C8B-B14F-4D97-AF65-F5344CB8AC3E}">
        <p14:creationId xmlns:p14="http://schemas.microsoft.com/office/powerpoint/2010/main" val="2747896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4" cy="1162050"/>
          </a:xfrm>
        </p:spPr>
        <p:txBody>
          <a:bodyPr anchor="b"/>
          <a:lstStyle>
            <a:lvl1pPr algn="l">
              <a:defRPr sz="1900" b="1"/>
            </a:lvl1pPr>
          </a:lstStyle>
          <a:p>
            <a:r>
              <a:rPr lang="en-US"/>
              <a:t>Click to edit Master title style</a:t>
            </a:r>
          </a:p>
        </p:txBody>
      </p:sp>
      <p:sp>
        <p:nvSpPr>
          <p:cNvPr id="3" name="Content Placeholder 2"/>
          <p:cNvSpPr>
            <a:spLocks noGrp="1"/>
          </p:cNvSpPr>
          <p:nvPr>
            <p:ph idx="1"/>
          </p:nvPr>
        </p:nvSpPr>
        <p:spPr>
          <a:xfrm>
            <a:off x="3575051" y="273052"/>
            <a:ext cx="5111750" cy="5853113"/>
          </a:xfrm>
        </p:spPr>
        <p:txBody>
          <a:bodyPr/>
          <a:lstStyle>
            <a:lvl1pPr>
              <a:defRPr sz="3100"/>
            </a:lvl1pPr>
            <a:lvl2pPr>
              <a:defRPr sz="2600"/>
            </a:lvl2pPr>
            <a:lvl3pPr>
              <a:defRPr sz="2300"/>
            </a:lvl3pPr>
            <a:lvl4pPr>
              <a:defRPr sz="1900"/>
            </a:lvl4pPr>
            <a:lvl5pPr>
              <a:defRPr sz="19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1"/>
            <a:ext cx="3008314" cy="4691063"/>
          </a:xfrm>
        </p:spPr>
        <p:txBody>
          <a:bodyPr/>
          <a:lstStyle>
            <a:lvl1pPr marL="0" indent="0">
              <a:buNone/>
              <a:defRPr sz="1300"/>
            </a:lvl1pPr>
            <a:lvl2pPr marL="436381" indent="0">
              <a:buNone/>
              <a:defRPr sz="1100"/>
            </a:lvl2pPr>
            <a:lvl3pPr marL="872761" indent="0">
              <a:buNone/>
              <a:defRPr sz="1000"/>
            </a:lvl3pPr>
            <a:lvl4pPr marL="1309142" indent="0">
              <a:buNone/>
              <a:defRPr sz="900"/>
            </a:lvl4pPr>
            <a:lvl5pPr marL="1745523" indent="0">
              <a:buNone/>
              <a:defRPr sz="900"/>
            </a:lvl5pPr>
            <a:lvl6pPr marL="2181903" indent="0">
              <a:buNone/>
              <a:defRPr sz="900"/>
            </a:lvl6pPr>
            <a:lvl7pPr marL="2618284" indent="0">
              <a:buNone/>
              <a:defRPr sz="900"/>
            </a:lvl7pPr>
            <a:lvl8pPr marL="3054664" indent="0">
              <a:buNone/>
              <a:defRPr sz="900"/>
            </a:lvl8pPr>
            <a:lvl9pPr marL="3491045"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DA93C3C-99FB-459D-AC6A-CBF0432D4286}" type="datetimeFigureOut">
              <a:rPr lang="en-US" altLang="lt-LT"/>
              <a:pPr>
                <a:defRPr/>
              </a:pPr>
              <a:t>11/5/2018</a:t>
            </a:fld>
            <a:endParaRPr lang="en-US" altLang="lt-LT"/>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DC84B2A2-4E65-4984-A2CA-BF54B3C4FDD0}" type="slidenum">
              <a:rPr lang="en-US" altLang="lt-LT"/>
              <a:pPr>
                <a:defRPr/>
              </a:pPr>
              <a:t>‹#›</a:t>
            </a:fld>
            <a:endParaRPr lang="en-US" altLang="lt-LT"/>
          </a:p>
        </p:txBody>
      </p:sp>
    </p:spTree>
    <p:extLst>
      <p:ext uri="{BB962C8B-B14F-4D97-AF65-F5344CB8AC3E}">
        <p14:creationId xmlns:p14="http://schemas.microsoft.com/office/powerpoint/2010/main" val="2171993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9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100"/>
            </a:lvl1pPr>
            <a:lvl2pPr marL="436381" indent="0">
              <a:buNone/>
              <a:defRPr sz="2600"/>
            </a:lvl2pPr>
            <a:lvl3pPr marL="872761" indent="0">
              <a:buNone/>
              <a:defRPr sz="2300"/>
            </a:lvl3pPr>
            <a:lvl4pPr marL="1309142" indent="0">
              <a:buNone/>
              <a:defRPr sz="1900"/>
            </a:lvl4pPr>
            <a:lvl5pPr marL="1745523" indent="0">
              <a:buNone/>
              <a:defRPr sz="1900"/>
            </a:lvl5pPr>
            <a:lvl6pPr marL="2181903" indent="0">
              <a:buNone/>
              <a:defRPr sz="1900"/>
            </a:lvl6pPr>
            <a:lvl7pPr marL="2618284" indent="0">
              <a:buNone/>
              <a:defRPr sz="1900"/>
            </a:lvl7pPr>
            <a:lvl8pPr marL="3054664" indent="0">
              <a:buNone/>
              <a:defRPr sz="1900"/>
            </a:lvl8pPr>
            <a:lvl9pPr marL="3491045" indent="0">
              <a:buNone/>
              <a:defRPr sz="19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300"/>
            </a:lvl1pPr>
            <a:lvl2pPr marL="436381" indent="0">
              <a:buNone/>
              <a:defRPr sz="1100"/>
            </a:lvl2pPr>
            <a:lvl3pPr marL="872761" indent="0">
              <a:buNone/>
              <a:defRPr sz="1000"/>
            </a:lvl3pPr>
            <a:lvl4pPr marL="1309142" indent="0">
              <a:buNone/>
              <a:defRPr sz="900"/>
            </a:lvl4pPr>
            <a:lvl5pPr marL="1745523" indent="0">
              <a:buNone/>
              <a:defRPr sz="900"/>
            </a:lvl5pPr>
            <a:lvl6pPr marL="2181903" indent="0">
              <a:buNone/>
              <a:defRPr sz="900"/>
            </a:lvl6pPr>
            <a:lvl7pPr marL="2618284" indent="0">
              <a:buNone/>
              <a:defRPr sz="900"/>
            </a:lvl7pPr>
            <a:lvl8pPr marL="3054664" indent="0">
              <a:buNone/>
              <a:defRPr sz="900"/>
            </a:lvl8pPr>
            <a:lvl9pPr marL="3491045"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6446B5-B0A6-4075-9E27-14B9FE535A06}" type="datetimeFigureOut">
              <a:rPr lang="en-US" altLang="lt-LT"/>
              <a:pPr>
                <a:defRPr/>
              </a:pPr>
              <a:t>11/5/2018</a:t>
            </a:fld>
            <a:endParaRPr lang="en-US" altLang="lt-LT"/>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DCE88142-83DA-4516-B18E-F832E1DD53E7}" type="slidenum">
              <a:rPr lang="en-US" altLang="lt-LT"/>
              <a:pPr>
                <a:defRPr/>
              </a:pPr>
              <a:t>‹#›</a:t>
            </a:fld>
            <a:endParaRPr lang="en-US" altLang="lt-LT"/>
          </a:p>
        </p:txBody>
      </p:sp>
    </p:spTree>
    <p:extLst>
      <p:ext uri="{BB962C8B-B14F-4D97-AF65-F5344CB8AC3E}">
        <p14:creationId xmlns:p14="http://schemas.microsoft.com/office/powerpoint/2010/main" val="1233887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676" y="274954"/>
            <a:ext cx="8228649"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7276" tIns="43638" rIns="87276" bIns="43638" numCol="1" anchor="ctr" anchorCtr="0" compatLnSpc="1">
            <a:prstTxWarp prst="textNoShape">
              <a:avLst/>
            </a:prstTxWarp>
          </a:bodyPr>
          <a:lstStyle/>
          <a:p>
            <a:pPr lvl="0"/>
            <a:r>
              <a:rPr lang="en-US" altLang="lt-LT"/>
              <a:t>Click to edit Master title style</a:t>
            </a:r>
          </a:p>
        </p:txBody>
      </p:sp>
      <p:sp>
        <p:nvSpPr>
          <p:cNvPr id="2051" name="Text Placeholder 2"/>
          <p:cNvSpPr>
            <a:spLocks noGrp="1"/>
          </p:cNvSpPr>
          <p:nvPr>
            <p:ph type="body" idx="1"/>
          </p:nvPr>
        </p:nvSpPr>
        <p:spPr bwMode="auto">
          <a:xfrm>
            <a:off x="457676" y="1600776"/>
            <a:ext cx="8228649" cy="4525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7276" tIns="43638" rIns="87276" bIns="43638" numCol="1" anchor="t" anchorCtr="0" compatLnSpc="1">
            <a:prstTxWarp prst="textNoShape">
              <a:avLst/>
            </a:prstTxWarp>
          </a:bodyPr>
          <a:lstStyle/>
          <a:p>
            <a:pPr lvl="0"/>
            <a:r>
              <a:rPr lang="en-US" altLang="lt-LT"/>
              <a:t>Click to edit Master text styles</a:t>
            </a:r>
          </a:p>
          <a:p>
            <a:pPr lvl="1"/>
            <a:r>
              <a:rPr lang="en-US" altLang="lt-LT"/>
              <a:t>Second level</a:t>
            </a:r>
          </a:p>
          <a:p>
            <a:pPr lvl="2"/>
            <a:r>
              <a:rPr lang="en-US" altLang="lt-LT"/>
              <a:t>Third level</a:t>
            </a:r>
          </a:p>
          <a:p>
            <a:pPr lvl="3"/>
            <a:r>
              <a:rPr lang="en-US" altLang="lt-LT"/>
              <a:t>Fourth level</a:t>
            </a:r>
          </a:p>
          <a:p>
            <a:pPr lvl="4"/>
            <a:r>
              <a:rPr lang="en-US" altLang="lt-LT"/>
              <a:t>Fifth level</a:t>
            </a:r>
          </a:p>
        </p:txBody>
      </p:sp>
      <p:sp>
        <p:nvSpPr>
          <p:cNvPr id="4" name="Date Placeholder 3"/>
          <p:cNvSpPr>
            <a:spLocks noGrp="1"/>
          </p:cNvSpPr>
          <p:nvPr>
            <p:ph type="dt" sz="half" idx="2"/>
          </p:nvPr>
        </p:nvSpPr>
        <p:spPr>
          <a:xfrm>
            <a:off x="457676" y="6357038"/>
            <a:ext cx="2133554" cy="364206"/>
          </a:xfrm>
          <a:prstGeom prst="rect">
            <a:avLst/>
          </a:prstGeom>
        </p:spPr>
        <p:txBody>
          <a:bodyPr vert="horz" wrap="square" lIns="87276" tIns="43638" rIns="87276" bIns="43638" numCol="1" anchor="ctr" anchorCtr="0" compatLnSpc="1">
            <a:prstTxWarp prst="textNoShape">
              <a:avLst/>
            </a:prstTxWarp>
          </a:bodyPr>
          <a:lstStyle>
            <a:lvl1pPr>
              <a:defRPr sz="1100">
                <a:solidFill>
                  <a:srgbClr val="898989"/>
                </a:solidFill>
              </a:defRPr>
            </a:lvl1pPr>
          </a:lstStyle>
          <a:p>
            <a:pPr defTabSz="435622" eaLnBrk="0" fontAlgn="base" hangingPunct="0">
              <a:spcBef>
                <a:spcPct val="0"/>
              </a:spcBef>
              <a:spcAft>
                <a:spcPct val="0"/>
              </a:spcAft>
              <a:defRPr/>
            </a:pPr>
            <a:fld id="{759B2B16-AA75-4D98-866D-9A449BAA76A6}" type="datetimeFigureOut">
              <a:rPr lang="en-US" altLang="lt-LT">
                <a:ea typeface="MS PGothic" pitchFamily="34" charset="-128"/>
              </a:rPr>
              <a:pPr defTabSz="435622" eaLnBrk="0" fontAlgn="base" hangingPunct="0">
                <a:spcBef>
                  <a:spcPct val="0"/>
                </a:spcBef>
                <a:spcAft>
                  <a:spcPct val="0"/>
                </a:spcAft>
                <a:defRPr/>
              </a:pPr>
              <a:t>11/5/2018</a:t>
            </a:fld>
            <a:endParaRPr lang="en-US" altLang="lt-LT">
              <a:ea typeface="MS PGothic" pitchFamily="34" charset="-128"/>
            </a:endParaRPr>
          </a:p>
        </p:txBody>
      </p:sp>
      <p:sp>
        <p:nvSpPr>
          <p:cNvPr id="5" name="Footer Placeholder 4"/>
          <p:cNvSpPr>
            <a:spLocks noGrp="1"/>
          </p:cNvSpPr>
          <p:nvPr>
            <p:ph type="ftr" sz="quarter" idx="3"/>
          </p:nvPr>
        </p:nvSpPr>
        <p:spPr>
          <a:xfrm>
            <a:off x="3123600" y="6357038"/>
            <a:ext cx="2896800" cy="364206"/>
          </a:xfrm>
          <a:prstGeom prst="rect">
            <a:avLst/>
          </a:prstGeom>
        </p:spPr>
        <p:txBody>
          <a:bodyPr vert="horz" lIns="87276" tIns="43638" rIns="87276" bIns="43638" rtlCol="0" anchor="ctr"/>
          <a:lstStyle>
            <a:lvl1pPr algn="ctr" defTabSz="436381" fontAlgn="auto">
              <a:spcBef>
                <a:spcPts val="0"/>
              </a:spcBef>
              <a:spcAft>
                <a:spcPts val="0"/>
              </a:spcAft>
              <a:defRPr sz="1100">
                <a:solidFill>
                  <a:schemeClr val="tx1">
                    <a:tint val="75000"/>
                  </a:schemeClr>
                </a:solidFill>
                <a:latin typeface="+mn-lt"/>
                <a:ea typeface="+mn-ea"/>
                <a:cs typeface="+mn-cs"/>
              </a:defRPr>
            </a:lvl1pPr>
          </a:lstStyle>
          <a:p>
            <a:pPr eaLnBrk="0" hangingPunct="0">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2770" y="6357038"/>
            <a:ext cx="2133554" cy="364206"/>
          </a:xfrm>
          <a:prstGeom prst="rect">
            <a:avLst/>
          </a:prstGeom>
        </p:spPr>
        <p:txBody>
          <a:bodyPr vert="horz" wrap="square" lIns="87276" tIns="43638" rIns="87276" bIns="43638" numCol="1" anchor="ctr" anchorCtr="0" compatLnSpc="1">
            <a:prstTxWarp prst="textNoShape">
              <a:avLst/>
            </a:prstTxWarp>
          </a:bodyPr>
          <a:lstStyle>
            <a:lvl1pPr algn="r">
              <a:defRPr sz="1100">
                <a:solidFill>
                  <a:srgbClr val="898989"/>
                </a:solidFill>
              </a:defRPr>
            </a:lvl1pPr>
          </a:lstStyle>
          <a:p>
            <a:pPr defTabSz="435622" eaLnBrk="0" fontAlgn="base" hangingPunct="0">
              <a:spcBef>
                <a:spcPct val="0"/>
              </a:spcBef>
              <a:spcAft>
                <a:spcPct val="0"/>
              </a:spcAft>
              <a:defRPr/>
            </a:pPr>
            <a:fld id="{602EBC3C-2FF2-4717-9AF7-6CD70087B28A}" type="slidenum">
              <a:rPr lang="en-US" altLang="lt-LT">
                <a:ea typeface="MS PGothic" pitchFamily="34" charset="-128"/>
              </a:rPr>
              <a:pPr defTabSz="435622" eaLnBrk="0" fontAlgn="base" hangingPunct="0">
                <a:spcBef>
                  <a:spcPct val="0"/>
                </a:spcBef>
                <a:spcAft>
                  <a:spcPct val="0"/>
                </a:spcAft>
                <a:defRPr/>
              </a:pPr>
              <a:t>‹#›</a:t>
            </a:fld>
            <a:endParaRPr lang="en-US" altLang="lt-LT">
              <a:ea typeface="MS PGothic" pitchFamily="34" charset="-128"/>
            </a:endParaRPr>
          </a:p>
        </p:txBody>
      </p:sp>
    </p:spTree>
    <p:extLst>
      <p:ext uri="{BB962C8B-B14F-4D97-AF65-F5344CB8AC3E}">
        <p14:creationId xmlns:p14="http://schemas.microsoft.com/office/powerpoint/2010/main" val="2017511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35622" rtl="0" eaLnBrk="0" fontAlgn="base" hangingPunct="0">
        <a:spcBef>
          <a:spcPct val="0"/>
        </a:spcBef>
        <a:spcAft>
          <a:spcPct val="0"/>
        </a:spcAft>
        <a:defRPr sz="4200" kern="1200">
          <a:solidFill>
            <a:schemeClr val="tx1"/>
          </a:solidFill>
          <a:latin typeface="+mj-lt"/>
          <a:ea typeface="MS PGothic" pitchFamily="34" charset="-128"/>
          <a:cs typeface="ＭＳ Ｐゴシック" charset="0"/>
        </a:defRPr>
      </a:lvl1pPr>
      <a:lvl2pPr algn="ctr" defTabSz="435622" rtl="0" eaLnBrk="0" fontAlgn="base" hangingPunct="0">
        <a:spcBef>
          <a:spcPct val="0"/>
        </a:spcBef>
        <a:spcAft>
          <a:spcPct val="0"/>
        </a:spcAft>
        <a:defRPr sz="4200">
          <a:solidFill>
            <a:schemeClr val="tx1"/>
          </a:solidFill>
          <a:latin typeface="Calibri" charset="0"/>
          <a:ea typeface="MS PGothic" pitchFamily="34" charset="-128"/>
          <a:cs typeface="ＭＳ Ｐゴシック" charset="0"/>
        </a:defRPr>
      </a:lvl2pPr>
      <a:lvl3pPr algn="ctr" defTabSz="435622" rtl="0" eaLnBrk="0" fontAlgn="base" hangingPunct="0">
        <a:spcBef>
          <a:spcPct val="0"/>
        </a:spcBef>
        <a:spcAft>
          <a:spcPct val="0"/>
        </a:spcAft>
        <a:defRPr sz="4200">
          <a:solidFill>
            <a:schemeClr val="tx1"/>
          </a:solidFill>
          <a:latin typeface="Calibri" charset="0"/>
          <a:ea typeface="MS PGothic" pitchFamily="34" charset="-128"/>
          <a:cs typeface="ＭＳ Ｐゴシック" charset="0"/>
        </a:defRPr>
      </a:lvl3pPr>
      <a:lvl4pPr algn="ctr" defTabSz="435622" rtl="0" eaLnBrk="0" fontAlgn="base" hangingPunct="0">
        <a:spcBef>
          <a:spcPct val="0"/>
        </a:spcBef>
        <a:spcAft>
          <a:spcPct val="0"/>
        </a:spcAft>
        <a:defRPr sz="4200">
          <a:solidFill>
            <a:schemeClr val="tx1"/>
          </a:solidFill>
          <a:latin typeface="Calibri" charset="0"/>
          <a:ea typeface="MS PGothic" pitchFamily="34" charset="-128"/>
          <a:cs typeface="ＭＳ Ｐゴシック" charset="0"/>
        </a:defRPr>
      </a:lvl4pPr>
      <a:lvl5pPr algn="ctr" defTabSz="435622" rtl="0" eaLnBrk="0" fontAlgn="base" hangingPunct="0">
        <a:spcBef>
          <a:spcPct val="0"/>
        </a:spcBef>
        <a:spcAft>
          <a:spcPct val="0"/>
        </a:spcAft>
        <a:defRPr sz="4200">
          <a:solidFill>
            <a:schemeClr val="tx1"/>
          </a:solidFill>
          <a:latin typeface="Calibri" charset="0"/>
          <a:ea typeface="MS PGothic" pitchFamily="34" charset="-128"/>
          <a:cs typeface="ＭＳ Ｐゴシック" charset="0"/>
        </a:defRPr>
      </a:lvl5pPr>
      <a:lvl6pPr marL="400827" algn="ctr" defTabSz="435622" rtl="0" fontAlgn="base">
        <a:spcBef>
          <a:spcPct val="0"/>
        </a:spcBef>
        <a:spcAft>
          <a:spcPct val="0"/>
        </a:spcAft>
        <a:defRPr sz="4200">
          <a:solidFill>
            <a:schemeClr val="tx1"/>
          </a:solidFill>
          <a:latin typeface="Calibri" charset="0"/>
          <a:ea typeface="ＭＳ Ｐゴシック" charset="0"/>
          <a:cs typeface="ＭＳ Ｐゴシック" charset="0"/>
        </a:defRPr>
      </a:lvl6pPr>
      <a:lvl7pPr marL="801654" algn="ctr" defTabSz="435622" rtl="0" fontAlgn="base">
        <a:spcBef>
          <a:spcPct val="0"/>
        </a:spcBef>
        <a:spcAft>
          <a:spcPct val="0"/>
        </a:spcAft>
        <a:defRPr sz="4200">
          <a:solidFill>
            <a:schemeClr val="tx1"/>
          </a:solidFill>
          <a:latin typeface="Calibri" charset="0"/>
          <a:ea typeface="ＭＳ Ｐゴシック" charset="0"/>
          <a:cs typeface="ＭＳ Ｐゴシック" charset="0"/>
        </a:defRPr>
      </a:lvl7pPr>
      <a:lvl8pPr marL="1202482" algn="ctr" defTabSz="435622" rtl="0" fontAlgn="base">
        <a:spcBef>
          <a:spcPct val="0"/>
        </a:spcBef>
        <a:spcAft>
          <a:spcPct val="0"/>
        </a:spcAft>
        <a:defRPr sz="4200">
          <a:solidFill>
            <a:schemeClr val="tx1"/>
          </a:solidFill>
          <a:latin typeface="Calibri" charset="0"/>
          <a:ea typeface="ＭＳ Ｐゴシック" charset="0"/>
          <a:cs typeface="ＭＳ Ｐゴシック" charset="0"/>
        </a:defRPr>
      </a:lvl8pPr>
      <a:lvl9pPr marL="1603309" algn="ctr" defTabSz="435622" rtl="0" fontAlgn="base">
        <a:spcBef>
          <a:spcPct val="0"/>
        </a:spcBef>
        <a:spcAft>
          <a:spcPct val="0"/>
        </a:spcAft>
        <a:defRPr sz="4200">
          <a:solidFill>
            <a:schemeClr val="tx1"/>
          </a:solidFill>
          <a:latin typeface="Calibri" charset="0"/>
          <a:ea typeface="ＭＳ Ｐゴシック" charset="0"/>
          <a:cs typeface="ＭＳ Ｐゴシック" charset="0"/>
        </a:defRPr>
      </a:lvl9pPr>
    </p:titleStyle>
    <p:bodyStyle>
      <a:lvl1pPr marL="327064" indent="-327064" algn="l" defTabSz="435622" rtl="0" eaLnBrk="0" fontAlgn="base" hangingPunct="0">
        <a:spcBef>
          <a:spcPct val="20000"/>
        </a:spcBef>
        <a:spcAft>
          <a:spcPct val="0"/>
        </a:spcAft>
        <a:buFont typeface="Arial" charset="0"/>
        <a:buChar char="•"/>
        <a:defRPr sz="3100" kern="1200">
          <a:solidFill>
            <a:schemeClr val="tx1"/>
          </a:solidFill>
          <a:latin typeface="+mn-lt"/>
          <a:ea typeface="MS PGothic" pitchFamily="34" charset="-128"/>
          <a:cs typeface="ＭＳ Ｐゴシック" charset="0"/>
        </a:defRPr>
      </a:lvl1pPr>
      <a:lvl2pPr marL="708407" indent="-271394" algn="l" defTabSz="435622" rtl="0" eaLnBrk="0" fontAlgn="base" hangingPunct="0">
        <a:spcBef>
          <a:spcPct val="20000"/>
        </a:spcBef>
        <a:spcAft>
          <a:spcPct val="0"/>
        </a:spcAft>
        <a:buFont typeface="Arial" charset="0"/>
        <a:buChar char="–"/>
        <a:defRPr sz="2600" kern="1200">
          <a:solidFill>
            <a:schemeClr val="tx1"/>
          </a:solidFill>
          <a:latin typeface="+mn-lt"/>
          <a:ea typeface="MS PGothic" pitchFamily="34" charset="-128"/>
          <a:cs typeface="+mn-cs"/>
        </a:defRPr>
      </a:lvl2pPr>
      <a:lvl3pPr marL="1089749" indent="-217115" algn="l" defTabSz="435622" rtl="0" eaLnBrk="0" fontAlgn="base" hangingPunct="0">
        <a:spcBef>
          <a:spcPct val="20000"/>
        </a:spcBef>
        <a:spcAft>
          <a:spcPct val="0"/>
        </a:spcAft>
        <a:buFont typeface="Arial" charset="0"/>
        <a:buChar char="•"/>
        <a:defRPr sz="2300" kern="1200">
          <a:solidFill>
            <a:schemeClr val="tx1"/>
          </a:solidFill>
          <a:latin typeface="+mn-lt"/>
          <a:ea typeface="MS PGothic" pitchFamily="34" charset="-128"/>
          <a:cs typeface="+mn-cs"/>
        </a:defRPr>
      </a:lvl3pPr>
      <a:lvl4pPr marL="1526763" indent="-217115" algn="l" defTabSz="435622" rtl="0" eaLnBrk="0" fontAlgn="base" hangingPunct="0">
        <a:spcBef>
          <a:spcPct val="20000"/>
        </a:spcBef>
        <a:spcAft>
          <a:spcPct val="0"/>
        </a:spcAft>
        <a:buFont typeface="Arial" charset="0"/>
        <a:buChar char="–"/>
        <a:defRPr sz="1900" kern="1200">
          <a:solidFill>
            <a:schemeClr val="tx1"/>
          </a:solidFill>
          <a:latin typeface="+mn-lt"/>
          <a:ea typeface="MS PGothic" pitchFamily="34" charset="-128"/>
          <a:cs typeface="+mn-cs"/>
        </a:defRPr>
      </a:lvl4pPr>
      <a:lvl5pPr marL="1962383" indent="-217115" algn="l" defTabSz="435622" rtl="0" eaLnBrk="0" fontAlgn="base" hangingPunct="0">
        <a:spcBef>
          <a:spcPct val="20000"/>
        </a:spcBef>
        <a:spcAft>
          <a:spcPct val="0"/>
        </a:spcAft>
        <a:buFont typeface="Arial" charset="0"/>
        <a:buChar char="»"/>
        <a:defRPr sz="1900" kern="1200">
          <a:solidFill>
            <a:schemeClr val="tx1"/>
          </a:solidFill>
          <a:latin typeface="+mn-lt"/>
          <a:ea typeface="MS PGothic" pitchFamily="34" charset="-128"/>
          <a:cs typeface="+mn-cs"/>
        </a:defRPr>
      </a:lvl5pPr>
      <a:lvl6pPr marL="2400093" indent="-218190" algn="l" defTabSz="436381" rtl="0" eaLnBrk="1" latinLnBrk="0" hangingPunct="1">
        <a:spcBef>
          <a:spcPct val="20000"/>
        </a:spcBef>
        <a:buFont typeface="Arial"/>
        <a:buChar char="•"/>
        <a:defRPr sz="1900" kern="1200">
          <a:solidFill>
            <a:schemeClr val="tx1"/>
          </a:solidFill>
          <a:latin typeface="+mn-lt"/>
          <a:ea typeface="+mn-ea"/>
          <a:cs typeface="+mn-cs"/>
        </a:defRPr>
      </a:lvl6pPr>
      <a:lvl7pPr marL="2836474" indent="-218190" algn="l" defTabSz="436381" rtl="0" eaLnBrk="1" latinLnBrk="0" hangingPunct="1">
        <a:spcBef>
          <a:spcPct val="20000"/>
        </a:spcBef>
        <a:buFont typeface="Arial"/>
        <a:buChar char="•"/>
        <a:defRPr sz="1900" kern="1200">
          <a:solidFill>
            <a:schemeClr val="tx1"/>
          </a:solidFill>
          <a:latin typeface="+mn-lt"/>
          <a:ea typeface="+mn-ea"/>
          <a:cs typeface="+mn-cs"/>
        </a:defRPr>
      </a:lvl7pPr>
      <a:lvl8pPr marL="3272854" indent="-218190" algn="l" defTabSz="436381" rtl="0" eaLnBrk="1" latinLnBrk="0" hangingPunct="1">
        <a:spcBef>
          <a:spcPct val="20000"/>
        </a:spcBef>
        <a:buFont typeface="Arial"/>
        <a:buChar char="•"/>
        <a:defRPr sz="1900" kern="1200">
          <a:solidFill>
            <a:schemeClr val="tx1"/>
          </a:solidFill>
          <a:latin typeface="+mn-lt"/>
          <a:ea typeface="+mn-ea"/>
          <a:cs typeface="+mn-cs"/>
        </a:defRPr>
      </a:lvl8pPr>
      <a:lvl9pPr marL="3709235" indent="-218190" algn="l" defTabSz="436381" rtl="0" eaLnBrk="1" latinLnBrk="0" hangingPunct="1">
        <a:spcBef>
          <a:spcPct val="20000"/>
        </a:spcBef>
        <a:buFont typeface="Arial"/>
        <a:buChar char="•"/>
        <a:defRPr sz="1900" kern="1200">
          <a:solidFill>
            <a:schemeClr val="tx1"/>
          </a:solidFill>
          <a:latin typeface="+mn-lt"/>
          <a:ea typeface="+mn-ea"/>
          <a:cs typeface="+mn-cs"/>
        </a:defRPr>
      </a:lvl9pPr>
    </p:bodyStyle>
    <p:otherStyle>
      <a:defPPr>
        <a:defRPr lang="en-US"/>
      </a:defPPr>
      <a:lvl1pPr marL="0" algn="l" defTabSz="436381" rtl="0" eaLnBrk="1" latinLnBrk="0" hangingPunct="1">
        <a:defRPr sz="1800" kern="1200">
          <a:solidFill>
            <a:schemeClr val="tx1"/>
          </a:solidFill>
          <a:latin typeface="+mn-lt"/>
          <a:ea typeface="+mn-ea"/>
          <a:cs typeface="+mn-cs"/>
        </a:defRPr>
      </a:lvl1pPr>
      <a:lvl2pPr marL="436381" algn="l" defTabSz="436381" rtl="0" eaLnBrk="1" latinLnBrk="0" hangingPunct="1">
        <a:defRPr sz="1800" kern="1200">
          <a:solidFill>
            <a:schemeClr val="tx1"/>
          </a:solidFill>
          <a:latin typeface="+mn-lt"/>
          <a:ea typeface="+mn-ea"/>
          <a:cs typeface="+mn-cs"/>
        </a:defRPr>
      </a:lvl2pPr>
      <a:lvl3pPr marL="872761" algn="l" defTabSz="436381" rtl="0" eaLnBrk="1" latinLnBrk="0" hangingPunct="1">
        <a:defRPr sz="1800" kern="1200">
          <a:solidFill>
            <a:schemeClr val="tx1"/>
          </a:solidFill>
          <a:latin typeface="+mn-lt"/>
          <a:ea typeface="+mn-ea"/>
          <a:cs typeface="+mn-cs"/>
        </a:defRPr>
      </a:lvl3pPr>
      <a:lvl4pPr marL="1309142" algn="l" defTabSz="436381" rtl="0" eaLnBrk="1" latinLnBrk="0" hangingPunct="1">
        <a:defRPr sz="1800" kern="1200">
          <a:solidFill>
            <a:schemeClr val="tx1"/>
          </a:solidFill>
          <a:latin typeface="+mn-lt"/>
          <a:ea typeface="+mn-ea"/>
          <a:cs typeface="+mn-cs"/>
        </a:defRPr>
      </a:lvl4pPr>
      <a:lvl5pPr marL="1745523" algn="l" defTabSz="436381" rtl="0" eaLnBrk="1" latinLnBrk="0" hangingPunct="1">
        <a:defRPr sz="1800" kern="1200">
          <a:solidFill>
            <a:schemeClr val="tx1"/>
          </a:solidFill>
          <a:latin typeface="+mn-lt"/>
          <a:ea typeface="+mn-ea"/>
          <a:cs typeface="+mn-cs"/>
        </a:defRPr>
      </a:lvl5pPr>
      <a:lvl6pPr marL="2181903" algn="l" defTabSz="436381" rtl="0" eaLnBrk="1" latinLnBrk="0" hangingPunct="1">
        <a:defRPr sz="1800" kern="1200">
          <a:solidFill>
            <a:schemeClr val="tx1"/>
          </a:solidFill>
          <a:latin typeface="+mn-lt"/>
          <a:ea typeface="+mn-ea"/>
          <a:cs typeface="+mn-cs"/>
        </a:defRPr>
      </a:lvl6pPr>
      <a:lvl7pPr marL="2618284" algn="l" defTabSz="436381" rtl="0" eaLnBrk="1" latinLnBrk="0" hangingPunct="1">
        <a:defRPr sz="1800" kern="1200">
          <a:solidFill>
            <a:schemeClr val="tx1"/>
          </a:solidFill>
          <a:latin typeface="+mn-lt"/>
          <a:ea typeface="+mn-ea"/>
          <a:cs typeface="+mn-cs"/>
        </a:defRPr>
      </a:lvl7pPr>
      <a:lvl8pPr marL="3054664" algn="l" defTabSz="436381" rtl="0" eaLnBrk="1" latinLnBrk="0" hangingPunct="1">
        <a:defRPr sz="1800" kern="1200">
          <a:solidFill>
            <a:schemeClr val="tx1"/>
          </a:solidFill>
          <a:latin typeface="+mn-lt"/>
          <a:ea typeface="+mn-ea"/>
          <a:cs typeface="+mn-cs"/>
        </a:defRPr>
      </a:lvl8pPr>
      <a:lvl9pPr marL="3491045" algn="l" defTabSz="43638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 descr="Backup_of_ESFIVPsablonai ppt.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075" y="-1179512"/>
            <a:ext cx="91399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9"/>
          <p:cNvSpPr txBox="1">
            <a:spLocks noChangeArrowheads="1"/>
          </p:cNvSpPr>
          <p:nvPr/>
        </p:nvSpPr>
        <p:spPr bwMode="auto">
          <a:xfrm>
            <a:off x="694915" y="-521255"/>
            <a:ext cx="7704855" cy="349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7265" tIns="43632" rIns="87265" bIns="43632">
            <a:spAutoFit/>
          </a:bodyPr>
          <a:lstStyle>
            <a:lvl1pPr>
              <a:spcBef>
                <a:spcPct val="20000"/>
              </a:spcBef>
              <a:buFont typeface="Arial" charset="0"/>
              <a:buChar char="•"/>
              <a:defRPr sz="3500">
                <a:solidFill>
                  <a:schemeClr val="tx1"/>
                </a:solidFill>
                <a:latin typeface="Calibri" pitchFamily="34" charset="0"/>
                <a:ea typeface="MS PGothic" pitchFamily="34" charset="-128"/>
              </a:defRPr>
            </a:lvl1pPr>
            <a:lvl2pPr marL="742950" indent="-285750">
              <a:spcBef>
                <a:spcPct val="20000"/>
              </a:spcBef>
              <a:buFont typeface="Arial" charset="0"/>
              <a:buChar char="–"/>
              <a:defRPr sz="3000">
                <a:solidFill>
                  <a:schemeClr val="tx1"/>
                </a:solidFill>
                <a:latin typeface="Calibri" pitchFamily="34" charset="0"/>
                <a:ea typeface="MS PGothic" pitchFamily="34" charset="-128"/>
              </a:defRPr>
            </a:lvl2pPr>
            <a:lvl3pPr marL="1143000" indent="-228600">
              <a:spcBef>
                <a:spcPct val="20000"/>
              </a:spcBef>
              <a:buFont typeface="Arial" charset="0"/>
              <a:buChar char="•"/>
              <a:defRPr sz="2600">
                <a:solidFill>
                  <a:schemeClr val="tx1"/>
                </a:solidFill>
                <a:latin typeface="Calibri" pitchFamily="34" charset="0"/>
                <a:ea typeface="MS PGothic" pitchFamily="34" charset="-128"/>
              </a:defRPr>
            </a:lvl3pPr>
            <a:lvl4pPr marL="1600200" indent="-228600">
              <a:spcBef>
                <a:spcPct val="20000"/>
              </a:spcBef>
              <a:buFont typeface="Arial" charset="0"/>
              <a:buChar char="–"/>
              <a:defRPr sz="2200">
                <a:solidFill>
                  <a:schemeClr val="tx1"/>
                </a:solidFill>
                <a:latin typeface="Calibri" pitchFamily="34" charset="0"/>
                <a:ea typeface="MS PGothic" pitchFamily="34" charset="-128"/>
              </a:defRPr>
            </a:lvl4pPr>
            <a:lvl5pPr marL="2057400" indent="-228600">
              <a:spcBef>
                <a:spcPct val="20000"/>
              </a:spcBef>
              <a:buFont typeface="Arial" charset="0"/>
              <a:buChar char="»"/>
              <a:defRPr sz="2200">
                <a:solidFill>
                  <a:schemeClr val="tx1"/>
                </a:solidFill>
                <a:latin typeface="Calibri" pitchFamily="34" charset="0"/>
                <a:ea typeface="MS PGothic" pitchFamily="34" charset="-128"/>
              </a:defRPr>
            </a:lvl5pPr>
            <a:lvl6pPr marL="25146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6pPr>
            <a:lvl7pPr marL="29718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7pPr>
            <a:lvl8pPr marL="34290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8pPr>
            <a:lvl9pPr marL="38862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9pPr>
          </a:lstStyle>
          <a:p>
            <a:pPr algn="ctr" defTabSz="435568" fontAlgn="base">
              <a:lnSpc>
                <a:spcPct val="81000"/>
              </a:lnSpc>
              <a:spcBef>
                <a:spcPct val="0"/>
              </a:spcBef>
              <a:spcAft>
                <a:spcPct val="0"/>
              </a:spcAft>
              <a:buClr>
                <a:srgbClr val="000000"/>
              </a:buClr>
              <a:buNone/>
              <a:defRPr/>
            </a:pPr>
            <a:r>
              <a:rPr lang="lt-LT" altLang="lt-LT" sz="2100" b="1" dirty="0">
                <a:solidFill>
                  <a:srgbClr val="000000"/>
                </a:solidFill>
                <a:latin typeface="Calibri"/>
              </a:rPr>
              <a:t>INFORMACIJA DĖL PATVIRTINTO PROJEKTŲ ATRANKOS KRITERIJAUS </a:t>
            </a:r>
            <a:endParaRPr lang="lt-LT" altLang="lt-LT" sz="2100" dirty="0">
              <a:solidFill>
                <a:srgbClr val="000000"/>
              </a:solidFill>
              <a:latin typeface="Calibri"/>
            </a:endParaRPr>
          </a:p>
        </p:txBody>
      </p:sp>
      <p:sp>
        <p:nvSpPr>
          <p:cNvPr id="15364" name="TextBox 5"/>
          <p:cNvSpPr txBox="1">
            <a:spLocks noChangeArrowheads="1"/>
          </p:cNvSpPr>
          <p:nvPr/>
        </p:nvSpPr>
        <p:spPr bwMode="auto">
          <a:xfrm>
            <a:off x="802631" y="1413636"/>
            <a:ext cx="7597139" cy="335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155" tIns="40078" rIns="80155" bIns="40078">
            <a:spAutoFit/>
          </a:bodyPr>
          <a:lstStyle>
            <a:lvl1pPr>
              <a:spcBef>
                <a:spcPct val="20000"/>
              </a:spcBef>
              <a:buFont typeface="Arial" charset="0"/>
              <a:buChar char="•"/>
              <a:defRPr sz="3500">
                <a:solidFill>
                  <a:schemeClr val="tx1"/>
                </a:solidFill>
                <a:latin typeface="Calibri" pitchFamily="34" charset="0"/>
                <a:ea typeface="MS PGothic" pitchFamily="34" charset="-128"/>
              </a:defRPr>
            </a:lvl1pPr>
            <a:lvl2pPr marL="742950" indent="-285750">
              <a:spcBef>
                <a:spcPct val="20000"/>
              </a:spcBef>
              <a:buFont typeface="Arial" charset="0"/>
              <a:buChar char="–"/>
              <a:defRPr sz="3000">
                <a:solidFill>
                  <a:schemeClr val="tx1"/>
                </a:solidFill>
                <a:latin typeface="Calibri" pitchFamily="34" charset="0"/>
                <a:ea typeface="MS PGothic" pitchFamily="34" charset="-128"/>
              </a:defRPr>
            </a:lvl2pPr>
            <a:lvl3pPr marL="1143000" indent="-228600">
              <a:spcBef>
                <a:spcPct val="20000"/>
              </a:spcBef>
              <a:buFont typeface="Arial" charset="0"/>
              <a:buChar char="•"/>
              <a:defRPr sz="2600">
                <a:solidFill>
                  <a:schemeClr val="tx1"/>
                </a:solidFill>
                <a:latin typeface="Calibri" pitchFamily="34" charset="0"/>
                <a:ea typeface="MS PGothic" pitchFamily="34" charset="-128"/>
              </a:defRPr>
            </a:lvl3pPr>
            <a:lvl4pPr marL="1600200" indent="-228600">
              <a:spcBef>
                <a:spcPct val="20000"/>
              </a:spcBef>
              <a:buFont typeface="Arial" charset="0"/>
              <a:buChar char="–"/>
              <a:defRPr sz="2200">
                <a:solidFill>
                  <a:schemeClr val="tx1"/>
                </a:solidFill>
                <a:latin typeface="Calibri" pitchFamily="34" charset="0"/>
                <a:ea typeface="MS PGothic" pitchFamily="34" charset="-128"/>
              </a:defRPr>
            </a:lvl4pPr>
            <a:lvl5pPr marL="2057400" indent="-228600">
              <a:spcBef>
                <a:spcPct val="20000"/>
              </a:spcBef>
              <a:buFont typeface="Arial" charset="0"/>
              <a:buChar char="»"/>
              <a:defRPr sz="2200">
                <a:solidFill>
                  <a:schemeClr val="tx1"/>
                </a:solidFill>
                <a:latin typeface="Calibri" pitchFamily="34" charset="0"/>
                <a:ea typeface="MS PGothic" pitchFamily="34" charset="-128"/>
              </a:defRPr>
            </a:lvl5pPr>
            <a:lvl6pPr marL="25146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6pPr>
            <a:lvl7pPr marL="29718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7pPr>
            <a:lvl8pPr marL="34290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8pPr>
            <a:lvl9pPr marL="38862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9pPr>
          </a:lstStyle>
          <a:p>
            <a:pPr defTabSz="435568" fontAlgn="base">
              <a:spcBef>
                <a:spcPct val="0"/>
              </a:spcBef>
              <a:spcAft>
                <a:spcPct val="0"/>
              </a:spcAft>
              <a:buNone/>
            </a:pPr>
            <a:endParaRPr lang="en-US" altLang="lt-LT" sz="1600">
              <a:solidFill>
                <a:srgbClr val="767676"/>
              </a:solidFill>
            </a:endParaRPr>
          </a:p>
        </p:txBody>
      </p:sp>
      <p:graphicFrame>
        <p:nvGraphicFramePr>
          <p:cNvPr id="5" name="Turinio vietos rezervavimo ženklas 4"/>
          <p:cNvGraphicFramePr>
            <a:graphicFrameLocks noGrp="1"/>
          </p:cNvGraphicFramePr>
          <p:nvPr>
            <p:ph idx="1"/>
            <p:extLst>
              <p:ext uri="{D42A27DB-BD31-4B8C-83A1-F6EECF244321}">
                <p14:modId xmlns:p14="http://schemas.microsoft.com/office/powerpoint/2010/main" val="3168832001"/>
              </p:ext>
            </p:extLst>
          </p:nvPr>
        </p:nvGraphicFramePr>
        <p:xfrm>
          <a:off x="316724" y="1"/>
          <a:ext cx="8568952" cy="5830041"/>
        </p:xfrm>
        <a:graphic>
          <a:graphicData uri="http://schemas.openxmlformats.org/drawingml/2006/table">
            <a:tbl>
              <a:tblPr/>
              <a:tblGrid>
                <a:gridCol w="1944216">
                  <a:extLst>
                    <a:ext uri="{9D8B030D-6E8A-4147-A177-3AD203B41FA5}">
                      <a16:colId xmlns:a16="http://schemas.microsoft.com/office/drawing/2014/main" val="20000"/>
                    </a:ext>
                  </a:extLst>
                </a:gridCol>
                <a:gridCol w="6624736">
                  <a:extLst>
                    <a:ext uri="{9D8B030D-6E8A-4147-A177-3AD203B41FA5}">
                      <a16:colId xmlns:a16="http://schemas.microsoft.com/office/drawing/2014/main" val="20001"/>
                    </a:ext>
                  </a:extLst>
                </a:gridCol>
              </a:tblGrid>
              <a:tr h="663232">
                <a:tc>
                  <a:txBody>
                    <a:bodyPr/>
                    <a:lstStyle>
                      <a:lvl1pPr>
                        <a:spcBef>
                          <a:spcPct val="20000"/>
                        </a:spcBef>
                        <a:buFont typeface="Arial" charset="0"/>
                        <a:defRPr sz="3100">
                          <a:solidFill>
                            <a:schemeClr val="tx1"/>
                          </a:solidFill>
                          <a:latin typeface="Calibri" pitchFamily="34" charset="0"/>
                          <a:ea typeface="MS PGothic" pitchFamily="34" charset="-128"/>
                        </a:defRPr>
                      </a:lvl1pPr>
                      <a:lvl2pPr>
                        <a:spcBef>
                          <a:spcPct val="20000"/>
                        </a:spcBef>
                        <a:buFont typeface="Arial" charset="0"/>
                        <a:defRPr sz="2600">
                          <a:solidFill>
                            <a:schemeClr val="tx1"/>
                          </a:solidFill>
                          <a:latin typeface="Calibri" pitchFamily="34" charset="0"/>
                          <a:ea typeface="MS PGothic" pitchFamily="34" charset="-128"/>
                        </a:defRPr>
                      </a:lvl2pPr>
                      <a:lvl3pPr>
                        <a:spcBef>
                          <a:spcPct val="20000"/>
                        </a:spcBef>
                        <a:buFont typeface="Arial" charset="0"/>
                        <a:defRPr sz="2200">
                          <a:solidFill>
                            <a:schemeClr val="tx1"/>
                          </a:solidFill>
                          <a:latin typeface="Calibri" pitchFamily="34" charset="0"/>
                          <a:ea typeface="MS PGothic" pitchFamily="34" charset="-128"/>
                        </a:defRPr>
                      </a:lvl3pPr>
                      <a:lvl4pPr>
                        <a:spcBef>
                          <a:spcPct val="20000"/>
                        </a:spcBef>
                        <a:buFont typeface="Arial" charset="0"/>
                        <a:defRPr sz="2000">
                          <a:solidFill>
                            <a:schemeClr val="tx1"/>
                          </a:solidFill>
                          <a:latin typeface="Calibri" pitchFamily="34" charset="0"/>
                          <a:ea typeface="MS PGothic" pitchFamily="34" charset="-128"/>
                        </a:defRPr>
                      </a:lvl4pPr>
                      <a:lvl5pPr>
                        <a:spcBef>
                          <a:spcPct val="20000"/>
                        </a:spcBef>
                        <a:buFont typeface="Arial" charset="0"/>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200" b="1" i="0" u="none" strike="noStrike" cap="none" normalizeH="0" baseline="0" dirty="0">
                          <a:ln>
                            <a:noFill/>
                          </a:ln>
                          <a:solidFill>
                            <a:srgbClr val="000000"/>
                          </a:solidFill>
                          <a:effectLst/>
                          <a:latin typeface="+mn-lt"/>
                          <a:ea typeface="MS PGothic" pitchFamily="34" charset="-128"/>
                          <a:cs typeface="Arial" charset="0"/>
                        </a:rPr>
                        <a:t>Veiksmų programos</a:t>
                      </a:r>
                    </a:p>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200" b="1" i="0" u="none" strike="noStrike" cap="none" normalizeH="0" baseline="0" dirty="0">
                          <a:ln>
                            <a:noFill/>
                          </a:ln>
                          <a:solidFill>
                            <a:srgbClr val="000000"/>
                          </a:solidFill>
                          <a:effectLst/>
                          <a:latin typeface="+mn-lt"/>
                          <a:ea typeface="MS PGothic" pitchFamily="34" charset="-128"/>
                          <a:cs typeface="Arial" charset="0"/>
                        </a:rPr>
                        <a:t>įgyvendinimo priemonės</a:t>
                      </a:r>
                    </a:p>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200" b="1" i="0" u="none" strike="noStrike" cap="none" normalizeH="0" baseline="0" dirty="0">
                          <a:ln>
                            <a:noFill/>
                          </a:ln>
                          <a:solidFill>
                            <a:srgbClr val="000000"/>
                          </a:solidFill>
                          <a:effectLst/>
                          <a:latin typeface="+mn-lt"/>
                          <a:ea typeface="MS PGothic" pitchFamily="34" charset="-128"/>
                          <a:cs typeface="Arial" charset="0"/>
                        </a:rPr>
                        <a:t>kodas ir pavadinimas:</a:t>
                      </a:r>
                      <a:endParaRPr kumimoji="0" lang="lt-LT" altLang="lt-LT" sz="1200" b="1" i="0" u="none" strike="noStrike" cap="none" normalizeH="0" baseline="0" dirty="0">
                        <a:ln>
                          <a:noFill/>
                        </a:ln>
                        <a:solidFill>
                          <a:srgbClr val="FFFFFF"/>
                        </a:solidFill>
                        <a:effectLst/>
                        <a:latin typeface="+mn-lt"/>
                        <a:ea typeface="MS PGothic" pitchFamily="34" charset="-128"/>
                        <a:cs typeface="Arial" charset="0"/>
                      </a:endParaRPr>
                    </a:p>
                  </a:txBody>
                  <a:tcPr marL="78226" marR="78226" marT="41456" marB="4145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Font typeface="Arial" charset="0"/>
                        <a:tabLst>
                          <a:tab pos="-68263" algn="l"/>
                          <a:tab pos="200025" algn="l"/>
                        </a:tabLst>
                        <a:defRPr sz="3100">
                          <a:solidFill>
                            <a:schemeClr val="tx1"/>
                          </a:solidFill>
                          <a:latin typeface="Calibri" pitchFamily="34" charset="0"/>
                          <a:ea typeface="MS PGothic" pitchFamily="34" charset="-128"/>
                        </a:defRPr>
                      </a:lvl1pPr>
                      <a:lvl2pPr>
                        <a:spcBef>
                          <a:spcPct val="20000"/>
                        </a:spcBef>
                        <a:buFont typeface="Arial" charset="0"/>
                        <a:tabLst>
                          <a:tab pos="-68263" algn="l"/>
                          <a:tab pos="200025" algn="l"/>
                        </a:tabLst>
                        <a:defRPr sz="2600">
                          <a:solidFill>
                            <a:schemeClr val="tx1"/>
                          </a:solidFill>
                          <a:latin typeface="Calibri" pitchFamily="34" charset="0"/>
                          <a:ea typeface="MS PGothic" pitchFamily="34" charset="-128"/>
                        </a:defRPr>
                      </a:lvl2pPr>
                      <a:lvl3pPr>
                        <a:spcBef>
                          <a:spcPct val="20000"/>
                        </a:spcBef>
                        <a:buFont typeface="Arial" charset="0"/>
                        <a:tabLst>
                          <a:tab pos="-68263" algn="l"/>
                          <a:tab pos="200025" algn="l"/>
                        </a:tabLst>
                        <a:defRPr sz="2200">
                          <a:solidFill>
                            <a:schemeClr val="tx1"/>
                          </a:solidFill>
                          <a:latin typeface="Calibri" pitchFamily="34" charset="0"/>
                          <a:ea typeface="MS PGothic" pitchFamily="34" charset="-128"/>
                        </a:defRPr>
                      </a:lvl3pPr>
                      <a:lvl4pPr>
                        <a:spcBef>
                          <a:spcPct val="20000"/>
                        </a:spcBef>
                        <a:buFont typeface="Arial" charset="0"/>
                        <a:tabLst>
                          <a:tab pos="-68263" algn="l"/>
                          <a:tab pos="200025" algn="l"/>
                        </a:tabLst>
                        <a:defRPr sz="2000">
                          <a:solidFill>
                            <a:schemeClr val="tx1"/>
                          </a:solidFill>
                          <a:latin typeface="Calibri" pitchFamily="34" charset="0"/>
                          <a:ea typeface="MS PGothic" pitchFamily="34" charset="-128"/>
                        </a:defRPr>
                      </a:lvl4pPr>
                      <a:lvl5pPr>
                        <a:spcBef>
                          <a:spcPct val="20000"/>
                        </a:spcBef>
                        <a:buFont typeface="Arial" charset="0"/>
                        <a:tabLst>
                          <a:tab pos="-68263" algn="l"/>
                          <a:tab pos="200025" algn="l"/>
                        </a:tabLst>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tab pos="-68263" algn="l"/>
                          <a:tab pos="200025" algn="l"/>
                        </a:tabLst>
                        <a:defRPr/>
                      </a:pPr>
                      <a:r>
                        <a:rPr kumimoji="0" lang="pt-BR" sz="1400" b="1" i="0" u="none" strike="noStrike" kern="1200" cap="none" normalizeH="0" baseline="0" dirty="0">
                          <a:ln>
                            <a:noFill/>
                          </a:ln>
                          <a:solidFill>
                            <a:srgbClr val="000000"/>
                          </a:solidFill>
                          <a:effectLst/>
                          <a:latin typeface="Calibri" pitchFamily="34" charset="0"/>
                          <a:ea typeface="MS PGothic" pitchFamily="34" charset="-128"/>
                          <a:cs typeface="Times New Roman" pitchFamily="18" charset="0"/>
                        </a:rPr>
                        <a:t>08.4.2-ESFA-</a:t>
                      </a:r>
                      <a:r>
                        <a:rPr kumimoji="0" lang="lt-LT" sz="1400" b="1" i="0" u="none" strike="noStrike" kern="1200" cap="none" normalizeH="0" baseline="0" dirty="0">
                          <a:ln>
                            <a:noFill/>
                          </a:ln>
                          <a:solidFill>
                            <a:srgbClr val="000000"/>
                          </a:solidFill>
                          <a:effectLst/>
                          <a:latin typeface="Calibri" pitchFamily="34" charset="0"/>
                          <a:ea typeface="MS PGothic" pitchFamily="34" charset="-128"/>
                          <a:cs typeface="Times New Roman" pitchFamily="18" charset="0"/>
                        </a:rPr>
                        <a:t>V</a:t>
                      </a:r>
                      <a:r>
                        <a:rPr kumimoji="0" lang="pt-BR" sz="1400" b="1" i="0" u="none" strike="noStrike" kern="1200" cap="none" normalizeH="0" baseline="0" dirty="0">
                          <a:ln>
                            <a:noFill/>
                          </a:ln>
                          <a:solidFill>
                            <a:srgbClr val="000000"/>
                          </a:solidFill>
                          <a:effectLst/>
                          <a:latin typeface="Calibri" pitchFamily="34" charset="0"/>
                          <a:ea typeface="MS PGothic" pitchFamily="34" charset="-128"/>
                          <a:cs typeface="Times New Roman" pitchFamily="18" charset="0"/>
                        </a:rPr>
                        <a:t>-6</a:t>
                      </a:r>
                      <a:r>
                        <a:rPr kumimoji="0" lang="lt-LT" sz="1400" b="1" i="0" u="none" strike="noStrike" kern="1200" cap="none" normalizeH="0" baseline="0" dirty="0">
                          <a:ln>
                            <a:noFill/>
                          </a:ln>
                          <a:solidFill>
                            <a:srgbClr val="000000"/>
                          </a:solidFill>
                          <a:effectLst/>
                          <a:latin typeface="Calibri" pitchFamily="34" charset="0"/>
                          <a:ea typeface="MS PGothic" pitchFamily="34" charset="-128"/>
                          <a:cs typeface="Times New Roman" pitchFamily="18" charset="0"/>
                        </a:rPr>
                        <a:t>13</a:t>
                      </a:r>
                      <a:r>
                        <a:rPr kumimoji="0" lang="pt-BR" sz="1400" b="1" i="0" u="none" strike="noStrike" kern="1200" cap="none" normalizeH="0" baseline="0" dirty="0">
                          <a:ln>
                            <a:noFill/>
                          </a:ln>
                          <a:solidFill>
                            <a:srgbClr val="000000"/>
                          </a:solidFill>
                          <a:effectLst/>
                          <a:latin typeface="Calibri" pitchFamily="34" charset="0"/>
                          <a:ea typeface="MS PGothic" pitchFamily="34" charset="-128"/>
                          <a:cs typeface="Times New Roman" pitchFamily="18" charset="0"/>
                        </a:rPr>
                        <a:t> ,,</a:t>
                      </a:r>
                      <a:r>
                        <a:rPr kumimoji="0" lang="lt-LT" sz="1400" b="1" i="0" u="none" strike="noStrike" kern="1200" cap="none" normalizeH="0" baseline="0" dirty="0">
                          <a:ln>
                            <a:noFill/>
                          </a:ln>
                          <a:solidFill>
                            <a:srgbClr val="000000"/>
                          </a:solidFill>
                          <a:effectLst/>
                          <a:latin typeface="Calibri" pitchFamily="34" charset="0"/>
                          <a:ea typeface="MS PGothic" pitchFamily="34" charset="-128"/>
                          <a:cs typeface="Times New Roman" pitchFamily="18" charset="0"/>
                        </a:rPr>
                        <a:t>Sveiko senėjimo skatinimo iniciatyvos“</a:t>
                      </a:r>
                      <a:endParaRPr kumimoji="0" lang="pt-BR" sz="1400" b="1" i="0" u="none" strike="noStrike" kern="1200" cap="none" normalizeH="0" baseline="0" dirty="0">
                        <a:ln>
                          <a:noFill/>
                        </a:ln>
                        <a:solidFill>
                          <a:srgbClr val="000000"/>
                        </a:solidFill>
                        <a:effectLst/>
                        <a:latin typeface="Calibri" pitchFamily="34" charset="0"/>
                        <a:ea typeface="MS PGothic" pitchFamily="34" charset="-128"/>
                        <a:cs typeface="Times New Roman" pitchFamily="18" charset="0"/>
                      </a:endParaRPr>
                    </a:p>
                    <a:p>
                      <a:pPr marL="0" marR="0" lvl="0" indent="0" algn="l" defTabSz="496888" rtl="0" eaLnBrk="1" fontAlgn="base" latinLnBrk="0" hangingPunct="1">
                        <a:lnSpc>
                          <a:spcPct val="100000"/>
                        </a:lnSpc>
                        <a:spcBef>
                          <a:spcPct val="0"/>
                        </a:spcBef>
                        <a:spcAft>
                          <a:spcPct val="0"/>
                        </a:spcAft>
                        <a:buClrTx/>
                        <a:buSzTx/>
                        <a:buFontTx/>
                        <a:buNone/>
                        <a:tabLst>
                          <a:tab pos="-68263" algn="l"/>
                          <a:tab pos="200025" algn="l"/>
                        </a:tabLst>
                      </a:pPr>
                      <a:endParaRPr kumimoji="0" lang="lt-LT" altLang="lt-LT" sz="1400" b="0" i="0" u="none" strike="noStrike" kern="1200" cap="none" normalizeH="0" baseline="0" noProof="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endParaRPr>
                    </a:p>
                  </a:txBody>
                  <a:tcPr marL="78226" marR="78226" marT="41456" marB="4145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394398">
                <a:tc>
                  <a:txBody>
                    <a:bodyPr/>
                    <a:lstStyle>
                      <a:lvl1pPr>
                        <a:spcBef>
                          <a:spcPct val="20000"/>
                        </a:spcBef>
                        <a:buFont typeface="Arial" charset="0"/>
                        <a:defRPr sz="3100">
                          <a:solidFill>
                            <a:schemeClr val="tx1"/>
                          </a:solidFill>
                          <a:latin typeface="Calibri" pitchFamily="34" charset="0"/>
                          <a:ea typeface="MS PGothic" pitchFamily="34" charset="-128"/>
                        </a:defRPr>
                      </a:lvl1pPr>
                      <a:lvl2pPr>
                        <a:spcBef>
                          <a:spcPct val="20000"/>
                        </a:spcBef>
                        <a:buFont typeface="Arial" charset="0"/>
                        <a:defRPr sz="2600">
                          <a:solidFill>
                            <a:schemeClr val="tx1"/>
                          </a:solidFill>
                          <a:latin typeface="Calibri" pitchFamily="34" charset="0"/>
                          <a:ea typeface="MS PGothic" pitchFamily="34" charset="-128"/>
                        </a:defRPr>
                      </a:lvl2pPr>
                      <a:lvl3pPr>
                        <a:spcBef>
                          <a:spcPct val="20000"/>
                        </a:spcBef>
                        <a:buFont typeface="Arial" charset="0"/>
                        <a:defRPr sz="2200">
                          <a:solidFill>
                            <a:schemeClr val="tx1"/>
                          </a:solidFill>
                          <a:latin typeface="Calibri" pitchFamily="34" charset="0"/>
                          <a:ea typeface="MS PGothic" pitchFamily="34" charset="-128"/>
                        </a:defRPr>
                      </a:lvl3pPr>
                      <a:lvl4pPr>
                        <a:spcBef>
                          <a:spcPct val="20000"/>
                        </a:spcBef>
                        <a:buFont typeface="Arial" charset="0"/>
                        <a:defRPr sz="2000">
                          <a:solidFill>
                            <a:schemeClr val="tx1"/>
                          </a:solidFill>
                          <a:latin typeface="Calibri" pitchFamily="34" charset="0"/>
                          <a:ea typeface="MS PGothic" pitchFamily="34" charset="-128"/>
                        </a:defRPr>
                      </a:lvl4pPr>
                      <a:lvl5pPr>
                        <a:spcBef>
                          <a:spcPct val="20000"/>
                        </a:spcBef>
                        <a:buFont typeface="Arial" charset="0"/>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200" b="1" i="0" u="none" strike="noStrike" kern="1200" cap="none" normalizeH="0" baseline="0" dirty="0">
                          <a:ln>
                            <a:noFill/>
                          </a:ln>
                          <a:solidFill>
                            <a:srgbClr val="000000"/>
                          </a:solidFill>
                          <a:effectLst/>
                          <a:latin typeface="+mn-lt"/>
                          <a:ea typeface="MS PGothic" pitchFamily="34" charset="-128"/>
                          <a:cs typeface="Arial" charset="0"/>
                        </a:rPr>
                        <a:t>Patvirtintas specialusis</a:t>
                      </a:r>
                    </a:p>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200" b="1" i="0" u="none" strike="noStrike" kern="1200" cap="none" normalizeH="0" baseline="0" dirty="0">
                          <a:ln>
                            <a:noFill/>
                          </a:ln>
                          <a:solidFill>
                            <a:srgbClr val="000000"/>
                          </a:solidFill>
                          <a:effectLst/>
                          <a:latin typeface="+mn-lt"/>
                          <a:ea typeface="MS PGothic" pitchFamily="34" charset="-128"/>
                          <a:cs typeface="Arial" charset="0"/>
                        </a:rPr>
                        <a:t>projektų atrankos kriterijus:</a:t>
                      </a:r>
                    </a:p>
                  </a:txBody>
                  <a:tcPr marL="78226" marR="78226" marT="41456" marB="4145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charset="0"/>
                        <a:defRPr sz="3100">
                          <a:solidFill>
                            <a:schemeClr val="tx1"/>
                          </a:solidFill>
                          <a:latin typeface="Calibri" pitchFamily="34" charset="0"/>
                          <a:ea typeface="MS PGothic" pitchFamily="34" charset="-128"/>
                        </a:defRPr>
                      </a:lvl1pPr>
                      <a:lvl2pPr>
                        <a:spcBef>
                          <a:spcPct val="20000"/>
                        </a:spcBef>
                        <a:buFont typeface="Arial" charset="0"/>
                        <a:defRPr sz="2600">
                          <a:solidFill>
                            <a:schemeClr val="tx1"/>
                          </a:solidFill>
                          <a:latin typeface="Calibri" pitchFamily="34" charset="0"/>
                          <a:ea typeface="MS PGothic" pitchFamily="34" charset="-128"/>
                        </a:defRPr>
                      </a:lvl2pPr>
                      <a:lvl3pPr>
                        <a:spcBef>
                          <a:spcPct val="20000"/>
                        </a:spcBef>
                        <a:buFont typeface="Arial" charset="0"/>
                        <a:defRPr sz="2200">
                          <a:solidFill>
                            <a:schemeClr val="tx1"/>
                          </a:solidFill>
                          <a:latin typeface="Calibri" pitchFamily="34" charset="0"/>
                          <a:ea typeface="MS PGothic" pitchFamily="34" charset="-128"/>
                        </a:defRPr>
                      </a:lvl3pPr>
                      <a:lvl4pPr>
                        <a:spcBef>
                          <a:spcPct val="20000"/>
                        </a:spcBef>
                        <a:buFont typeface="Arial" charset="0"/>
                        <a:defRPr sz="2000">
                          <a:solidFill>
                            <a:schemeClr val="tx1"/>
                          </a:solidFill>
                          <a:latin typeface="Calibri" pitchFamily="34" charset="0"/>
                          <a:ea typeface="MS PGothic" pitchFamily="34" charset="-128"/>
                        </a:defRPr>
                      </a:lvl4pPr>
                      <a:lvl5pPr>
                        <a:spcBef>
                          <a:spcPct val="20000"/>
                        </a:spcBef>
                        <a:buFont typeface="Arial" charset="0"/>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9pPr>
                    </a:lstStyle>
                    <a:p>
                      <a:pPr marL="0" marR="0" lvl="0" indent="0" algn="just" defTabSz="496888" rtl="0" eaLnBrk="1" fontAlgn="base" latinLnBrk="0" hangingPunct="1">
                        <a:lnSpc>
                          <a:spcPct val="100000"/>
                        </a:lnSpc>
                        <a:spcBef>
                          <a:spcPct val="0"/>
                        </a:spcBef>
                        <a:spcAft>
                          <a:spcPct val="0"/>
                        </a:spcAft>
                        <a:buClrTx/>
                        <a:buSzTx/>
                        <a:buFontTx/>
                        <a:buNone/>
                        <a:tabLst>
                          <a:tab pos="-68263" algn="l"/>
                          <a:tab pos="200025" algn="l"/>
                        </a:tabLst>
                      </a:pPr>
                      <a:r>
                        <a:rPr kumimoji="0" lang="lt-LT" altLang="lt-LT" sz="1200" b="0" i="0" u="sng" strike="noStrike" cap="none" normalizeH="0" baseline="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rPr>
                        <a:t>Priemonės specialusis projektų atrankos kriterijus patvirtintas </a:t>
                      </a:r>
                      <a:r>
                        <a:rPr kumimoji="0" lang="da-DK" altLang="lt-LT" sz="1200" b="0" i="0" u="sng" strike="noStrike" cap="none" normalizeH="0" baseline="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rPr>
                        <a:t>201</a:t>
                      </a:r>
                      <a:r>
                        <a:rPr kumimoji="0" lang="lt-LT" altLang="lt-LT" sz="1200" b="0" i="0" u="sng" strike="noStrike" cap="none" normalizeH="0" baseline="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rPr>
                        <a:t>5</a:t>
                      </a:r>
                      <a:r>
                        <a:rPr kumimoji="0" lang="da-DK" altLang="lt-LT" sz="1200" b="0" i="0" u="sng" strike="noStrike" cap="none" normalizeH="0" baseline="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rPr>
                        <a:t> m. </a:t>
                      </a:r>
                      <a:r>
                        <a:rPr kumimoji="0" lang="lt-LT" altLang="lt-LT" sz="1200" b="0" i="0" u="sng" strike="noStrike" cap="none" normalizeH="0" baseline="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rPr>
                        <a:t>birželio</a:t>
                      </a:r>
                      <a:r>
                        <a:rPr kumimoji="0" lang="da-DK" altLang="lt-LT" sz="1200" b="0" i="0" u="sng" strike="noStrike" cap="none" normalizeH="0" baseline="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rPr>
                        <a:t> </a:t>
                      </a:r>
                      <a:r>
                        <a:rPr kumimoji="0" lang="lt-LT" altLang="lt-LT" sz="1200" b="0" i="0" u="sng" strike="noStrike" cap="none" normalizeH="0" baseline="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rPr>
                        <a:t>1</a:t>
                      </a:r>
                      <a:r>
                        <a:rPr kumimoji="0" lang="da-DK" altLang="lt-LT" sz="1200" b="0" i="0" u="sng" strike="noStrike" cap="none" normalizeH="0" baseline="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rPr>
                        <a:t>8 d.</a:t>
                      </a:r>
                      <a:r>
                        <a:rPr kumimoji="0" lang="lt-LT" altLang="lt-LT" sz="1200" b="0" i="0" u="sng" strike="noStrike" cap="none" normalizeH="0" baseline="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rPr>
                        <a:t> </a:t>
                      </a:r>
                    </a:p>
                    <a:p>
                      <a:pPr marL="0" marR="0" lvl="0" indent="0" algn="just" defTabSz="496888" rtl="0" eaLnBrk="1" fontAlgn="base" latinLnBrk="0" hangingPunct="1">
                        <a:lnSpc>
                          <a:spcPct val="100000"/>
                        </a:lnSpc>
                        <a:spcBef>
                          <a:spcPct val="0"/>
                        </a:spcBef>
                        <a:spcAft>
                          <a:spcPct val="0"/>
                        </a:spcAft>
                        <a:buClrTx/>
                        <a:buSzTx/>
                        <a:buFontTx/>
                        <a:buNone/>
                        <a:tabLst>
                          <a:tab pos="-68263" algn="l"/>
                          <a:tab pos="200025" algn="l"/>
                        </a:tabLst>
                      </a:pPr>
                      <a:r>
                        <a:rPr lang="lt-LT" sz="1200" b="0" i="0" u="none" strike="noStrike" baseline="0" dirty="0">
                          <a:solidFill>
                            <a:srgbClr val="000000"/>
                          </a:solidFill>
                          <a:latin typeface="Times New Roman" panose="02020603050405020304" pitchFamily="18" charset="0"/>
                        </a:rPr>
                        <a:t>Projektai turi atitikti Sveiko senėjimo užtikrinimo Lietuvoje 2014–2023 m. veiksmų plano, patvirtinto Lietuvos Respublikos sveikatos apsaugos ministro 2014 m. liepos 16 d. įsakymu Nr. V-825 „Dėl Sveiko senėjimo užtikrinimo Lietuvoje 2014–2023 m. veiksmų plano patvirtinimo“, 1 priedo „Sveikos gyvensenos ir kitų profilaktinės sveikatos priežiūros paslaugų plėtros krypties aprašas“ ir (arba) 2 priedo „Griuvimų prevencijos krypties aprašas“ ir (arba) 3 priedo „Psichikos sveikatos gerinimo krypties aprašas“ ir (arba) 4 priedo „Sveikatai palankių sąlygų darbe kūrimo skatinimo krypties aprašas“ nuostatas.</a:t>
                      </a:r>
                      <a:endParaRPr kumimoji="0" lang="lt-LT" sz="1200" b="0" i="0" u="none" strike="noStrike" kern="1200" cap="none" normalizeH="0" baseline="0" dirty="0">
                        <a:ln>
                          <a:noFill/>
                        </a:ln>
                        <a:solidFill>
                          <a:schemeClr val="tx1"/>
                        </a:solidFill>
                        <a:effectLst/>
                        <a:latin typeface="Times New Roman" panose="02020603050405020304" pitchFamily="18" charset="0"/>
                        <a:ea typeface="MS PGothic" pitchFamily="34" charset="-128"/>
                        <a:cs typeface="Times New Roman" panose="02020603050405020304" pitchFamily="18" charset="0"/>
                      </a:endParaRPr>
                    </a:p>
                  </a:txBody>
                  <a:tcPr marL="78226" marR="78226" marT="41456" marB="4145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3620857">
                <a:tc>
                  <a:txBody>
                    <a:bodyPr/>
                    <a:lstStyle>
                      <a:lvl1pPr>
                        <a:spcBef>
                          <a:spcPct val="20000"/>
                        </a:spcBef>
                        <a:buFont typeface="Arial" charset="0"/>
                        <a:defRPr sz="3100">
                          <a:solidFill>
                            <a:schemeClr val="tx1"/>
                          </a:solidFill>
                          <a:latin typeface="Calibri" pitchFamily="34" charset="0"/>
                          <a:ea typeface="MS PGothic" pitchFamily="34" charset="-128"/>
                        </a:defRPr>
                      </a:lvl1pPr>
                      <a:lvl2pPr>
                        <a:spcBef>
                          <a:spcPct val="20000"/>
                        </a:spcBef>
                        <a:buFont typeface="Arial" charset="0"/>
                        <a:defRPr sz="2600">
                          <a:solidFill>
                            <a:schemeClr val="tx1"/>
                          </a:solidFill>
                          <a:latin typeface="Calibri" pitchFamily="34" charset="0"/>
                          <a:ea typeface="MS PGothic" pitchFamily="34" charset="-128"/>
                        </a:defRPr>
                      </a:lvl2pPr>
                      <a:lvl3pPr>
                        <a:spcBef>
                          <a:spcPct val="20000"/>
                        </a:spcBef>
                        <a:buFont typeface="Arial" charset="0"/>
                        <a:defRPr sz="2200">
                          <a:solidFill>
                            <a:schemeClr val="tx1"/>
                          </a:solidFill>
                          <a:latin typeface="Calibri" pitchFamily="34" charset="0"/>
                          <a:ea typeface="MS PGothic" pitchFamily="34" charset="-128"/>
                        </a:defRPr>
                      </a:lvl3pPr>
                      <a:lvl4pPr>
                        <a:spcBef>
                          <a:spcPct val="20000"/>
                        </a:spcBef>
                        <a:buFont typeface="Arial" charset="0"/>
                        <a:defRPr sz="2000">
                          <a:solidFill>
                            <a:schemeClr val="tx1"/>
                          </a:solidFill>
                          <a:latin typeface="Calibri" pitchFamily="34" charset="0"/>
                          <a:ea typeface="MS PGothic" pitchFamily="34" charset="-128"/>
                        </a:defRPr>
                      </a:lvl4pPr>
                      <a:lvl5pPr>
                        <a:spcBef>
                          <a:spcPct val="20000"/>
                        </a:spcBef>
                        <a:buFont typeface="Arial" charset="0"/>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200" b="1" i="0" u="none" strike="noStrike" kern="1200" cap="none" normalizeH="0" baseline="0" dirty="0">
                          <a:ln>
                            <a:noFill/>
                          </a:ln>
                          <a:solidFill>
                            <a:srgbClr val="000000"/>
                          </a:solidFill>
                          <a:effectLst/>
                          <a:latin typeface="+mn-lt"/>
                          <a:ea typeface="MS PGothic" pitchFamily="34" charset="-128"/>
                          <a:cs typeface="Arial" charset="0"/>
                        </a:rPr>
                        <a:t>Projektų atrankos</a:t>
                      </a:r>
                    </a:p>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200" b="1" i="0" u="none" strike="noStrike" kern="1200" cap="none" normalizeH="0" baseline="0" dirty="0">
                          <a:ln>
                            <a:noFill/>
                          </a:ln>
                          <a:solidFill>
                            <a:srgbClr val="000000"/>
                          </a:solidFill>
                          <a:effectLst/>
                          <a:latin typeface="+mn-lt"/>
                          <a:ea typeface="MS PGothic" pitchFamily="34" charset="-128"/>
                          <a:cs typeface="Arial" charset="0"/>
                        </a:rPr>
                        <a:t>kriterijaus vertinimo</a:t>
                      </a:r>
                    </a:p>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200" b="1" i="0" u="none" strike="noStrike" kern="1200" cap="none" normalizeH="0" baseline="0" dirty="0">
                          <a:ln>
                            <a:noFill/>
                          </a:ln>
                          <a:solidFill>
                            <a:srgbClr val="000000"/>
                          </a:solidFill>
                          <a:effectLst/>
                          <a:latin typeface="+mn-lt"/>
                          <a:ea typeface="MS PGothic" pitchFamily="34" charset="-128"/>
                          <a:cs typeface="Arial" charset="0"/>
                        </a:rPr>
                        <a:t>aspektai ir paaiškinimas:</a:t>
                      </a:r>
                    </a:p>
                  </a:txBody>
                  <a:tcPr marL="78226" marR="78226" marT="41456" marB="4145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charset="0"/>
                        <a:tabLst>
                          <a:tab pos="-68263" algn="l"/>
                          <a:tab pos="200025" algn="l"/>
                        </a:tabLst>
                        <a:defRPr sz="3100">
                          <a:solidFill>
                            <a:schemeClr val="tx1"/>
                          </a:solidFill>
                          <a:latin typeface="Calibri" pitchFamily="34" charset="0"/>
                          <a:ea typeface="MS PGothic" pitchFamily="34" charset="-128"/>
                        </a:defRPr>
                      </a:lvl1pPr>
                      <a:lvl2pPr>
                        <a:spcBef>
                          <a:spcPct val="20000"/>
                        </a:spcBef>
                        <a:buFont typeface="Arial" charset="0"/>
                        <a:tabLst>
                          <a:tab pos="-68263" algn="l"/>
                          <a:tab pos="200025" algn="l"/>
                        </a:tabLst>
                        <a:defRPr sz="2600">
                          <a:solidFill>
                            <a:schemeClr val="tx1"/>
                          </a:solidFill>
                          <a:latin typeface="Calibri" pitchFamily="34" charset="0"/>
                          <a:ea typeface="MS PGothic" pitchFamily="34" charset="-128"/>
                        </a:defRPr>
                      </a:lvl2pPr>
                      <a:lvl3pPr>
                        <a:spcBef>
                          <a:spcPct val="20000"/>
                        </a:spcBef>
                        <a:buFont typeface="Arial" charset="0"/>
                        <a:tabLst>
                          <a:tab pos="-68263" algn="l"/>
                          <a:tab pos="200025" algn="l"/>
                        </a:tabLst>
                        <a:defRPr sz="2200">
                          <a:solidFill>
                            <a:schemeClr val="tx1"/>
                          </a:solidFill>
                          <a:latin typeface="Calibri" pitchFamily="34" charset="0"/>
                          <a:ea typeface="MS PGothic" pitchFamily="34" charset="-128"/>
                        </a:defRPr>
                      </a:lvl3pPr>
                      <a:lvl4pPr>
                        <a:spcBef>
                          <a:spcPct val="20000"/>
                        </a:spcBef>
                        <a:buFont typeface="Arial" charset="0"/>
                        <a:tabLst>
                          <a:tab pos="-68263" algn="l"/>
                          <a:tab pos="200025" algn="l"/>
                        </a:tabLst>
                        <a:defRPr sz="2000">
                          <a:solidFill>
                            <a:schemeClr val="tx1"/>
                          </a:solidFill>
                          <a:latin typeface="Calibri" pitchFamily="34" charset="0"/>
                          <a:ea typeface="MS PGothic" pitchFamily="34" charset="-128"/>
                        </a:defRPr>
                      </a:lvl4pPr>
                      <a:lvl5pPr>
                        <a:spcBef>
                          <a:spcPct val="20000"/>
                        </a:spcBef>
                        <a:buFont typeface="Arial" charset="0"/>
                        <a:tabLst>
                          <a:tab pos="-68263" algn="l"/>
                          <a:tab pos="200025" algn="l"/>
                        </a:tabLst>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9pPr>
                    </a:lstStyle>
                    <a:p>
                      <a:r>
                        <a:rPr lang="lt-LT" sz="1200" b="0" i="0" u="none" strike="noStrike" baseline="0" dirty="0">
                          <a:solidFill>
                            <a:srgbClr val="000000"/>
                          </a:solidFill>
                          <a:latin typeface="Times New Roman" panose="02020603050405020304" pitchFamily="18" charset="0"/>
                        </a:rPr>
                        <a:t>Vertinama, ar projektas (veiklos ir pareiškėjai) atitinka Sveiko senėjimo užtikrinimo Lietuvoje 2014–2023 m. veiksmų plano </a:t>
                      </a:r>
                    </a:p>
                    <a:p>
                      <a:r>
                        <a:rPr lang="lt-LT" sz="1200" b="0" i="0" u="none" strike="noStrike" baseline="0" dirty="0">
                          <a:solidFill>
                            <a:srgbClr val="000000"/>
                          </a:solidFill>
                          <a:latin typeface="Times New Roman" panose="02020603050405020304" pitchFamily="18" charset="0"/>
                        </a:rPr>
                        <a:t>1 priedo ,,Sveikos gyvensenos ir kitų profilaktinės sveikatos priežiūros paslaugų plėtros krypties aprašas“ 29.1 p. ir (arba) 29.2 p. ir (arba) 29.6 p. ir (arba) 29.8 p. numatytas priemones (nustatytas veiklas ir projektų vykdytojus) bei siekia 17 p. iškelto tikslo ir 18 p. nustatyto uždavinio; </a:t>
                      </a:r>
                    </a:p>
                    <a:p>
                      <a:r>
                        <a:rPr lang="lt-LT" sz="1200" b="0" i="0" u="none" strike="noStrike" baseline="0" dirty="0">
                          <a:solidFill>
                            <a:srgbClr val="000000"/>
                          </a:solidFill>
                          <a:latin typeface="Times New Roman" panose="02020603050405020304" pitchFamily="18" charset="0"/>
                        </a:rPr>
                        <a:t>ir (arba) </a:t>
                      </a:r>
                    </a:p>
                    <a:p>
                      <a:r>
                        <a:rPr lang="lt-LT" sz="1200" b="0" i="0" u="none" strike="noStrike" baseline="0" dirty="0">
                          <a:solidFill>
                            <a:srgbClr val="000000"/>
                          </a:solidFill>
                          <a:latin typeface="Times New Roman" panose="02020603050405020304" pitchFamily="18" charset="0"/>
                        </a:rPr>
                        <a:t>2 priedo ,,Griuvimų prevencijos krypties aprašas“ 11.1 p. ir (arba) 11.3 p. numatytas priemones (nustatytas veiklas ir projektų vykdytojus) bei siekia 7 p. iškelto tikslo ir 8 p. nustatyto uždavinio; </a:t>
                      </a:r>
                    </a:p>
                    <a:p>
                      <a:r>
                        <a:rPr lang="lt-LT" sz="1200" b="0" i="0" u="none" strike="noStrike" baseline="0" dirty="0">
                          <a:solidFill>
                            <a:srgbClr val="000000"/>
                          </a:solidFill>
                          <a:latin typeface="Times New Roman" panose="02020603050405020304" pitchFamily="18" charset="0"/>
                        </a:rPr>
                        <a:t>ir (arba) </a:t>
                      </a:r>
                    </a:p>
                    <a:p>
                      <a:r>
                        <a:rPr lang="lt-LT" sz="1200" b="0" i="0" u="none" strike="noStrike" baseline="0" dirty="0">
                          <a:solidFill>
                            <a:srgbClr val="000000"/>
                          </a:solidFill>
                          <a:latin typeface="Times New Roman" panose="02020603050405020304" pitchFamily="18" charset="0"/>
                        </a:rPr>
                        <a:t>3 priedo ,,Psichikos sveikatos gerinimo krypties aprašas“ 22.2 p. ir (arba) 22.4 p. ir (arba) 23.2 p. numatytas priemones (nustatytas veiklas ir projektų vykdytojus) bei siekia 12 p. iškelto tikslo ir 13 ir 14 p. nustatytų uždavinių; </a:t>
                      </a:r>
                    </a:p>
                    <a:p>
                      <a:r>
                        <a:rPr lang="lt-LT" sz="1200" b="0" i="0" u="none" strike="noStrike" baseline="0" dirty="0">
                          <a:solidFill>
                            <a:srgbClr val="000000"/>
                          </a:solidFill>
                          <a:latin typeface="Times New Roman" panose="02020603050405020304" pitchFamily="18" charset="0"/>
                        </a:rPr>
                        <a:t>ir (arba) </a:t>
                      </a:r>
                    </a:p>
                    <a:p>
                      <a:r>
                        <a:rPr lang="lt-LT" sz="1200" b="0" i="0" u="none" strike="noStrike" baseline="0" dirty="0">
                          <a:solidFill>
                            <a:srgbClr val="000000"/>
                          </a:solidFill>
                          <a:latin typeface="Times New Roman" panose="02020603050405020304" pitchFamily="18" charset="0"/>
                        </a:rPr>
                        <a:t>4 priedo ,,Sveikatai palankių sąlygų darbe kūrimo skatinimo krypties aprašas“ 32.1 p. ir (arba) 32.4 p. ir (arba) 32.5 p. numatytas priemones (nustatytas veiklas ir projektų vykdytojus) bei siekia 21 p. iškelto tikslo ir 22 p. nustatyto uždavinio. </a:t>
                      </a:r>
                      <a:endParaRPr lang="lt-LT" sz="1200" b="0" i="0" u="none" strike="noStrike" kern="1200" baseline="0" dirty="0">
                        <a:solidFill>
                          <a:schemeClr val="tx1"/>
                        </a:solidFill>
                        <a:latin typeface="Times New Roman" panose="02020603050405020304" pitchFamily="18" charset="0"/>
                        <a:ea typeface="MS PGothic" pitchFamily="34" charset="-128"/>
                        <a:cs typeface="Times New Roman" panose="02020603050405020304" pitchFamily="18" charset="0"/>
                      </a:endParaRPr>
                    </a:p>
                  </a:txBody>
                  <a:tcPr marL="78226" marR="78226" marT="41456" marB="4145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164188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 descr="Backup_of_ESFIVPsablonai ppt.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075" y="-1179512"/>
            <a:ext cx="91399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9"/>
          <p:cNvSpPr txBox="1">
            <a:spLocks noChangeArrowheads="1"/>
          </p:cNvSpPr>
          <p:nvPr/>
        </p:nvSpPr>
        <p:spPr bwMode="auto">
          <a:xfrm>
            <a:off x="694915" y="-521255"/>
            <a:ext cx="7704855" cy="349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7265" tIns="43632" rIns="87265" bIns="43632">
            <a:spAutoFit/>
          </a:bodyPr>
          <a:lstStyle>
            <a:lvl1pPr>
              <a:spcBef>
                <a:spcPct val="20000"/>
              </a:spcBef>
              <a:buFont typeface="Arial" charset="0"/>
              <a:buChar char="•"/>
              <a:defRPr sz="3500">
                <a:solidFill>
                  <a:schemeClr val="tx1"/>
                </a:solidFill>
                <a:latin typeface="Calibri" pitchFamily="34" charset="0"/>
                <a:ea typeface="MS PGothic" pitchFamily="34" charset="-128"/>
              </a:defRPr>
            </a:lvl1pPr>
            <a:lvl2pPr marL="742950" indent="-285750">
              <a:spcBef>
                <a:spcPct val="20000"/>
              </a:spcBef>
              <a:buFont typeface="Arial" charset="0"/>
              <a:buChar char="–"/>
              <a:defRPr sz="3000">
                <a:solidFill>
                  <a:schemeClr val="tx1"/>
                </a:solidFill>
                <a:latin typeface="Calibri" pitchFamily="34" charset="0"/>
                <a:ea typeface="MS PGothic" pitchFamily="34" charset="-128"/>
              </a:defRPr>
            </a:lvl2pPr>
            <a:lvl3pPr marL="1143000" indent="-228600">
              <a:spcBef>
                <a:spcPct val="20000"/>
              </a:spcBef>
              <a:buFont typeface="Arial" charset="0"/>
              <a:buChar char="•"/>
              <a:defRPr sz="2600">
                <a:solidFill>
                  <a:schemeClr val="tx1"/>
                </a:solidFill>
                <a:latin typeface="Calibri" pitchFamily="34" charset="0"/>
                <a:ea typeface="MS PGothic" pitchFamily="34" charset="-128"/>
              </a:defRPr>
            </a:lvl3pPr>
            <a:lvl4pPr marL="1600200" indent="-228600">
              <a:spcBef>
                <a:spcPct val="20000"/>
              </a:spcBef>
              <a:buFont typeface="Arial" charset="0"/>
              <a:buChar char="–"/>
              <a:defRPr sz="2200">
                <a:solidFill>
                  <a:schemeClr val="tx1"/>
                </a:solidFill>
                <a:latin typeface="Calibri" pitchFamily="34" charset="0"/>
                <a:ea typeface="MS PGothic" pitchFamily="34" charset="-128"/>
              </a:defRPr>
            </a:lvl4pPr>
            <a:lvl5pPr marL="2057400" indent="-228600">
              <a:spcBef>
                <a:spcPct val="20000"/>
              </a:spcBef>
              <a:buFont typeface="Arial" charset="0"/>
              <a:buChar char="»"/>
              <a:defRPr sz="2200">
                <a:solidFill>
                  <a:schemeClr val="tx1"/>
                </a:solidFill>
                <a:latin typeface="Calibri" pitchFamily="34" charset="0"/>
                <a:ea typeface="MS PGothic" pitchFamily="34" charset="-128"/>
              </a:defRPr>
            </a:lvl5pPr>
            <a:lvl6pPr marL="25146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6pPr>
            <a:lvl7pPr marL="29718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7pPr>
            <a:lvl8pPr marL="34290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8pPr>
            <a:lvl9pPr marL="38862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9pPr>
          </a:lstStyle>
          <a:p>
            <a:pPr algn="ctr" defTabSz="435568" fontAlgn="base">
              <a:lnSpc>
                <a:spcPct val="81000"/>
              </a:lnSpc>
              <a:spcBef>
                <a:spcPct val="0"/>
              </a:spcBef>
              <a:spcAft>
                <a:spcPct val="0"/>
              </a:spcAft>
              <a:buClr>
                <a:srgbClr val="000000"/>
              </a:buClr>
              <a:buNone/>
              <a:defRPr/>
            </a:pPr>
            <a:r>
              <a:rPr lang="lt-LT" altLang="lt-LT" sz="2100" b="1" dirty="0">
                <a:solidFill>
                  <a:srgbClr val="000000"/>
                </a:solidFill>
                <a:latin typeface="Calibri"/>
              </a:rPr>
              <a:t>INFORMACIJA DĖL PATVIRTINTO PROJEKTŲ ATRANKOS KRITERIJAUS </a:t>
            </a:r>
            <a:endParaRPr lang="lt-LT" altLang="lt-LT" sz="2100" dirty="0">
              <a:solidFill>
                <a:srgbClr val="000000"/>
              </a:solidFill>
              <a:latin typeface="Calibri"/>
            </a:endParaRPr>
          </a:p>
        </p:txBody>
      </p:sp>
      <p:sp>
        <p:nvSpPr>
          <p:cNvPr id="15364" name="TextBox 5"/>
          <p:cNvSpPr txBox="1">
            <a:spLocks noChangeArrowheads="1"/>
          </p:cNvSpPr>
          <p:nvPr/>
        </p:nvSpPr>
        <p:spPr bwMode="auto">
          <a:xfrm>
            <a:off x="802631" y="1413636"/>
            <a:ext cx="7597139" cy="335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155" tIns="40078" rIns="80155" bIns="40078">
            <a:spAutoFit/>
          </a:bodyPr>
          <a:lstStyle>
            <a:lvl1pPr>
              <a:spcBef>
                <a:spcPct val="20000"/>
              </a:spcBef>
              <a:buFont typeface="Arial" charset="0"/>
              <a:buChar char="•"/>
              <a:defRPr sz="3500">
                <a:solidFill>
                  <a:schemeClr val="tx1"/>
                </a:solidFill>
                <a:latin typeface="Calibri" pitchFamily="34" charset="0"/>
                <a:ea typeface="MS PGothic" pitchFamily="34" charset="-128"/>
              </a:defRPr>
            </a:lvl1pPr>
            <a:lvl2pPr marL="742950" indent="-285750">
              <a:spcBef>
                <a:spcPct val="20000"/>
              </a:spcBef>
              <a:buFont typeface="Arial" charset="0"/>
              <a:buChar char="–"/>
              <a:defRPr sz="3000">
                <a:solidFill>
                  <a:schemeClr val="tx1"/>
                </a:solidFill>
                <a:latin typeface="Calibri" pitchFamily="34" charset="0"/>
                <a:ea typeface="MS PGothic" pitchFamily="34" charset="-128"/>
              </a:defRPr>
            </a:lvl2pPr>
            <a:lvl3pPr marL="1143000" indent="-228600">
              <a:spcBef>
                <a:spcPct val="20000"/>
              </a:spcBef>
              <a:buFont typeface="Arial" charset="0"/>
              <a:buChar char="•"/>
              <a:defRPr sz="2600">
                <a:solidFill>
                  <a:schemeClr val="tx1"/>
                </a:solidFill>
                <a:latin typeface="Calibri" pitchFamily="34" charset="0"/>
                <a:ea typeface="MS PGothic" pitchFamily="34" charset="-128"/>
              </a:defRPr>
            </a:lvl3pPr>
            <a:lvl4pPr marL="1600200" indent="-228600">
              <a:spcBef>
                <a:spcPct val="20000"/>
              </a:spcBef>
              <a:buFont typeface="Arial" charset="0"/>
              <a:buChar char="–"/>
              <a:defRPr sz="2200">
                <a:solidFill>
                  <a:schemeClr val="tx1"/>
                </a:solidFill>
                <a:latin typeface="Calibri" pitchFamily="34" charset="0"/>
                <a:ea typeface="MS PGothic" pitchFamily="34" charset="-128"/>
              </a:defRPr>
            </a:lvl4pPr>
            <a:lvl5pPr marL="2057400" indent="-228600">
              <a:spcBef>
                <a:spcPct val="20000"/>
              </a:spcBef>
              <a:buFont typeface="Arial" charset="0"/>
              <a:buChar char="»"/>
              <a:defRPr sz="2200">
                <a:solidFill>
                  <a:schemeClr val="tx1"/>
                </a:solidFill>
                <a:latin typeface="Calibri" pitchFamily="34" charset="0"/>
                <a:ea typeface="MS PGothic" pitchFamily="34" charset="-128"/>
              </a:defRPr>
            </a:lvl5pPr>
            <a:lvl6pPr marL="25146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6pPr>
            <a:lvl7pPr marL="29718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7pPr>
            <a:lvl8pPr marL="34290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8pPr>
            <a:lvl9pPr marL="38862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9pPr>
          </a:lstStyle>
          <a:p>
            <a:pPr defTabSz="435568" fontAlgn="base">
              <a:spcBef>
                <a:spcPct val="0"/>
              </a:spcBef>
              <a:spcAft>
                <a:spcPct val="0"/>
              </a:spcAft>
              <a:buNone/>
            </a:pPr>
            <a:endParaRPr lang="en-US" altLang="lt-LT" sz="1600">
              <a:solidFill>
                <a:srgbClr val="767676"/>
              </a:solidFill>
            </a:endParaRPr>
          </a:p>
        </p:txBody>
      </p:sp>
      <p:graphicFrame>
        <p:nvGraphicFramePr>
          <p:cNvPr id="5" name="Turinio vietos rezervavimo ženklas 4"/>
          <p:cNvGraphicFramePr>
            <a:graphicFrameLocks noGrp="1"/>
          </p:cNvGraphicFramePr>
          <p:nvPr>
            <p:ph idx="1"/>
            <p:extLst>
              <p:ext uri="{D42A27DB-BD31-4B8C-83A1-F6EECF244321}">
                <p14:modId xmlns:p14="http://schemas.microsoft.com/office/powerpoint/2010/main" val="1535709546"/>
              </p:ext>
            </p:extLst>
          </p:nvPr>
        </p:nvGraphicFramePr>
        <p:xfrm>
          <a:off x="316724" y="3"/>
          <a:ext cx="8568952" cy="5769009"/>
        </p:xfrm>
        <a:graphic>
          <a:graphicData uri="http://schemas.openxmlformats.org/drawingml/2006/table">
            <a:tbl>
              <a:tblPr/>
              <a:tblGrid>
                <a:gridCol w="1944216">
                  <a:extLst>
                    <a:ext uri="{9D8B030D-6E8A-4147-A177-3AD203B41FA5}">
                      <a16:colId xmlns:a16="http://schemas.microsoft.com/office/drawing/2014/main" val="20000"/>
                    </a:ext>
                  </a:extLst>
                </a:gridCol>
                <a:gridCol w="6624736">
                  <a:extLst>
                    <a:ext uri="{9D8B030D-6E8A-4147-A177-3AD203B41FA5}">
                      <a16:colId xmlns:a16="http://schemas.microsoft.com/office/drawing/2014/main" val="20001"/>
                    </a:ext>
                  </a:extLst>
                </a:gridCol>
              </a:tblGrid>
              <a:tr h="595797">
                <a:tc>
                  <a:txBody>
                    <a:bodyPr/>
                    <a:lstStyle>
                      <a:lvl1pPr>
                        <a:spcBef>
                          <a:spcPct val="20000"/>
                        </a:spcBef>
                        <a:buFont typeface="Arial" charset="0"/>
                        <a:defRPr sz="3100">
                          <a:solidFill>
                            <a:schemeClr val="tx1"/>
                          </a:solidFill>
                          <a:latin typeface="Calibri" pitchFamily="34" charset="0"/>
                          <a:ea typeface="MS PGothic" pitchFamily="34" charset="-128"/>
                        </a:defRPr>
                      </a:lvl1pPr>
                      <a:lvl2pPr>
                        <a:spcBef>
                          <a:spcPct val="20000"/>
                        </a:spcBef>
                        <a:buFont typeface="Arial" charset="0"/>
                        <a:defRPr sz="2600">
                          <a:solidFill>
                            <a:schemeClr val="tx1"/>
                          </a:solidFill>
                          <a:latin typeface="Calibri" pitchFamily="34" charset="0"/>
                          <a:ea typeface="MS PGothic" pitchFamily="34" charset="-128"/>
                        </a:defRPr>
                      </a:lvl2pPr>
                      <a:lvl3pPr>
                        <a:spcBef>
                          <a:spcPct val="20000"/>
                        </a:spcBef>
                        <a:buFont typeface="Arial" charset="0"/>
                        <a:defRPr sz="2200">
                          <a:solidFill>
                            <a:schemeClr val="tx1"/>
                          </a:solidFill>
                          <a:latin typeface="Calibri" pitchFamily="34" charset="0"/>
                          <a:ea typeface="MS PGothic" pitchFamily="34" charset="-128"/>
                        </a:defRPr>
                      </a:lvl3pPr>
                      <a:lvl4pPr>
                        <a:spcBef>
                          <a:spcPct val="20000"/>
                        </a:spcBef>
                        <a:buFont typeface="Arial" charset="0"/>
                        <a:defRPr sz="2000">
                          <a:solidFill>
                            <a:schemeClr val="tx1"/>
                          </a:solidFill>
                          <a:latin typeface="Calibri" pitchFamily="34" charset="0"/>
                          <a:ea typeface="MS PGothic" pitchFamily="34" charset="-128"/>
                        </a:defRPr>
                      </a:lvl4pPr>
                      <a:lvl5pPr>
                        <a:spcBef>
                          <a:spcPct val="20000"/>
                        </a:spcBef>
                        <a:buFont typeface="Arial" charset="0"/>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200" b="1" i="0" u="none" strike="noStrike" cap="none" normalizeH="0" baseline="0" dirty="0">
                          <a:ln>
                            <a:noFill/>
                          </a:ln>
                          <a:solidFill>
                            <a:srgbClr val="000000"/>
                          </a:solidFill>
                          <a:effectLst/>
                          <a:latin typeface="+mn-lt"/>
                          <a:ea typeface="MS PGothic" pitchFamily="34" charset="-128"/>
                          <a:cs typeface="Arial" charset="0"/>
                        </a:rPr>
                        <a:t>Veiksmų programos</a:t>
                      </a:r>
                    </a:p>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200" b="1" i="0" u="none" strike="noStrike" cap="none" normalizeH="0" baseline="0" dirty="0">
                          <a:ln>
                            <a:noFill/>
                          </a:ln>
                          <a:solidFill>
                            <a:srgbClr val="000000"/>
                          </a:solidFill>
                          <a:effectLst/>
                          <a:latin typeface="+mn-lt"/>
                          <a:ea typeface="MS PGothic" pitchFamily="34" charset="-128"/>
                          <a:cs typeface="Arial" charset="0"/>
                        </a:rPr>
                        <a:t>įgyvendinimo priemonės</a:t>
                      </a:r>
                    </a:p>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200" b="1" i="0" u="none" strike="noStrike" cap="none" normalizeH="0" baseline="0" dirty="0">
                          <a:ln>
                            <a:noFill/>
                          </a:ln>
                          <a:solidFill>
                            <a:srgbClr val="000000"/>
                          </a:solidFill>
                          <a:effectLst/>
                          <a:latin typeface="+mn-lt"/>
                          <a:ea typeface="MS PGothic" pitchFamily="34" charset="-128"/>
                          <a:cs typeface="Arial" charset="0"/>
                        </a:rPr>
                        <a:t>kodas ir pavadinimas:</a:t>
                      </a:r>
                      <a:endParaRPr kumimoji="0" lang="lt-LT" altLang="lt-LT" sz="1200" b="1" i="0" u="none" strike="noStrike" cap="none" normalizeH="0" baseline="0" dirty="0">
                        <a:ln>
                          <a:noFill/>
                        </a:ln>
                        <a:solidFill>
                          <a:srgbClr val="FFFFFF"/>
                        </a:solidFill>
                        <a:effectLst/>
                        <a:latin typeface="+mn-lt"/>
                        <a:ea typeface="MS PGothic" pitchFamily="34" charset="-128"/>
                        <a:cs typeface="Arial" charset="0"/>
                      </a:endParaRPr>
                    </a:p>
                  </a:txBody>
                  <a:tcPr marL="78226" marR="78226" marT="41456" marB="4145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Font typeface="Arial" charset="0"/>
                        <a:tabLst>
                          <a:tab pos="-68263" algn="l"/>
                          <a:tab pos="200025" algn="l"/>
                        </a:tabLst>
                        <a:defRPr sz="3100">
                          <a:solidFill>
                            <a:schemeClr val="tx1"/>
                          </a:solidFill>
                          <a:latin typeface="Calibri" pitchFamily="34" charset="0"/>
                          <a:ea typeface="MS PGothic" pitchFamily="34" charset="-128"/>
                        </a:defRPr>
                      </a:lvl1pPr>
                      <a:lvl2pPr>
                        <a:spcBef>
                          <a:spcPct val="20000"/>
                        </a:spcBef>
                        <a:buFont typeface="Arial" charset="0"/>
                        <a:tabLst>
                          <a:tab pos="-68263" algn="l"/>
                          <a:tab pos="200025" algn="l"/>
                        </a:tabLst>
                        <a:defRPr sz="2600">
                          <a:solidFill>
                            <a:schemeClr val="tx1"/>
                          </a:solidFill>
                          <a:latin typeface="Calibri" pitchFamily="34" charset="0"/>
                          <a:ea typeface="MS PGothic" pitchFamily="34" charset="-128"/>
                        </a:defRPr>
                      </a:lvl2pPr>
                      <a:lvl3pPr>
                        <a:spcBef>
                          <a:spcPct val="20000"/>
                        </a:spcBef>
                        <a:buFont typeface="Arial" charset="0"/>
                        <a:tabLst>
                          <a:tab pos="-68263" algn="l"/>
                          <a:tab pos="200025" algn="l"/>
                        </a:tabLst>
                        <a:defRPr sz="2200">
                          <a:solidFill>
                            <a:schemeClr val="tx1"/>
                          </a:solidFill>
                          <a:latin typeface="Calibri" pitchFamily="34" charset="0"/>
                          <a:ea typeface="MS PGothic" pitchFamily="34" charset="-128"/>
                        </a:defRPr>
                      </a:lvl3pPr>
                      <a:lvl4pPr>
                        <a:spcBef>
                          <a:spcPct val="20000"/>
                        </a:spcBef>
                        <a:buFont typeface="Arial" charset="0"/>
                        <a:tabLst>
                          <a:tab pos="-68263" algn="l"/>
                          <a:tab pos="200025" algn="l"/>
                        </a:tabLst>
                        <a:defRPr sz="2000">
                          <a:solidFill>
                            <a:schemeClr val="tx1"/>
                          </a:solidFill>
                          <a:latin typeface="Calibri" pitchFamily="34" charset="0"/>
                          <a:ea typeface="MS PGothic" pitchFamily="34" charset="-128"/>
                        </a:defRPr>
                      </a:lvl4pPr>
                      <a:lvl5pPr>
                        <a:spcBef>
                          <a:spcPct val="20000"/>
                        </a:spcBef>
                        <a:buFont typeface="Arial" charset="0"/>
                        <a:tabLst>
                          <a:tab pos="-68263" algn="l"/>
                          <a:tab pos="200025" algn="l"/>
                        </a:tabLst>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tab pos="-68263" algn="l"/>
                          <a:tab pos="200025" algn="l"/>
                        </a:tabLst>
                        <a:defRPr/>
                      </a:pPr>
                      <a:r>
                        <a:rPr kumimoji="0" lang="pt-BR" sz="1400" b="1" i="0" u="none" strike="noStrike" kern="1200" cap="none" normalizeH="0" baseline="0" dirty="0">
                          <a:ln>
                            <a:noFill/>
                          </a:ln>
                          <a:solidFill>
                            <a:srgbClr val="000000"/>
                          </a:solidFill>
                          <a:effectLst/>
                          <a:latin typeface="Calibri" pitchFamily="34" charset="0"/>
                          <a:ea typeface="MS PGothic" pitchFamily="34" charset="-128"/>
                          <a:cs typeface="Times New Roman" pitchFamily="18" charset="0"/>
                        </a:rPr>
                        <a:t>08.4.2-ESFA-</a:t>
                      </a:r>
                      <a:r>
                        <a:rPr kumimoji="0" lang="lt-LT" sz="1400" b="1" i="0" u="none" strike="noStrike" kern="1200" cap="none" normalizeH="0" baseline="0" dirty="0">
                          <a:ln>
                            <a:noFill/>
                          </a:ln>
                          <a:solidFill>
                            <a:srgbClr val="000000"/>
                          </a:solidFill>
                          <a:effectLst/>
                          <a:latin typeface="Calibri" pitchFamily="34" charset="0"/>
                          <a:ea typeface="MS PGothic" pitchFamily="34" charset="-128"/>
                          <a:cs typeface="Times New Roman" pitchFamily="18" charset="0"/>
                        </a:rPr>
                        <a:t>V</a:t>
                      </a:r>
                      <a:r>
                        <a:rPr kumimoji="0" lang="pt-BR" sz="1400" b="1" i="0" u="none" strike="noStrike" kern="1200" cap="none" normalizeH="0" baseline="0" dirty="0">
                          <a:ln>
                            <a:noFill/>
                          </a:ln>
                          <a:solidFill>
                            <a:srgbClr val="000000"/>
                          </a:solidFill>
                          <a:effectLst/>
                          <a:latin typeface="Calibri" pitchFamily="34" charset="0"/>
                          <a:ea typeface="MS PGothic" pitchFamily="34" charset="-128"/>
                          <a:cs typeface="Times New Roman" pitchFamily="18" charset="0"/>
                        </a:rPr>
                        <a:t>-6</a:t>
                      </a:r>
                      <a:r>
                        <a:rPr kumimoji="0" lang="lt-LT" sz="1400" b="1" i="0" u="none" strike="noStrike" kern="1200" cap="none" normalizeH="0" baseline="0" dirty="0">
                          <a:ln>
                            <a:noFill/>
                          </a:ln>
                          <a:solidFill>
                            <a:srgbClr val="000000"/>
                          </a:solidFill>
                          <a:effectLst/>
                          <a:latin typeface="Calibri" pitchFamily="34" charset="0"/>
                          <a:ea typeface="MS PGothic" pitchFamily="34" charset="-128"/>
                          <a:cs typeface="Times New Roman" pitchFamily="18" charset="0"/>
                        </a:rPr>
                        <a:t>13</a:t>
                      </a:r>
                      <a:r>
                        <a:rPr kumimoji="0" lang="pt-BR" sz="1400" b="1" i="0" u="none" strike="noStrike" kern="1200" cap="none" normalizeH="0" baseline="0" dirty="0">
                          <a:ln>
                            <a:noFill/>
                          </a:ln>
                          <a:solidFill>
                            <a:srgbClr val="000000"/>
                          </a:solidFill>
                          <a:effectLst/>
                          <a:latin typeface="Calibri" pitchFamily="34" charset="0"/>
                          <a:ea typeface="MS PGothic" pitchFamily="34" charset="-128"/>
                          <a:cs typeface="Times New Roman" pitchFamily="18" charset="0"/>
                        </a:rPr>
                        <a:t> ,,</a:t>
                      </a:r>
                      <a:r>
                        <a:rPr kumimoji="0" lang="lt-LT" sz="1400" b="1" i="0" u="none" strike="noStrike" kern="1200" cap="none" spc="0" normalizeH="0" baseline="0" noProof="0" dirty="0">
                          <a:ln>
                            <a:noFill/>
                          </a:ln>
                          <a:solidFill>
                            <a:srgbClr val="000000"/>
                          </a:solidFill>
                          <a:effectLst/>
                          <a:uLnTx/>
                          <a:uFillTx/>
                          <a:latin typeface="Calibri" pitchFamily="34" charset="0"/>
                          <a:ea typeface="MS PGothic" pitchFamily="34" charset="-128"/>
                          <a:cs typeface="Times New Roman" pitchFamily="18" charset="0"/>
                        </a:rPr>
                        <a:t> Sveiko senėjimo skatinimo iniciatyvos</a:t>
                      </a:r>
                      <a:r>
                        <a:rPr kumimoji="0" lang="lt-LT" sz="1400" b="1" i="0" u="none" strike="noStrike" kern="1200" cap="none" normalizeH="0" baseline="0" dirty="0">
                          <a:ln>
                            <a:noFill/>
                          </a:ln>
                          <a:solidFill>
                            <a:srgbClr val="000000"/>
                          </a:solidFill>
                          <a:effectLst/>
                          <a:latin typeface="Calibri" pitchFamily="34" charset="0"/>
                          <a:ea typeface="MS PGothic" pitchFamily="34" charset="-128"/>
                          <a:cs typeface="Times New Roman" pitchFamily="18" charset="0"/>
                        </a:rPr>
                        <a:t>“</a:t>
                      </a:r>
                      <a:endParaRPr kumimoji="0" lang="pt-BR" sz="1400" b="1" i="0" u="none" strike="noStrike" kern="1200" cap="none" normalizeH="0" baseline="0" dirty="0">
                        <a:ln>
                          <a:noFill/>
                        </a:ln>
                        <a:solidFill>
                          <a:srgbClr val="000000"/>
                        </a:solidFill>
                        <a:effectLst/>
                        <a:latin typeface="Calibri" pitchFamily="34" charset="0"/>
                        <a:ea typeface="MS PGothic" pitchFamily="34" charset="-128"/>
                        <a:cs typeface="Times New Roman" pitchFamily="18" charset="0"/>
                      </a:endParaRPr>
                    </a:p>
                    <a:p>
                      <a:pPr marL="0" marR="0" lvl="0" indent="0" algn="l" defTabSz="496888" rtl="0" eaLnBrk="1" fontAlgn="base" latinLnBrk="0" hangingPunct="1">
                        <a:lnSpc>
                          <a:spcPct val="100000"/>
                        </a:lnSpc>
                        <a:spcBef>
                          <a:spcPct val="0"/>
                        </a:spcBef>
                        <a:spcAft>
                          <a:spcPct val="0"/>
                        </a:spcAft>
                        <a:buClrTx/>
                        <a:buSzTx/>
                        <a:buFontTx/>
                        <a:buNone/>
                        <a:tabLst>
                          <a:tab pos="-68263" algn="l"/>
                          <a:tab pos="200025" algn="l"/>
                        </a:tabLst>
                      </a:pPr>
                      <a:endParaRPr kumimoji="0" lang="lt-LT" altLang="lt-LT" sz="1400" b="0" i="0" u="none" strike="noStrike" kern="1200" cap="none" normalizeH="0" baseline="0" noProof="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endParaRPr>
                    </a:p>
                  </a:txBody>
                  <a:tcPr marL="78226" marR="78226" marT="41456" marB="4145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5137457">
                <a:tc>
                  <a:txBody>
                    <a:bodyPr/>
                    <a:lstStyle>
                      <a:lvl1pPr>
                        <a:spcBef>
                          <a:spcPct val="20000"/>
                        </a:spcBef>
                        <a:buFont typeface="Arial" charset="0"/>
                        <a:defRPr sz="3100">
                          <a:solidFill>
                            <a:schemeClr val="tx1"/>
                          </a:solidFill>
                          <a:latin typeface="Calibri" pitchFamily="34" charset="0"/>
                          <a:ea typeface="MS PGothic" pitchFamily="34" charset="-128"/>
                        </a:defRPr>
                      </a:lvl1pPr>
                      <a:lvl2pPr>
                        <a:spcBef>
                          <a:spcPct val="20000"/>
                        </a:spcBef>
                        <a:buFont typeface="Arial" charset="0"/>
                        <a:defRPr sz="2600">
                          <a:solidFill>
                            <a:schemeClr val="tx1"/>
                          </a:solidFill>
                          <a:latin typeface="Calibri" pitchFamily="34" charset="0"/>
                          <a:ea typeface="MS PGothic" pitchFamily="34" charset="-128"/>
                        </a:defRPr>
                      </a:lvl2pPr>
                      <a:lvl3pPr>
                        <a:spcBef>
                          <a:spcPct val="20000"/>
                        </a:spcBef>
                        <a:buFont typeface="Arial" charset="0"/>
                        <a:defRPr sz="2200">
                          <a:solidFill>
                            <a:schemeClr val="tx1"/>
                          </a:solidFill>
                          <a:latin typeface="Calibri" pitchFamily="34" charset="0"/>
                          <a:ea typeface="MS PGothic" pitchFamily="34" charset="-128"/>
                        </a:defRPr>
                      </a:lvl3pPr>
                      <a:lvl4pPr>
                        <a:spcBef>
                          <a:spcPct val="20000"/>
                        </a:spcBef>
                        <a:buFont typeface="Arial" charset="0"/>
                        <a:defRPr sz="2000">
                          <a:solidFill>
                            <a:schemeClr val="tx1"/>
                          </a:solidFill>
                          <a:latin typeface="Calibri" pitchFamily="34" charset="0"/>
                          <a:ea typeface="MS PGothic" pitchFamily="34" charset="-128"/>
                        </a:defRPr>
                      </a:lvl4pPr>
                      <a:lvl5pPr>
                        <a:spcBef>
                          <a:spcPct val="20000"/>
                        </a:spcBef>
                        <a:buFont typeface="Arial" charset="0"/>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defRPr/>
                      </a:pPr>
                      <a:r>
                        <a:rPr kumimoji="0" lang="lt-LT" altLang="lt-LT" sz="1200" b="1" i="0" u="none" strike="noStrike" kern="1200" cap="none" spc="0" normalizeH="0" baseline="0" noProof="0" dirty="0">
                          <a:ln>
                            <a:noFill/>
                          </a:ln>
                          <a:solidFill>
                            <a:srgbClr val="000000"/>
                          </a:solidFill>
                          <a:effectLst/>
                          <a:uLnTx/>
                          <a:uFillTx/>
                          <a:latin typeface="+mn-lt"/>
                          <a:ea typeface="MS PGothic" pitchFamily="34" charset="-128"/>
                          <a:cs typeface="Arial" charset="0"/>
                        </a:rPr>
                        <a:t>Strateginio planavimo dokumento pakeitimo paaiškinimas:</a:t>
                      </a:r>
                      <a:endParaRPr kumimoji="0" lang="lt-LT" altLang="lt-LT" sz="1200" b="1" i="0" u="none" strike="noStrike" kern="1200" cap="none" normalizeH="0" baseline="0" dirty="0">
                        <a:ln>
                          <a:noFill/>
                        </a:ln>
                        <a:solidFill>
                          <a:srgbClr val="000000"/>
                        </a:solidFill>
                        <a:effectLst/>
                        <a:latin typeface="+mn-lt"/>
                        <a:ea typeface="MS PGothic" pitchFamily="34" charset="-128"/>
                        <a:cs typeface="Arial" charset="0"/>
                      </a:endParaRPr>
                    </a:p>
                  </a:txBody>
                  <a:tcPr marL="78226" marR="78226" marT="41456" marB="4145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charset="0"/>
                        <a:defRPr sz="3100">
                          <a:solidFill>
                            <a:schemeClr val="tx1"/>
                          </a:solidFill>
                          <a:latin typeface="Calibri" pitchFamily="34" charset="0"/>
                          <a:ea typeface="MS PGothic" pitchFamily="34" charset="-128"/>
                        </a:defRPr>
                      </a:lvl1pPr>
                      <a:lvl2pPr>
                        <a:spcBef>
                          <a:spcPct val="20000"/>
                        </a:spcBef>
                        <a:buFont typeface="Arial" charset="0"/>
                        <a:defRPr sz="2600">
                          <a:solidFill>
                            <a:schemeClr val="tx1"/>
                          </a:solidFill>
                          <a:latin typeface="Calibri" pitchFamily="34" charset="0"/>
                          <a:ea typeface="MS PGothic" pitchFamily="34" charset="-128"/>
                        </a:defRPr>
                      </a:lvl2pPr>
                      <a:lvl3pPr>
                        <a:spcBef>
                          <a:spcPct val="20000"/>
                        </a:spcBef>
                        <a:buFont typeface="Arial" charset="0"/>
                        <a:defRPr sz="2200">
                          <a:solidFill>
                            <a:schemeClr val="tx1"/>
                          </a:solidFill>
                          <a:latin typeface="Calibri" pitchFamily="34" charset="0"/>
                          <a:ea typeface="MS PGothic" pitchFamily="34" charset="-128"/>
                        </a:defRPr>
                      </a:lvl3pPr>
                      <a:lvl4pPr>
                        <a:spcBef>
                          <a:spcPct val="20000"/>
                        </a:spcBef>
                        <a:buFont typeface="Arial" charset="0"/>
                        <a:defRPr sz="2000">
                          <a:solidFill>
                            <a:schemeClr val="tx1"/>
                          </a:solidFill>
                          <a:latin typeface="Calibri" pitchFamily="34" charset="0"/>
                          <a:ea typeface="MS PGothic" pitchFamily="34" charset="-128"/>
                        </a:defRPr>
                      </a:lvl4pPr>
                      <a:lvl5pPr>
                        <a:spcBef>
                          <a:spcPct val="20000"/>
                        </a:spcBef>
                        <a:buFont typeface="Arial" charset="0"/>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9pPr>
                    </a:lstStyle>
                    <a:p>
                      <a:pPr marL="0" marR="0" lvl="0" indent="0" algn="just" defTabSz="496888" rtl="0" eaLnBrk="1" fontAlgn="base" latinLnBrk="0" hangingPunct="1">
                        <a:lnSpc>
                          <a:spcPct val="100000"/>
                        </a:lnSpc>
                        <a:spcBef>
                          <a:spcPct val="0"/>
                        </a:spcBef>
                        <a:spcAft>
                          <a:spcPct val="0"/>
                        </a:spcAft>
                        <a:buClrTx/>
                        <a:buSzTx/>
                        <a:buFontTx/>
                        <a:buNone/>
                        <a:tabLst/>
                        <a:defRPr/>
                      </a:pPr>
                      <a:r>
                        <a:rPr kumimoji="0" lang="lt-LT" sz="1200" b="0" i="0" u="none" strike="noStrike" kern="1200" cap="none" spc="0" normalizeH="0" baseline="0" noProof="0" dirty="0">
                          <a:ln>
                            <a:noFill/>
                          </a:ln>
                          <a:solidFill>
                            <a:schemeClr val="tx1"/>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Stebėsenos komitetas informuojamas, kad </a:t>
                      </a:r>
                      <a:r>
                        <a:rPr kumimoji="0" lang="lt-LT" sz="1200" b="1" i="0" u="none" strike="noStrike" kern="1200" cap="none" spc="0" normalizeH="0" baseline="0" noProof="0" dirty="0">
                          <a:ln>
                            <a:noFill/>
                          </a:ln>
                          <a:solidFill>
                            <a:schemeClr val="tx1"/>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patikslinamos</a:t>
                      </a:r>
                      <a:r>
                        <a:rPr kumimoji="0" lang="lt-LT" sz="1200" b="0" i="0" u="none" strike="noStrike" kern="1200" cap="none" spc="0" normalizeH="0" baseline="0" noProof="0" dirty="0">
                          <a:ln>
                            <a:noFill/>
                          </a:ln>
                          <a:solidFill>
                            <a:schemeClr val="tx1"/>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lang="lt-LT" sz="1200" dirty="0">
                          <a:effectLst/>
                          <a:latin typeface="Times New Roman" panose="02020603050405020304" pitchFamily="18" charset="0"/>
                          <a:ea typeface="Times New Roman" panose="02020603050405020304" pitchFamily="18" charset="0"/>
                        </a:rPr>
                        <a:t>Sveiko senėjimo užtikrinimo Lietuvoje 2014–2023 metų veiksmų plano</a:t>
                      </a:r>
                      <a:r>
                        <a:rPr kumimoji="0" lang="lt-LT" sz="1200" b="0" i="0" u="none" strike="noStrike" kern="1200" cap="none" spc="0" normalizeH="0" baseline="0" noProof="0" dirty="0">
                          <a:ln>
                            <a:noFill/>
                          </a:ln>
                          <a:solidFill>
                            <a:schemeClr val="tx1"/>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lt-LT" sz="1200" b="1" i="0" u="none" strike="noStrike" kern="1200" cap="none" spc="0" normalizeH="0" baseline="0" noProof="0" dirty="0">
                          <a:ln>
                            <a:noFill/>
                          </a:ln>
                          <a:solidFill>
                            <a:schemeClr val="tx1"/>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1 priedo 29.6 papunkčio nuostatos</a:t>
                      </a:r>
                      <a:r>
                        <a:rPr kumimoji="0" lang="lt-LT" sz="1200" b="0" i="0" u="none" strike="noStrike" kern="1200" cap="none" spc="0" normalizeH="0" baseline="0" noProof="0" dirty="0">
                          <a:ln>
                            <a:noFill/>
                          </a:ln>
                          <a:solidFill>
                            <a:schemeClr val="tx1"/>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i</a:t>
                      </a:r>
                      <a:r>
                        <a:rPr lang="lt-LT" sz="1200" kern="1200" dirty="0" err="1">
                          <a:solidFill>
                            <a:schemeClr val="tx1"/>
                          </a:solidFill>
                          <a:effectLst/>
                          <a:latin typeface="Times New Roman" panose="02020603050405020304" pitchFamily="18" charset="0"/>
                          <a:ea typeface="MS PGothic" pitchFamily="34" charset="-128"/>
                          <a:cs typeface="Times New Roman" panose="02020603050405020304" pitchFamily="18" charset="0"/>
                        </a:rPr>
                        <a:t>šplečiama</a:t>
                      </a:r>
                      <a:r>
                        <a:rPr lang="lt-LT" sz="12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29.6 papunktyje aprašytų veiklų apimtis, papildant veiklas </a:t>
                      </a:r>
                      <a:r>
                        <a:rPr kumimoji="0" lang="lt-LT" sz="1200" b="0" i="0" u="none" strike="noStrike" kern="1200" cap="none" spc="0" normalizeH="0" baseline="0" noProof="0" dirty="0">
                          <a:ln>
                            <a:noFill/>
                          </a:ln>
                          <a:solidFill>
                            <a:srgbClr val="212121"/>
                          </a:solidFill>
                          <a:effectLst/>
                          <a:uLnTx/>
                          <a:uFillTx/>
                          <a:latin typeface="Times New Roman" panose="02020603050405020304" pitchFamily="18" charset="0"/>
                          <a:ea typeface="Times New Roman" panose="02020603050405020304" pitchFamily="18" charset="0"/>
                          <a:cs typeface="+mn-cs"/>
                        </a:rPr>
                        <a:t>informacinių leidinių apie racionalų vaistų vartojimą </a:t>
                      </a:r>
                      <a:r>
                        <a:rPr lang="lt-LT" sz="1200" b="0" dirty="0">
                          <a:solidFill>
                            <a:srgbClr val="212121"/>
                          </a:solidFill>
                          <a:effectLst/>
                          <a:latin typeface="Times New Roman" panose="02020603050405020304" pitchFamily="18" charset="0"/>
                          <a:ea typeface="Times New Roman" panose="02020603050405020304" pitchFamily="18" charset="0"/>
                        </a:rPr>
                        <a:t>parengimu </a:t>
                      </a:r>
                      <a:r>
                        <a:rPr lang="lt-LT" sz="1200" dirty="0">
                          <a:solidFill>
                            <a:srgbClr val="212121"/>
                          </a:solidFill>
                          <a:effectLst/>
                          <a:latin typeface="Times New Roman" panose="02020603050405020304" pitchFamily="18" charset="0"/>
                          <a:ea typeface="Times New Roman" panose="02020603050405020304" pitchFamily="18" charset="0"/>
                        </a:rPr>
                        <a:t>ir išleidimu bei šios informacijos skleidimu sveikatos priežiūros specialistams, farmacijos specialistams </a:t>
                      </a:r>
                      <a:r>
                        <a:rPr lang="lt-LT" sz="1200" b="0" dirty="0">
                          <a:solidFill>
                            <a:srgbClr val="212121"/>
                          </a:solidFill>
                          <a:effectLst/>
                          <a:latin typeface="Times New Roman" panose="02020603050405020304" pitchFamily="18" charset="0"/>
                          <a:ea typeface="Times New Roman" panose="02020603050405020304" pitchFamily="18" charset="0"/>
                        </a:rPr>
                        <a:t>ir</a:t>
                      </a:r>
                      <a:r>
                        <a:rPr lang="lt-LT" sz="1200" dirty="0">
                          <a:solidFill>
                            <a:srgbClr val="212121"/>
                          </a:solidFill>
                          <a:effectLst/>
                          <a:latin typeface="Times New Roman" panose="02020603050405020304" pitchFamily="18" charset="0"/>
                          <a:ea typeface="Times New Roman" panose="02020603050405020304" pitchFamily="18" charset="0"/>
                        </a:rPr>
                        <a:t> pacientams. Taip pat, atsižvelgiant į planuojamų veiklų pobūdį, galimų vykdytojų sąrašas papildomas </a:t>
                      </a:r>
                      <a:r>
                        <a:rPr lang="lt-LT" sz="1200" b="0" dirty="0">
                          <a:solidFill>
                            <a:srgbClr val="212121"/>
                          </a:solidFill>
                          <a:effectLst/>
                          <a:latin typeface="Times New Roman" panose="02020603050405020304" pitchFamily="18" charset="0"/>
                          <a:ea typeface="Times New Roman" panose="02020603050405020304" pitchFamily="18" charset="0"/>
                        </a:rPr>
                        <a:t>Sveikatos apsaugos ministerija, Valstybine ligonių kasa prie Sveikatos apsaugos ministerijos ir teritorinėmis ligonių kasomis. </a:t>
                      </a:r>
                    </a:p>
                    <a:p>
                      <a:pPr marL="0" marR="0" lvl="0" indent="0" algn="just" defTabSz="496888" rtl="0" eaLnBrk="1" fontAlgn="base" latinLnBrk="0" hangingPunct="1">
                        <a:lnSpc>
                          <a:spcPct val="100000"/>
                        </a:lnSpc>
                        <a:spcBef>
                          <a:spcPct val="0"/>
                        </a:spcBef>
                        <a:spcAft>
                          <a:spcPct val="0"/>
                        </a:spcAft>
                        <a:buClrTx/>
                        <a:buSzTx/>
                        <a:buFontTx/>
                        <a:buNone/>
                        <a:tabLst/>
                        <a:defRPr/>
                      </a:pPr>
                      <a:r>
                        <a:rPr lang="lt-LT" sz="1200" dirty="0">
                          <a:solidFill>
                            <a:srgbClr val="212121"/>
                          </a:solidFill>
                          <a:effectLst/>
                          <a:latin typeface="Times New Roman" panose="02020603050405020304" pitchFamily="18" charset="0"/>
                          <a:ea typeface="Times New Roman" panose="02020603050405020304" pitchFamily="18" charset="0"/>
                        </a:rPr>
                        <a:t>„29.6. išleisti informacinius leidinius (atmintines, skrajutes ir pan.) apie </a:t>
                      </a:r>
                      <a:r>
                        <a:rPr lang="lt-LT" sz="1200" dirty="0" err="1">
                          <a:solidFill>
                            <a:srgbClr val="212121"/>
                          </a:solidFill>
                          <a:effectLst/>
                          <a:latin typeface="Times New Roman" panose="02020603050405020304" pitchFamily="18" charset="0"/>
                          <a:ea typeface="Times New Roman" panose="02020603050405020304" pitchFamily="18" charset="0"/>
                        </a:rPr>
                        <a:t>skiepijimosi</a:t>
                      </a:r>
                      <a:r>
                        <a:rPr lang="lt-LT" sz="1200" dirty="0">
                          <a:solidFill>
                            <a:srgbClr val="212121"/>
                          </a:solidFill>
                          <a:effectLst/>
                          <a:latin typeface="Times New Roman" panose="02020603050405020304" pitchFamily="18" charset="0"/>
                          <a:ea typeface="Times New Roman" panose="02020603050405020304" pitchFamily="18" charset="0"/>
                        </a:rPr>
                        <a:t> nuo gripo naudą vyresniems nei 65 metų žmonėms, taip pat periodiškai įvairiais būdais skleisti šią informaciją visuomenėje (interviu televizijai, radijui, interneto portaluose ir pan.), taip skatinant vyresnio amžiaus žmonių sąmoningą pasirinkimą skiepytis; parengti ir išleisti informacinius leidinius </a:t>
                      </a:r>
                      <a:r>
                        <a:rPr lang="lt-LT" sz="1200" b="1" dirty="0">
                          <a:solidFill>
                            <a:srgbClr val="212121"/>
                          </a:solidFill>
                          <a:effectLst/>
                          <a:latin typeface="Times New Roman" panose="02020603050405020304" pitchFamily="18" charset="0"/>
                          <a:ea typeface="Times New Roman" panose="02020603050405020304" pitchFamily="18" charset="0"/>
                        </a:rPr>
                        <a:t>apie racionalų vaistų vartojimą, taip pat skleisti šią informaciją</a:t>
                      </a:r>
                      <a:r>
                        <a:rPr lang="lt-LT" sz="1200" dirty="0">
                          <a:solidFill>
                            <a:srgbClr val="212121"/>
                          </a:solidFill>
                          <a:effectLst/>
                          <a:latin typeface="Times New Roman" panose="02020603050405020304" pitchFamily="18" charset="0"/>
                          <a:ea typeface="Times New Roman" panose="02020603050405020304" pitchFamily="18" charset="0"/>
                        </a:rPr>
                        <a:t> sveikatos priežiūros specialistams, farmacijos specialistams </a:t>
                      </a:r>
                      <a:r>
                        <a:rPr lang="lt-LT" sz="1200" strike="sngStrike" dirty="0">
                          <a:solidFill>
                            <a:srgbClr val="212121"/>
                          </a:solidFill>
                          <a:effectLst/>
                          <a:latin typeface="Times New Roman" panose="02020603050405020304" pitchFamily="18" charset="0"/>
                          <a:ea typeface="Times New Roman" panose="02020603050405020304" pitchFamily="18" charset="0"/>
                        </a:rPr>
                        <a:t>bei</a:t>
                      </a:r>
                      <a:r>
                        <a:rPr lang="lt-LT" sz="1200" dirty="0">
                          <a:solidFill>
                            <a:srgbClr val="212121"/>
                          </a:solidFill>
                          <a:effectLst/>
                          <a:latin typeface="Times New Roman" panose="02020603050405020304" pitchFamily="18" charset="0"/>
                          <a:ea typeface="Times New Roman" panose="02020603050405020304" pitchFamily="18" charset="0"/>
                        </a:rPr>
                        <a:t> </a:t>
                      </a:r>
                      <a:r>
                        <a:rPr lang="lt-LT" sz="1200" b="1" dirty="0">
                          <a:solidFill>
                            <a:srgbClr val="212121"/>
                          </a:solidFill>
                          <a:effectLst/>
                          <a:latin typeface="Times New Roman" panose="02020603050405020304" pitchFamily="18" charset="0"/>
                          <a:ea typeface="Times New Roman" panose="02020603050405020304" pitchFamily="18" charset="0"/>
                        </a:rPr>
                        <a:t>ir</a:t>
                      </a:r>
                      <a:r>
                        <a:rPr lang="lt-LT" sz="1200" dirty="0">
                          <a:solidFill>
                            <a:srgbClr val="212121"/>
                          </a:solidFill>
                          <a:effectLst/>
                          <a:latin typeface="Times New Roman" panose="02020603050405020304" pitchFamily="18" charset="0"/>
                          <a:ea typeface="Times New Roman" panose="02020603050405020304" pitchFamily="18" charset="0"/>
                        </a:rPr>
                        <a:t> pacientams, </a:t>
                      </a:r>
                      <a:r>
                        <a:rPr lang="lt-LT" sz="1200" strike="sngStrike" dirty="0">
                          <a:solidFill>
                            <a:srgbClr val="212121"/>
                          </a:solidFill>
                          <a:effectLst/>
                          <a:latin typeface="Times New Roman" panose="02020603050405020304" pitchFamily="18" charset="0"/>
                          <a:ea typeface="Times New Roman" panose="02020603050405020304" pitchFamily="18" charset="0"/>
                        </a:rPr>
                        <a:t>propaguojant sveiką senėjimą ir</a:t>
                      </a:r>
                      <a:r>
                        <a:rPr lang="lt-LT" sz="1200" dirty="0">
                          <a:solidFill>
                            <a:srgbClr val="212121"/>
                          </a:solidFill>
                          <a:effectLst/>
                          <a:latin typeface="Times New Roman" panose="02020603050405020304" pitchFamily="18" charset="0"/>
                          <a:ea typeface="Times New Roman" panose="02020603050405020304" pitchFamily="18" charset="0"/>
                        </a:rPr>
                        <a:t> siekiant, kad pacientai, ypač vyresnio amžiaus ir (ar) sergantys lėtinėmis ligomis, vaistus vartotų racionaliai. Vykdytojai: Užkrečiamųjų ligų ir AIDS centras, SMLPC</a:t>
                      </a:r>
                      <a:r>
                        <a:rPr lang="lt-LT" sz="1200" strike="sngStrike" dirty="0">
                          <a:solidFill>
                            <a:srgbClr val="212121"/>
                          </a:solidFill>
                          <a:effectLst/>
                          <a:latin typeface="Times New Roman" panose="02020603050405020304" pitchFamily="18" charset="0"/>
                          <a:ea typeface="Times New Roman" panose="02020603050405020304" pitchFamily="18" charset="0"/>
                        </a:rPr>
                        <a:t>,</a:t>
                      </a:r>
                      <a:r>
                        <a:rPr lang="lt-LT" sz="1200" b="1" dirty="0">
                          <a:solidFill>
                            <a:srgbClr val="212121"/>
                          </a:solidFill>
                          <a:effectLst/>
                          <a:latin typeface="Times New Roman" panose="02020603050405020304" pitchFamily="18" charset="0"/>
                          <a:ea typeface="Times New Roman" panose="02020603050405020304" pitchFamily="18" charset="0"/>
                        </a:rPr>
                        <a:t>;</a:t>
                      </a:r>
                      <a:r>
                        <a:rPr lang="lt-LT" sz="1200" dirty="0">
                          <a:solidFill>
                            <a:srgbClr val="212121"/>
                          </a:solidFill>
                          <a:effectLst/>
                          <a:latin typeface="Times New Roman" panose="02020603050405020304" pitchFamily="18" charset="0"/>
                          <a:ea typeface="Times New Roman" panose="02020603050405020304" pitchFamily="18" charset="0"/>
                        </a:rPr>
                        <a:t> </a:t>
                      </a:r>
                      <a:r>
                        <a:rPr lang="lt-LT" sz="1200" b="1" dirty="0">
                          <a:solidFill>
                            <a:srgbClr val="212121"/>
                          </a:solidFill>
                          <a:effectLst/>
                          <a:latin typeface="Times New Roman" panose="02020603050405020304" pitchFamily="18" charset="0"/>
                          <a:ea typeface="Times New Roman" panose="02020603050405020304" pitchFamily="18" charset="0"/>
                        </a:rPr>
                        <a:t>Sveikatos apsaugos ministerija,</a:t>
                      </a:r>
                      <a:r>
                        <a:rPr lang="lt-LT" sz="1200" dirty="0">
                          <a:solidFill>
                            <a:srgbClr val="212121"/>
                          </a:solidFill>
                          <a:effectLst/>
                          <a:latin typeface="Times New Roman" panose="02020603050405020304" pitchFamily="18" charset="0"/>
                          <a:ea typeface="Times New Roman" panose="02020603050405020304" pitchFamily="18" charset="0"/>
                        </a:rPr>
                        <a:t> Valstybinė vaistų kontrolės tarnyba prie Sveikatos apsaugos ministerijos, </a:t>
                      </a:r>
                      <a:r>
                        <a:rPr lang="lt-LT" sz="1200" b="1" dirty="0">
                          <a:solidFill>
                            <a:srgbClr val="212121"/>
                          </a:solidFill>
                          <a:effectLst/>
                          <a:latin typeface="Times New Roman" panose="02020603050405020304" pitchFamily="18" charset="0"/>
                          <a:ea typeface="Times New Roman" panose="02020603050405020304" pitchFamily="18" charset="0"/>
                        </a:rPr>
                        <a:t>Valstybinė ligonių kasa prie Sveikatos apsaugos ministerijos, teritorinės ligonių kasos, </a:t>
                      </a:r>
                      <a:r>
                        <a:rPr lang="lt-LT" sz="1200" strike="sngStrike" dirty="0">
                          <a:solidFill>
                            <a:srgbClr val="212121"/>
                          </a:solidFill>
                          <a:effectLst/>
                          <a:latin typeface="Times New Roman" panose="02020603050405020304" pitchFamily="18" charset="0"/>
                          <a:ea typeface="Times New Roman" panose="02020603050405020304" pitchFamily="18" charset="0"/>
                        </a:rPr>
                        <a:t>bendradarbiaudami su</a:t>
                      </a:r>
                      <a:r>
                        <a:rPr lang="lt-LT" sz="1200" dirty="0">
                          <a:solidFill>
                            <a:srgbClr val="212121"/>
                          </a:solidFill>
                          <a:effectLst/>
                          <a:latin typeface="Times New Roman" panose="02020603050405020304" pitchFamily="18" charset="0"/>
                          <a:ea typeface="Times New Roman" panose="02020603050405020304" pitchFamily="18" charset="0"/>
                        </a:rPr>
                        <a:t> Vilniaus </a:t>
                      </a:r>
                      <a:r>
                        <a:rPr lang="lt-LT" sz="1200" dirty="0" err="1">
                          <a:solidFill>
                            <a:srgbClr val="212121"/>
                          </a:solidFill>
                          <a:effectLst/>
                          <a:latin typeface="Times New Roman" panose="02020603050405020304" pitchFamily="18" charset="0"/>
                          <a:ea typeface="Times New Roman" panose="02020603050405020304" pitchFamily="18" charset="0"/>
                        </a:rPr>
                        <a:t>universitet</a:t>
                      </a:r>
                      <a:r>
                        <a:rPr lang="lt-LT" sz="1200" strike="sngStrike" dirty="0" err="1">
                          <a:solidFill>
                            <a:srgbClr val="212121"/>
                          </a:solidFill>
                          <a:effectLst/>
                          <a:latin typeface="Times New Roman" panose="02020603050405020304" pitchFamily="18" charset="0"/>
                          <a:ea typeface="Times New Roman" panose="02020603050405020304" pitchFamily="18" charset="0"/>
                        </a:rPr>
                        <a:t>u</a:t>
                      </a:r>
                      <a:r>
                        <a:rPr lang="lt-LT" sz="1200" b="1" dirty="0" err="1">
                          <a:solidFill>
                            <a:srgbClr val="212121"/>
                          </a:solidFill>
                          <a:effectLst/>
                          <a:latin typeface="Times New Roman" panose="02020603050405020304" pitchFamily="18" charset="0"/>
                          <a:ea typeface="Times New Roman" panose="02020603050405020304" pitchFamily="18" charset="0"/>
                        </a:rPr>
                        <a:t>as</a:t>
                      </a:r>
                      <a:r>
                        <a:rPr lang="lt-LT" sz="1200" dirty="0">
                          <a:solidFill>
                            <a:srgbClr val="212121"/>
                          </a:solidFill>
                          <a:effectLst/>
                          <a:latin typeface="Times New Roman" panose="02020603050405020304" pitchFamily="18" charset="0"/>
                          <a:ea typeface="Times New Roman" panose="02020603050405020304" pitchFamily="18" charset="0"/>
                        </a:rPr>
                        <a:t>, Lietuvos sveikatos mokslų </a:t>
                      </a:r>
                      <a:r>
                        <a:rPr lang="lt-LT" sz="1200" dirty="0" err="1">
                          <a:solidFill>
                            <a:srgbClr val="212121"/>
                          </a:solidFill>
                          <a:effectLst/>
                          <a:latin typeface="Times New Roman" panose="02020603050405020304" pitchFamily="18" charset="0"/>
                          <a:ea typeface="Times New Roman" panose="02020603050405020304" pitchFamily="18" charset="0"/>
                        </a:rPr>
                        <a:t>universitet</a:t>
                      </a:r>
                      <a:r>
                        <a:rPr lang="lt-LT" sz="1200" strike="sngStrike" dirty="0" err="1">
                          <a:solidFill>
                            <a:srgbClr val="212121"/>
                          </a:solidFill>
                          <a:effectLst/>
                          <a:latin typeface="Times New Roman" panose="02020603050405020304" pitchFamily="18" charset="0"/>
                          <a:ea typeface="Times New Roman" panose="02020603050405020304" pitchFamily="18" charset="0"/>
                        </a:rPr>
                        <a:t>u</a:t>
                      </a:r>
                      <a:r>
                        <a:rPr lang="lt-LT" sz="1200" b="1" dirty="0" err="1">
                          <a:solidFill>
                            <a:srgbClr val="212121"/>
                          </a:solidFill>
                          <a:effectLst/>
                          <a:latin typeface="Times New Roman" panose="02020603050405020304" pitchFamily="18" charset="0"/>
                          <a:ea typeface="Times New Roman" panose="02020603050405020304" pitchFamily="18" charset="0"/>
                        </a:rPr>
                        <a:t>as</a:t>
                      </a:r>
                      <a:r>
                        <a:rPr lang="lt-LT" sz="1200" dirty="0">
                          <a:solidFill>
                            <a:srgbClr val="212121"/>
                          </a:solidFill>
                          <a:effectLst/>
                          <a:latin typeface="Times New Roman" panose="02020603050405020304" pitchFamily="18" charset="0"/>
                          <a:ea typeface="Times New Roman" panose="02020603050405020304" pitchFamily="18" charset="0"/>
                        </a:rPr>
                        <a:t> ir Higienos </a:t>
                      </a:r>
                      <a:r>
                        <a:rPr lang="lt-LT" sz="1200" dirty="0" err="1">
                          <a:solidFill>
                            <a:srgbClr val="212121"/>
                          </a:solidFill>
                          <a:effectLst/>
                          <a:latin typeface="Times New Roman" panose="02020603050405020304" pitchFamily="18" charset="0"/>
                          <a:ea typeface="Times New Roman" panose="02020603050405020304" pitchFamily="18" charset="0"/>
                        </a:rPr>
                        <a:t>institut</a:t>
                      </a:r>
                      <a:r>
                        <a:rPr lang="lt-LT" sz="1200" strike="sngStrike" dirty="0" err="1">
                          <a:solidFill>
                            <a:srgbClr val="212121"/>
                          </a:solidFill>
                          <a:effectLst/>
                          <a:latin typeface="Times New Roman" panose="02020603050405020304" pitchFamily="18" charset="0"/>
                          <a:ea typeface="Times New Roman" panose="02020603050405020304" pitchFamily="18" charset="0"/>
                        </a:rPr>
                        <a:t>u</a:t>
                      </a:r>
                      <a:r>
                        <a:rPr lang="lt-LT" sz="1200" b="1" dirty="0" err="1">
                          <a:solidFill>
                            <a:srgbClr val="212121"/>
                          </a:solidFill>
                          <a:effectLst/>
                          <a:latin typeface="Times New Roman" panose="02020603050405020304" pitchFamily="18" charset="0"/>
                          <a:ea typeface="Times New Roman" panose="02020603050405020304" pitchFamily="18" charset="0"/>
                        </a:rPr>
                        <a:t>as</a:t>
                      </a:r>
                      <a:r>
                        <a:rPr lang="lt-LT" sz="1200" dirty="0">
                          <a:solidFill>
                            <a:srgbClr val="212121"/>
                          </a:solidFill>
                          <a:effectLst/>
                          <a:latin typeface="Times New Roman" panose="02020603050405020304" pitchFamily="18" charset="0"/>
                          <a:ea typeface="Times New Roman" panose="02020603050405020304" pitchFamily="18" charset="0"/>
                        </a:rPr>
                        <a:t>;</a:t>
                      </a:r>
                      <a:r>
                        <a:rPr lang="lt-LT" sz="1200" dirty="0">
                          <a:effectLst/>
                          <a:latin typeface="Times New Roman" panose="02020603050405020304" pitchFamily="18" charset="0"/>
                          <a:ea typeface="Times New Roman" panose="02020603050405020304" pitchFamily="18" charset="0"/>
                        </a:rPr>
                        <a:t>“.</a:t>
                      </a:r>
                      <a:endParaRPr lang="lt-LT" sz="1000" dirty="0">
                        <a:effectLst/>
                        <a:latin typeface="Times New Roman" panose="02020603050405020304" pitchFamily="18" charset="0"/>
                        <a:ea typeface="Times New Roman" panose="02020603050405020304" pitchFamily="18" charset="0"/>
                      </a:endParaRPr>
                    </a:p>
                    <a:p>
                      <a:pPr marL="0" marR="0" lvl="0" indent="0" algn="just" defTabSz="496888" rtl="0" eaLnBrk="1" fontAlgn="base" latinLnBrk="0" hangingPunct="1">
                        <a:lnSpc>
                          <a:spcPct val="100000"/>
                        </a:lnSpc>
                        <a:spcBef>
                          <a:spcPct val="0"/>
                        </a:spcBef>
                        <a:spcAft>
                          <a:spcPct val="0"/>
                        </a:spcAft>
                        <a:buClrTx/>
                        <a:buSzTx/>
                        <a:buFontTx/>
                        <a:buNone/>
                        <a:tabLst/>
                        <a:defRPr/>
                      </a:pPr>
                      <a:endParaRPr kumimoji="0" lang="lt-LT" sz="1200" b="0" i="0" u="none" strike="noStrike" kern="1200" cap="none" spc="0" normalizeH="0" baseline="0" noProof="0" dirty="0">
                        <a:ln>
                          <a:noFill/>
                        </a:ln>
                        <a:solidFill>
                          <a:schemeClr val="tx1"/>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txBody>
                  <a:tcPr marL="78226" marR="78226" marT="41456" marB="4145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178786803"/>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2214</TotalTime>
  <Words>504</Words>
  <Application>Microsoft Office PowerPoint</Application>
  <PresentationFormat>Demonstracija ekrane (4:3)</PresentationFormat>
  <Paragraphs>28</Paragraphs>
  <Slides>2</Slides>
  <Notes>0</Notes>
  <HiddenSlides>0</HiddenSlides>
  <MMClips>0</MMClips>
  <ScaleCrop>false</ScaleCrop>
  <HeadingPairs>
    <vt:vector size="6" baseType="variant">
      <vt:variant>
        <vt:lpstr>Naudojami šriftai</vt:lpstr>
      </vt:variant>
      <vt:variant>
        <vt:i4>5</vt:i4>
      </vt:variant>
      <vt:variant>
        <vt:lpstr>Tema</vt:lpstr>
      </vt:variant>
      <vt:variant>
        <vt:i4>1</vt:i4>
      </vt:variant>
      <vt:variant>
        <vt:lpstr>Skaidrių pavadinimai</vt:lpstr>
      </vt:variant>
      <vt:variant>
        <vt:i4>2</vt:i4>
      </vt:variant>
    </vt:vector>
  </HeadingPairs>
  <TitlesOfParts>
    <vt:vector size="8" baseType="lpstr">
      <vt:lpstr>MS PGothic</vt:lpstr>
      <vt:lpstr>MS PGothic</vt:lpstr>
      <vt:lpstr>Arial</vt:lpstr>
      <vt:lpstr>Calibri</vt:lpstr>
      <vt:lpstr>Times New Roman</vt:lpstr>
      <vt:lpstr>1_Office Theme</vt:lpstr>
      <vt:lpstr>„PowerPoint“ pateiktis</vt:lpstr>
      <vt:lpstr>„PowerPoint“ pateiktis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pristatymas</dc:title>
  <dc:creator>Gabija Ramšaitė</dc:creator>
  <cp:lastModifiedBy>Dalia Lasiauskienė</cp:lastModifiedBy>
  <cp:revision>79</cp:revision>
  <cp:lastPrinted>2017-03-24T10:50:16Z</cp:lastPrinted>
  <dcterms:created xsi:type="dcterms:W3CDTF">2016-10-10T13:13:39Z</dcterms:created>
  <dcterms:modified xsi:type="dcterms:W3CDTF">2018-11-06T06:01:58Z</dcterms:modified>
</cp:coreProperties>
</file>